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3" r:id="rId7"/>
    <p:sldId id="264" r:id="rId8"/>
    <p:sldId id="265" r:id="rId9"/>
    <p:sldId id="261" r:id="rId10"/>
    <p:sldId id="266" r:id="rId11"/>
    <p:sldId id="267" r:id="rId12"/>
    <p:sldId id="268" r:id="rId13"/>
    <p:sldId id="269" r:id="rId14"/>
    <p:sldId id="270" r:id="rId15"/>
    <p:sldId id="273" r:id="rId16"/>
    <p:sldId id="262" r:id="rId17"/>
    <p:sldId id="271"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69" autoAdjust="0"/>
  </p:normalViewPr>
  <p:slideViewPr>
    <p:cSldViewPr>
      <p:cViewPr varScale="1">
        <p:scale>
          <a:sx n="58" d="100"/>
          <a:sy n="58" d="100"/>
        </p:scale>
        <p:origin x="-163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FAD3E1-2D23-4B7D-8008-514174FE298A}" type="datetimeFigureOut">
              <a:rPr lang="en-US" smtClean="0"/>
              <a:t>7/28/2013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244B64-E6F4-449B-BB2D-AFA985B98514}" type="slidenum">
              <a:rPr lang="en-US" smtClean="0"/>
              <a:t>‹#›</a:t>
            </a:fld>
            <a:endParaRPr lang="en-US"/>
          </a:p>
        </p:txBody>
      </p:sp>
    </p:spTree>
    <p:extLst>
      <p:ext uri="{BB962C8B-B14F-4D97-AF65-F5344CB8AC3E}">
        <p14:creationId xmlns:p14="http://schemas.microsoft.com/office/powerpoint/2010/main" val="446018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 slides: 1,15,19</a:t>
            </a:r>
          </a:p>
          <a:p>
            <a:r>
              <a:rPr lang="en-US" smtClean="0"/>
              <a:t>Preached at West Side on July 28,</a:t>
            </a:r>
            <a:r>
              <a:rPr lang="en-US" baseline="0" smtClean="0"/>
              <a:t> 2013 AM</a:t>
            </a:r>
            <a:endParaRPr lang="en-US"/>
          </a:p>
        </p:txBody>
      </p:sp>
      <p:sp>
        <p:nvSpPr>
          <p:cNvPr id="4" name="Slide Number Placeholder 3"/>
          <p:cNvSpPr>
            <a:spLocks noGrp="1"/>
          </p:cNvSpPr>
          <p:nvPr>
            <p:ph type="sldNum" sz="quarter" idx="10"/>
          </p:nvPr>
        </p:nvSpPr>
        <p:spPr/>
        <p:txBody>
          <a:bodyPr/>
          <a:lstStyle/>
          <a:p>
            <a:fld id="{8A244B64-E6F4-449B-BB2D-AFA985B98514}" type="slidenum">
              <a:rPr lang="en-US" smtClean="0"/>
              <a:t>1</a:t>
            </a:fld>
            <a:endParaRPr lang="en-US"/>
          </a:p>
        </p:txBody>
      </p:sp>
    </p:spTree>
    <p:extLst>
      <p:ext uri="{BB962C8B-B14F-4D97-AF65-F5344CB8AC3E}">
        <p14:creationId xmlns:p14="http://schemas.microsoft.com/office/powerpoint/2010/main" val="1038210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0F827E-1DFA-43DC-B953-D9339EDEC161}" type="datetimeFigureOut">
              <a:rPr lang="en-US" smtClean="0"/>
              <a:t>7/28/2013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3885-0C67-4284-A52E-4F3B87139B7C}" type="slidenum">
              <a:rPr lang="en-US" smtClean="0"/>
              <a:t>‹#›</a:t>
            </a:fld>
            <a:endParaRPr lang="en-US"/>
          </a:p>
        </p:txBody>
      </p:sp>
    </p:spTree>
    <p:extLst>
      <p:ext uri="{BB962C8B-B14F-4D97-AF65-F5344CB8AC3E}">
        <p14:creationId xmlns:p14="http://schemas.microsoft.com/office/powerpoint/2010/main" val="44448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F827E-1DFA-43DC-B953-D9339EDEC161}" type="datetimeFigureOut">
              <a:rPr lang="en-US" smtClean="0"/>
              <a:t>7/28/2013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3885-0C67-4284-A52E-4F3B87139B7C}" type="slidenum">
              <a:rPr lang="en-US" smtClean="0"/>
              <a:t>‹#›</a:t>
            </a:fld>
            <a:endParaRPr lang="en-US"/>
          </a:p>
        </p:txBody>
      </p:sp>
    </p:spTree>
    <p:extLst>
      <p:ext uri="{BB962C8B-B14F-4D97-AF65-F5344CB8AC3E}">
        <p14:creationId xmlns:p14="http://schemas.microsoft.com/office/powerpoint/2010/main" val="250942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F827E-1DFA-43DC-B953-D9339EDEC161}" type="datetimeFigureOut">
              <a:rPr lang="en-US" smtClean="0"/>
              <a:t>7/28/2013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3885-0C67-4284-A52E-4F3B87139B7C}" type="slidenum">
              <a:rPr lang="en-US" smtClean="0"/>
              <a:t>‹#›</a:t>
            </a:fld>
            <a:endParaRPr lang="en-US"/>
          </a:p>
        </p:txBody>
      </p:sp>
    </p:spTree>
    <p:extLst>
      <p:ext uri="{BB962C8B-B14F-4D97-AF65-F5344CB8AC3E}">
        <p14:creationId xmlns:p14="http://schemas.microsoft.com/office/powerpoint/2010/main" val="2862258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0F827E-1DFA-43DC-B953-D9339EDEC161}" type="datetimeFigureOut">
              <a:rPr lang="en-US" smtClean="0"/>
              <a:t>7/28/2013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3885-0C67-4284-A52E-4F3B87139B7C}" type="slidenum">
              <a:rPr lang="en-US" smtClean="0"/>
              <a:t>‹#›</a:t>
            </a:fld>
            <a:endParaRPr lang="en-US"/>
          </a:p>
        </p:txBody>
      </p:sp>
    </p:spTree>
    <p:extLst>
      <p:ext uri="{BB962C8B-B14F-4D97-AF65-F5344CB8AC3E}">
        <p14:creationId xmlns:p14="http://schemas.microsoft.com/office/powerpoint/2010/main" val="1681688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0F827E-1DFA-43DC-B953-D9339EDEC161}" type="datetimeFigureOut">
              <a:rPr lang="en-US" smtClean="0"/>
              <a:t>7/28/2013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63885-0C67-4284-A52E-4F3B87139B7C}" type="slidenum">
              <a:rPr lang="en-US" smtClean="0"/>
              <a:t>‹#›</a:t>
            </a:fld>
            <a:endParaRPr lang="en-US"/>
          </a:p>
        </p:txBody>
      </p:sp>
    </p:spTree>
    <p:extLst>
      <p:ext uri="{BB962C8B-B14F-4D97-AF65-F5344CB8AC3E}">
        <p14:creationId xmlns:p14="http://schemas.microsoft.com/office/powerpoint/2010/main" val="1166887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0F827E-1DFA-43DC-B953-D9339EDEC161}" type="datetimeFigureOut">
              <a:rPr lang="en-US" smtClean="0"/>
              <a:t>7/28/2013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63885-0C67-4284-A52E-4F3B87139B7C}" type="slidenum">
              <a:rPr lang="en-US" smtClean="0"/>
              <a:t>‹#›</a:t>
            </a:fld>
            <a:endParaRPr lang="en-US"/>
          </a:p>
        </p:txBody>
      </p:sp>
    </p:spTree>
    <p:extLst>
      <p:ext uri="{BB962C8B-B14F-4D97-AF65-F5344CB8AC3E}">
        <p14:creationId xmlns:p14="http://schemas.microsoft.com/office/powerpoint/2010/main" val="362339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0F827E-1DFA-43DC-B953-D9339EDEC161}" type="datetimeFigureOut">
              <a:rPr lang="en-US" smtClean="0"/>
              <a:t>7/28/2013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163885-0C67-4284-A52E-4F3B87139B7C}" type="slidenum">
              <a:rPr lang="en-US" smtClean="0"/>
              <a:t>‹#›</a:t>
            </a:fld>
            <a:endParaRPr lang="en-US"/>
          </a:p>
        </p:txBody>
      </p:sp>
    </p:spTree>
    <p:extLst>
      <p:ext uri="{BB962C8B-B14F-4D97-AF65-F5344CB8AC3E}">
        <p14:creationId xmlns:p14="http://schemas.microsoft.com/office/powerpoint/2010/main" val="308465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0F827E-1DFA-43DC-B953-D9339EDEC161}" type="datetimeFigureOut">
              <a:rPr lang="en-US" smtClean="0"/>
              <a:t>7/28/2013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163885-0C67-4284-A52E-4F3B87139B7C}" type="slidenum">
              <a:rPr lang="en-US" smtClean="0"/>
              <a:t>‹#›</a:t>
            </a:fld>
            <a:endParaRPr lang="en-US"/>
          </a:p>
        </p:txBody>
      </p:sp>
    </p:spTree>
    <p:extLst>
      <p:ext uri="{BB962C8B-B14F-4D97-AF65-F5344CB8AC3E}">
        <p14:creationId xmlns:p14="http://schemas.microsoft.com/office/powerpoint/2010/main" val="1827138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F827E-1DFA-43DC-B953-D9339EDEC161}" type="datetimeFigureOut">
              <a:rPr lang="en-US" smtClean="0"/>
              <a:t>7/28/2013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163885-0C67-4284-A52E-4F3B87139B7C}" type="slidenum">
              <a:rPr lang="en-US" smtClean="0"/>
              <a:t>‹#›</a:t>
            </a:fld>
            <a:endParaRPr lang="en-US"/>
          </a:p>
        </p:txBody>
      </p:sp>
    </p:spTree>
    <p:extLst>
      <p:ext uri="{BB962C8B-B14F-4D97-AF65-F5344CB8AC3E}">
        <p14:creationId xmlns:p14="http://schemas.microsoft.com/office/powerpoint/2010/main" val="3559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F827E-1DFA-43DC-B953-D9339EDEC161}" type="datetimeFigureOut">
              <a:rPr lang="en-US" smtClean="0"/>
              <a:t>7/28/2013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63885-0C67-4284-A52E-4F3B87139B7C}" type="slidenum">
              <a:rPr lang="en-US" smtClean="0"/>
              <a:t>‹#›</a:t>
            </a:fld>
            <a:endParaRPr lang="en-US"/>
          </a:p>
        </p:txBody>
      </p:sp>
    </p:spTree>
    <p:extLst>
      <p:ext uri="{BB962C8B-B14F-4D97-AF65-F5344CB8AC3E}">
        <p14:creationId xmlns:p14="http://schemas.microsoft.com/office/powerpoint/2010/main" val="410779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0F827E-1DFA-43DC-B953-D9339EDEC161}" type="datetimeFigureOut">
              <a:rPr lang="en-US" smtClean="0"/>
              <a:t>7/28/2013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63885-0C67-4284-A52E-4F3B87139B7C}" type="slidenum">
              <a:rPr lang="en-US" smtClean="0"/>
              <a:t>‹#›</a:t>
            </a:fld>
            <a:endParaRPr lang="en-US"/>
          </a:p>
        </p:txBody>
      </p:sp>
    </p:spTree>
    <p:extLst>
      <p:ext uri="{BB962C8B-B14F-4D97-AF65-F5344CB8AC3E}">
        <p14:creationId xmlns:p14="http://schemas.microsoft.com/office/powerpoint/2010/main" val="885835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3">
                <a:lumMod val="40000"/>
                <a:lumOff val="60000"/>
              </a:schemeClr>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F827E-1DFA-43DC-B953-D9339EDEC161}" type="datetimeFigureOut">
              <a:rPr lang="en-US" smtClean="0"/>
              <a:t>7/28/2013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163885-0C67-4284-A52E-4F3B87139B7C}" type="slidenum">
              <a:rPr lang="en-US" smtClean="0"/>
              <a:t>‹#›</a:t>
            </a:fld>
            <a:endParaRPr lang="en-US"/>
          </a:p>
        </p:txBody>
      </p:sp>
    </p:spTree>
    <p:extLst>
      <p:ext uri="{BB962C8B-B14F-4D97-AF65-F5344CB8AC3E}">
        <p14:creationId xmlns:p14="http://schemas.microsoft.com/office/powerpoint/2010/main" val="328402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Wise Men Still Seek Him</a:t>
            </a:r>
            <a:endParaRPr lang="en-US" sz="6000" dirty="0"/>
          </a:p>
        </p:txBody>
      </p:sp>
      <p:sp>
        <p:nvSpPr>
          <p:cNvPr id="3" name="Subtitle 2"/>
          <p:cNvSpPr>
            <a:spLocks noGrp="1"/>
          </p:cNvSpPr>
          <p:nvPr>
            <p:ph type="subTitle" idx="1"/>
          </p:nvPr>
        </p:nvSpPr>
        <p:spPr>
          <a:xfrm>
            <a:off x="1447800" y="3733800"/>
            <a:ext cx="6400800" cy="1219200"/>
          </a:xfrm>
        </p:spPr>
        <p:txBody>
          <a:bodyPr>
            <a:normAutofit/>
          </a:bodyPr>
          <a:lstStyle/>
          <a:p>
            <a:r>
              <a:rPr lang="en-US" sz="4400" dirty="0" smtClean="0">
                <a:solidFill>
                  <a:schemeClr val="tx1"/>
                </a:solidFill>
              </a:rPr>
              <a:t>Matthew 2:11</a:t>
            </a:r>
            <a:endParaRPr lang="en-US" sz="4400" dirty="0">
              <a:solidFill>
                <a:schemeClr val="tx1"/>
              </a:solidFill>
            </a:endParaRPr>
          </a:p>
        </p:txBody>
      </p:sp>
    </p:spTree>
    <p:extLst>
      <p:ext uri="{BB962C8B-B14F-4D97-AF65-F5344CB8AC3E}">
        <p14:creationId xmlns:p14="http://schemas.microsoft.com/office/powerpoint/2010/main" val="4214715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Luke 8:15</a:t>
            </a:r>
            <a:endParaRPr lang="en-US" dirty="0"/>
          </a:p>
        </p:txBody>
      </p:sp>
      <p:sp>
        <p:nvSpPr>
          <p:cNvPr id="3" name="Content Placeholder 2"/>
          <p:cNvSpPr>
            <a:spLocks noGrp="1"/>
          </p:cNvSpPr>
          <p:nvPr>
            <p:ph idx="1"/>
          </p:nvPr>
        </p:nvSpPr>
        <p:spPr>
          <a:xfrm>
            <a:off x="457200" y="1447800"/>
            <a:ext cx="8229600" cy="4678363"/>
          </a:xfrm>
        </p:spPr>
        <p:txBody>
          <a:bodyPr/>
          <a:lstStyle/>
          <a:p>
            <a:pPr marL="0" indent="280988">
              <a:buNone/>
            </a:pPr>
            <a:r>
              <a:rPr lang="en-US" dirty="0" smtClean="0"/>
              <a:t>But the ones </a:t>
            </a:r>
            <a:r>
              <a:rPr lang="en-US" i="1" dirty="0" smtClean="0"/>
              <a:t>that</a:t>
            </a:r>
            <a:r>
              <a:rPr lang="en-US" dirty="0" smtClean="0"/>
              <a:t> fell on the                         good ground are those who, having heard the word with a noble and good heart, keep </a:t>
            </a:r>
            <a:r>
              <a:rPr lang="en-US" i="1" dirty="0" smtClean="0"/>
              <a:t>it</a:t>
            </a:r>
            <a:r>
              <a:rPr lang="en-US" dirty="0" smtClean="0"/>
              <a:t> and bear fruit with patience.</a:t>
            </a:r>
          </a:p>
          <a:p>
            <a:pPr marL="0" indent="280988">
              <a:buNone/>
            </a:pPr>
            <a:endParaRPr lang="en-US" dirty="0" smtClean="0"/>
          </a:p>
          <a:p>
            <a:pPr marL="0" indent="280988" algn="r">
              <a:buNone/>
            </a:pPr>
            <a:r>
              <a:rPr lang="en-US" b="1" dirty="0" smtClean="0"/>
              <a:t>A good and honest heart</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4289098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Acts 2:37</a:t>
            </a:r>
            <a:endParaRPr lang="en-US" dirty="0"/>
          </a:p>
        </p:txBody>
      </p:sp>
      <p:sp>
        <p:nvSpPr>
          <p:cNvPr id="3" name="Content Placeholder 2"/>
          <p:cNvSpPr>
            <a:spLocks noGrp="1"/>
          </p:cNvSpPr>
          <p:nvPr>
            <p:ph idx="1"/>
          </p:nvPr>
        </p:nvSpPr>
        <p:spPr>
          <a:xfrm>
            <a:off x="457200" y="1447800"/>
            <a:ext cx="8229600" cy="4678363"/>
          </a:xfrm>
        </p:spPr>
        <p:txBody>
          <a:bodyPr/>
          <a:lstStyle/>
          <a:p>
            <a:pPr marL="0" indent="280988">
              <a:buNone/>
            </a:pPr>
            <a:r>
              <a:rPr lang="en-US" dirty="0" smtClean="0"/>
              <a:t>Now when they heard </a:t>
            </a:r>
            <a:r>
              <a:rPr lang="en-US" i="1" dirty="0" smtClean="0"/>
              <a:t>this,</a:t>
            </a:r>
            <a:r>
              <a:rPr lang="en-US" dirty="0" smtClean="0"/>
              <a:t> they                  were cut to the heart, and said to Peter and the rest of the apostles, “Men </a:t>
            </a:r>
            <a:r>
              <a:rPr lang="en-US" i="1" dirty="0" smtClean="0"/>
              <a:t>and</a:t>
            </a:r>
            <a:r>
              <a:rPr lang="en-US" dirty="0" smtClean="0"/>
              <a:t> brethren, what shall we do?”</a:t>
            </a:r>
          </a:p>
          <a:p>
            <a:pPr marL="0" indent="280988">
              <a:buNone/>
            </a:pPr>
            <a:endParaRPr lang="en-US" dirty="0" smtClean="0"/>
          </a:p>
          <a:p>
            <a:pPr marL="0" indent="280988" algn="r">
              <a:buNone/>
            </a:pPr>
            <a:r>
              <a:rPr lang="en-US" b="1" dirty="0" smtClean="0"/>
              <a:t>A convicted heart</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2481240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Acts 11:22-23</a:t>
            </a:r>
            <a:endParaRPr lang="en-US" dirty="0"/>
          </a:p>
        </p:txBody>
      </p:sp>
      <p:sp>
        <p:nvSpPr>
          <p:cNvPr id="3" name="Content Placeholder 2"/>
          <p:cNvSpPr>
            <a:spLocks noGrp="1"/>
          </p:cNvSpPr>
          <p:nvPr>
            <p:ph idx="1"/>
          </p:nvPr>
        </p:nvSpPr>
        <p:spPr>
          <a:xfrm>
            <a:off x="457200" y="1447800"/>
            <a:ext cx="8229600" cy="4678363"/>
          </a:xfrm>
        </p:spPr>
        <p:txBody>
          <a:bodyPr/>
          <a:lstStyle/>
          <a:p>
            <a:pPr marL="0" indent="280988">
              <a:buNone/>
            </a:pPr>
            <a:r>
              <a:rPr lang="en-US" dirty="0" smtClean="0"/>
              <a:t>Then news of these things came                       to the ears of the church in Jerusalem, and they sent out Barnabas to go as far as Antioch. </a:t>
            </a:r>
            <a:r>
              <a:rPr lang="en-US" baseline="30000" dirty="0" smtClean="0"/>
              <a:t>23 </a:t>
            </a:r>
            <a:r>
              <a:rPr lang="en-US" dirty="0" smtClean="0"/>
              <a:t>When he came and had seen the grace of God, he was glad, and encouraged them all that with purpose of heart they should continue with the Lord.</a:t>
            </a:r>
          </a:p>
          <a:p>
            <a:pPr marL="0" indent="280988">
              <a:buNone/>
            </a:pPr>
            <a:endParaRPr lang="en-US" dirty="0" smtClean="0"/>
          </a:p>
          <a:p>
            <a:pPr marL="0" indent="280988" algn="r">
              <a:buNone/>
            </a:pPr>
            <a:r>
              <a:rPr lang="en-US" b="1" dirty="0" smtClean="0"/>
              <a:t>A devoted heart</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4241666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Wise Men Still Seek Him</a:t>
            </a:r>
            <a:endParaRPr lang="en-US" dirty="0"/>
          </a:p>
        </p:txBody>
      </p:sp>
      <p:sp>
        <p:nvSpPr>
          <p:cNvPr id="3" name="Content Placeholder 2"/>
          <p:cNvSpPr>
            <a:spLocks noGrp="1"/>
          </p:cNvSpPr>
          <p:nvPr>
            <p:ph idx="1"/>
          </p:nvPr>
        </p:nvSpPr>
        <p:spPr>
          <a:xfrm>
            <a:off x="457200" y="2057400"/>
            <a:ext cx="8229600" cy="4343400"/>
          </a:xfrm>
        </p:spPr>
        <p:txBody>
          <a:bodyPr/>
          <a:lstStyle/>
          <a:p>
            <a:pPr marL="0" indent="0">
              <a:buNone/>
            </a:pPr>
            <a:r>
              <a:rPr lang="en-US" b="1" dirty="0" smtClean="0"/>
              <a:t>In the Right Place </a:t>
            </a:r>
            <a:r>
              <a:rPr lang="en-US" dirty="0" smtClean="0"/>
              <a:t>(Acts 17:26-28)</a:t>
            </a:r>
          </a:p>
          <a:p>
            <a:pPr marL="457200" lvl="1" indent="0">
              <a:buNone/>
            </a:pPr>
            <a:r>
              <a:rPr lang="en-US" i="1" dirty="0" smtClean="0"/>
              <a:t>Romans 10:17; John 5:38-40</a:t>
            </a:r>
          </a:p>
          <a:p>
            <a:pPr marL="0" indent="0">
              <a:buNone/>
            </a:pPr>
            <a:r>
              <a:rPr lang="en-US" b="1" dirty="0" smtClean="0"/>
              <a:t>With the Right Heart </a:t>
            </a:r>
            <a:r>
              <a:rPr lang="en-US" dirty="0" smtClean="0"/>
              <a:t>(Hebrews 10:19-22)</a:t>
            </a:r>
          </a:p>
          <a:p>
            <a:pPr marL="457200" lvl="1" indent="0">
              <a:buNone/>
            </a:pPr>
            <a:r>
              <a:rPr lang="en-US" i="1" dirty="0" smtClean="0"/>
              <a:t>Luke 8:15; Acts 2:37; Acts 11:22-23</a:t>
            </a:r>
          </a:p>
          <a:p>
            <a:pPr marL="457200" lvl="1" indent="0">
              <a:buNone/>
            </a:pPr>
            <a:r>
              <a:rPr lang="en-US" i="1" dirty="0" smtClean="0"/>
              <a:t>(An evil heart will not seek him, Hebrews 3:12)</a:t>
            </a:r>
          </a:p>
        </p:txBody>
      </p:sp>
    </p:spTree>
    <p:extLst>
      <p:ext uri="{BB962C8B-B14F-4D97-AF65-F5344CB8AC3E}">
        <p14:creationId xmlns:p14="http://schemas.microsoft.com/office/powerpoint/2010/main" val="3778982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Hebrews 3:12</a:t>
            </a:r>
            <a:endParaRPr lang="en-US" dirty="0"/>
          </a:p>
        </p:txBody>
      </p:sp>
      <p:sp>
        <p:nvSpPr>
          <p:cNvPr id="3" name="Content Placeholder 2"/>
          <p:cNvSpPr>
            <a:spLocks noGrp="1"/>
          </p:cNvSpPr>
          <p:nvPr>
            <p:ph idx="1"/>
          </p:nvPr>
        </p:nvSpPr>
        <p:spPr>
          <a:xfrm>
            <a:off x="457200" y="1447800"/>
            <a:ext cx="8229600" cy="4678363"/>
          </a:xfrm>
        </p:spPr>
        <p:txBody>
          <a:bodyPr/>
          <a:lstStyle/>
          <a:p>
            <a:pPr marL="0" indent="280988">
              <a:buNone/>
            </a:pPr>
            <a:r>
              <a:rPr lang="en-US" dirty="0" smtClean="0"/>
              <a:t>Beware, brethren, lest there be                    in any of you an evil heart of unbelief in departing from the living God.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9984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Wise Men Still Seek Him</a:t>
            </a:r>
            <a:endParaRPr lang="en-US" dirty="0"/>
          </a:p>
        </p:txBody>
      </p:sp>
      <p:sp>
        <p:nvSpPr>
          <p:cNvPr id="3" name="Content Placeholder 2"/>
          <p:cNvSpPr>
            <a:spLocks noGrp="1"/>
          </p:cNvSpPr>
          <p:nvPr>
            <p:ph idx="1"/>
          </p:nvPr>
        </p:nvSpPr>
        <p:spPr>
          <a:xfrm>
            <a:off x="457200" y="2057400"/>
            <a:ext cx="8229600" cy="4343400"/>
          </a:xfrm>
        </p:spPr>
        <p:txBody>
          <a:bodyPr/>
          <a:lstStyle/>
          <a:p>
            <a:pPr marL="0" indent="0">
              <a:buNone/>
            </a:pPr>
            <a:r>
              <a:rPr lang="en-US" b="1" dirty="0" smtClean="0"/>
              <a:t>In the Right Place </a:t>
            </a:r>
            <a:r>
              <a:rPr lang="en-US" dirty="0" smtClean="0"/>
              <a:t>(Acts 17:26-28)</a:t>
            </a:r>
          </a:p>
          <a:p>
            <a:pPr marL="457200" lvl="1" indent="0">
              <a:buNone/>
            </a:pPr>
            <a:r>
              <a:rPr lang="en-US" i="1" dirty="0" smtClean="0"/>
              <a:t>Romans 10:17; John 5:38-40</a:t>
            </a:r>
          </a:p>
          <a:p>
            <a:pPr marL="0" indent="0">
              <a:buNone/>
            </a:pPr>
            <a:r>
              <a:rPr lang="en-US" b="1" dirty="0" smtClean="0"/>
              <a:t>With the Right Heart </a:t>
            </a:r>
            <a:r>
              <a:rPr lang="en-US" dirty="0" smtClean="0"/>
              <a:t>(Hebrews 10:19-22)</a:t>
            </a:r>
          </a:p>
          <a:p>
            <a:pPr marL="457200" lvl="1" indent="0">
              <a:buNone/>
            </a:pPr>
            <a:r>
              <a:rPr lang="en-US" i="1" dirty="0" smtClean="0"/>
              <a:t>Luke 8:15; Acts 2:37; Acts 11:22-23</a:t>
            </a:r>
          </a:p>
          <a:p>
            <a:pPr marL="457200" lvl="1" indent="0">
              <a:buNone/>
            </a:pPr>
            <a:r>
              <a:rPr lang="en-US" i="1" dirty="0" smtClean="0"/>
              <a:t>(An evil heart will not seek him, Hebrews 3:12)</a:t>
            </a:r>
          </a:p>
          <a:p>
            <a:pPr marL="0" indent="0">
              <a:buNone/>
            </a:pPr>
            <a:r>
              <a:rPr lang="en-US" b="1" dirty="0" smtClean="0"/>
              <a:t>In the Right Way </a:t>
            </a:r>
            <a:r>
              <a:rPr lang="en-US" dirty="0" smtClean="0"/>
              <a:t>(Matthew 7:21-23)</a:t>
            </a:r>
          </a:p>
          <a:p>
            <a:pPr marL="457200" lvl="1" indent="0">
              <a:buNone/>
            </a:pPr>
            <a:r>
              <a:rPr lang="en-US" i="1" dirty="0" smtClean="0"/>
              <a:t>Hebrews 5:8-9; Galatians 6:9</a:t>
            </a:r>
            <a:endParaRPr lang="en-US" i="1" dirty="0"/>
          </a:p>
        </p:txBody>
      </p:sp>
    </p:spTree>
    <p:extLst>
      <p:ext uri="{BB962C8B-B14F-4D97-AF65-F5344CB8AC3E}">
        <p14:creationId xmlns:p14="http://schemas.microsoft.com/office/powerpoint/2010/main" val="3336714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Matthew 7:21-23</a:t>
            </a:r>
            <a:endParaRPr lang="en-US" dirty="0"/>
          </a:p>
        </p:txBody>
      </p:sp>
      <p:sp>
        <p:nvSpPr>
          <p:cNvPr id="3" name="Content Placeholder 2"/>
          <p:cNvSpPr>
            <a:spLocks noGrp="1"/>
          </p:cNvSpPr>
          <p:nvPr>
            <p:ph idx="1"/>
          </p:nvPr>
        </p:nvSpPr>
        <p:spPr>
          <a:xfrm>
            <a:off x="457200" y="1447800"/>
            <a:ext cx="8229600" cy="5029200"/>
          </a:xfrm>
        </p:spPr>
        <p:txBody>
          <a:bodyPr>
            <a:normAutofit/>
          </a:bodyPr>
          <a:lstStyle/>
          <a:p>
            <a:pPr marL="0" indent="280988">
              <a:buNone/>
            </a:pPr>
            <a:r>
              <a:rPr lang="en-US" dirty="0" smtClean="0"/>
              <a:t>“Not everyone who says to Me,                 ‘Lord, Lord,’ shall enter the kingdom of heaven, </a:t>
            </a:r>
            <a:r>
              <a:rPr lang="en-US" u="sng" dirty="0" smtClean="0"/>
              <a:t>but he who does the will of My Father in heaven</a:t>
            </a:r>
            <a:r>
              <a:rPr lang="en-US" dirty="0" smtClean="0"/>
              <a:t>. </a:t>
            </a:r>
            <a:r>
              <a:rPr lang="en-US" baseline="30000" dirty="0" smtClean="0"/>
              <a:t>22 </a:t>
            </a:r>
            <a:r>
              <a:rPr lang="en-US" dirty="0" smtClean="0"/>
              <a:t>Many will say to Me in that day, ‘Lord, Lord, have we not prophesied in Your name, cast out demons in Your name, and done many wonders in Your name?’ </a:t>
            </a:r>
            <a:r>
              <a:rPr lang="en-US" baseline="30000" dirty="0" smtClean="0"/>
              <a:t>23 </a:t>
            </a:r>
            <a:r>
              <a:rPr lang="en-US" dirty="0" smtClean="0"/>
              <a:t>And then I will declare to them, ‘I never knew you; depart from Me, you who practice lawlessness!’”</a:t>
            </a:r>
            <a:endParaRPr lang="en-US" sz="28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41235898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Hebrews 5:8-9</a:t>
            </a:r>
            <a:endParaRPr lang="en-US" dirty="0"/>
          </a:p>
        </p:txBody>
      </p:sp>
      <p:sp>
        <p:nvSpPr>
          <p:cNvPr id="3" name="Content Placeholder 2"/>
          <p:cNvSpPr>
            <a:spLocks noGrp="1"/>
          </p:cNvSpPr>
          <p:nvPr>
            <p:ph idx="1"/>
          </p:nvPr>
        </p:nvSpPr>
        <p:spPr>
          <a:xfrm>
            <a:off x="457200" y="1447800"/>
            <a:ext cx="8229600" cy="4678363"/>
          </a:xfrm>
        </p:spPr>
        <p:txBody>
          <a:bodyPr/>
          <a:lstStyle/>
          <a:p>
            <a:pPr marL="0" indent="280988">
              <a:buNone/>
            </a:pPr>
            <a:r>
              <a:rPr lang="en-US" dirty="0" smtClean="0"/>
              <a:t>Though He was a Son, </a:t>
            </a:r>
            <a:r>
              <a:rPr lang="en-US" i="1" dirty="0" smtClean="0"/>
              <a:t>yet</a:t>
            </a:r>
            <a:r>
              <a:rPr lang="en-US" dirty="0" smtClean="0"/>
              <a:t> He                     learned obedience by the things which He suffered. </a:t>
            </a:r>
            <a:r>
              <a:rPr lang="en-US" baseline="30000" dirty="0" smtClean="0"/>
              <a:t>9 </a:t>
            </a:r>
            <a:r>
              <a:rPr lang="en-US" dirty="0" smtClean="0"/>
              <a:t>And having been perfected, He became the author of eternal salvation to all who obey Him.</a:t>
            </a:r>
          </a:p>
          <a:p>
            <a:pPr marL="0" indent="280988">
              <a:buNone/>
            </a:pPr>
            <a:endParaRPr lang="en-US" dirty="0" smtClean="0"/>
          </a:p>
          <a:p>
            <a:pPr marL="0" indent="280988" algn="r">
              <a:buNone/>
            </a:pPr>
            <a:r>
              <a:rPr lang="en-US" b="1" dirty="0" smtClean="0"/>
              <a:t>We are not truly seeking unless we are obedient to His will.</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9984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Galatians 6:9</a:t>
            </a:r>
            <a:endParaRPr lang="en-US" dirty="0"/>
          </a:p>
        </p:txBody>
      </p:sp>
      <p:sp>
        <p:nvSpPr>
          <p:cNvPr id="3" name="Content Placeholder 2"/>
          <p:cNvSpPr>
            <a:spLocks noGrp="1"/>
          </p:cNvSpPr>
          <p:nvPr>
            <p:ph idx="1"/>
          </p:nvPr>
        </p:nvSpPr>
        <p:spPr>
          <a:xfrm>
            <a:off x="457200" y="1447800"/>
            <a:ext cx="8229600" cy="4678363"/>
          </a:xfrm>
        </p:spPr>
        <p:txBody>
          <a:bodyPr/>
          <a:lstStyle/>
          <a:p>
            <a:pPr marL="0" indent="280988">
              <a:buNone/>
            </a:pPr>
            <a:r>
              <a:rPr lang="en-US" dirty="0" smtClean="0"/>
              <a:t>And let us not grow weary while              doing good, for in due season we shall reap if we do not lose heart.</a:t>
            </a:r>
          </a:p>
          <a:p>
            <a:pPr marL="0" indent="280988">
              <a:buNone/>
            </a:pPr>
            <a:endParaRPr lang="en-US" dirty="0" smtClean="0"/>
          </a:p>
          <a:p>
            <a:pPr marL="0" indent="280988" algn="r">
              <a:buNone/>
            </a:pPr>
            <a:r>
              <a:rPr lang="en-US" b="1" dirty="0" smtClean="0"/>
              <a:t>Zeal and steadfastness</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9984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Conclusion</a:t>
            </a:r>
            <a:endParaRPr lang="en-US" sz="6000" dirty="0"/>
          </a:p>
        </p:txBody>
      </p:sp>
      <p:sp>
        <p:nvSpPr>
          <p:cNvPr id="3" name="Subtitle 2"/>
          <p:cNvSpPr>
            <a:spLocks noGrp="1"/>
          </p:cNvSpPr>
          <p:nvPr>
            <p:ph type="subTitle" idx="1"/>
          </p:nvPr>
        </p:nvSpPr>
        <p:spPr>
          <a:xfrm>
            <a:off x="990600" y="4038600"/>
            <a:ext cx="7239000" cy="2362200"/>
          </a:xfrm>
        </p:spPr>
        <p:txBody>
          <a:bodyPr>
            <a:normAutofit/>
          </a:bodyPr>
          <a:lstStyle/>
          <a:p>
            <a:r>
              <a:rPr lang="en-US" b="1" dirty="0" smtClean="0">
                <a:solidFill>
                  <a:schemeClr val="tx1"/>
                </a:solidFill>
              </a:rPr>
              <a:t>Are you truly wise?</a:t>
            </a:r>
          </a:p>
          <a:p>
            <a:r>
              <a:rPr lang="en-US" dirty="0" smtClean="0">
                <a:solidFill>
                  <a:schemeClr val="tx1"/>
                </a:solidFill>
              </a:rPr>
              <a:t>Then  you are looking for the Christ through His revealed word, zealously obedient to do His will.</a:t>
            </a:r>
            <a:endParaRPr lang="en-US" dirty="0">
              <a:solidFill>
                <a:schemeClr val="tx1"/>
              </a:solidFill>
            </a:endParaRPr>
          </a:p>
        </p:txBody>
      </p:sp>
    </p:spTree>
    <p:extLst>
      <p:ext uri="{BB962C8B-B14F-4D97-AF65-F5344CB8AC3E}">
        <p14:creationId xmlns:p14="http://schemas.microsoft.com/office/powerpoint/2010/main" val="1569719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Matthew 2:11</a:t>
            </a:r>
            <a:endParaRPr lang="en-US" dirty="0"/>
          </a:p>
        </p:txBody>
      </p:sp>
      <p:sp>
        <p:nvSpPr>
          <p:cNvPr id="3" name="Content Placeholder 2"/>
          <p:cNvSpPr>
            <a:spLocks noGrp="1"/>
          </p:cNvSpPr>
          <p:nvPr>
            <p:ph idx="1"/>
          </p:nvPr>
        </p:nvSpPr>
        <p:spPr>
          <a:xfrm>
            <a:off x="457200" y="1447800"/>
            <a:ext cx="8229600" cy="4678363"/>
          </a:xfrm>
        </p:spPr>
        <p:txBody>
          <a:bodyPr/>
          <a:lstStyle/>
          <a:p>
            <a:pPr marL="0" indent="280988">
              <a:buNone/>
            </a:pPr>
            <a:r>
              <a:rPr lang="en-US" dirty="0" smtClean="0"/>
              <a:t>And when they had come into                       the house, they saw the young Child with Mary His mother, and fell down and worshiped Him. And when they had opened their treasures, they presented gifts to Him: gold, frankincense, and myrrh.</a:t>
            </a:r>
          </a:p>
          <a:p>
            <a:pPr marL="0" indent="280988">
              <a:buNone/>
            </a:pPr>
            <a:endParaRPr lang="en-US" dirty="0"/>
          </a:p>
          <a:p>
            <a:pPr marL="0" indent="280988" algn="r">
              <a:buNone/>
            </a:pPr>
            <a:r>
              <a:rPr lang="en-US" sz="2800" b="1" dirty="0" smtClean="0"/>
              <a:t>An example of “Bumper Sticker” theology</a:t>
            </a:r>
            <a:endParaRPr lang="en-US" sz="28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2980143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Romans 5:6-11</a:t>
            </a:r>
            <a:endParaRPr lang="en-US" dirty="0"/>
          </a:p>
        </p:txBody>
      </p:sp>
      <p:sp>
        <p:nvSpPr>
          <p:cNvPr id="3" name="Content Placeholder 2"/>
          <p:cNvSpPr>
            <a:spLocks noGrp="1"/>
          </p:cNvSpPr>
          <p:nvPr>
            <p:ph idx="1"/>
          </p:nvPr>
        </p:nvSpPr>
        <p:spPr>
          <a:xfrm>
            <a:off x="457200" y="1219200"/>
            <a:ext cx="8229600" cy="5334000"/>
          </a:xfrm>
        </p:spPr>
        <p:txBody>
          <a:bodyPr>
            <a:noAutofit/>
          </a:bodyPr>
          <a:lstStyle/>
          <a:p>
            <a:pPr marL="0" indent="280988">
              <a:buNone/>
            </a:pPr>
            <a:r>
              <a:rPr lang="en-US" sz="2500" dirty="0" smtClean="0"/>
              <a:t>For when we were still without strength, in                                   due time Christ died for the ungodly. </a:t>
            </a:r>
            <a:r>
              <a:rPr lang="en-US" sz="2500" baseline="30000" dirty="0" smtClean="0"/>
              <a:t>7 </a:t>
            </a:r>
            <a:r>
              <a:rPr lang="en-US" sz="2500" dirty="0" smtClean="0"/>
              <a:t>For scarcely for a righteous man will one die; yet perhaps for a good man someone would even dare to die. </a:t>
            </a:r>
            <a:r>
              <a:rPr lang="en-US" sz="2500" baseline="30000" dirty="0" smtClean="0"/>
              <a:t>8 </a:t>
            </a:r>
            <a:r>
              <a:rPr lang="en-US" sz="2500" dirty="0" smtClean="0"/>
              <a:t>But God demonstrates His own love toward us, in that while we were still sinners, Christ died for us. </a:t>
            </a:r>
            <a:r>
              <a:rPr lang="en-US" sz="2500" baseline="30000" dirty="0" smtClean="0"/>
              <a:t>9 </a:t>
            </a:r>
            <a:r>
              <a:rPr lang="en-US" sz="2500" dirty="0" smtClean="0"/>
              <a:t>Much more then, having now been justified by His blood, we shall be saved from wrath through Him. </a:t>
            </a:r>
            <a:r>
              <a:rPr lang="en-US" sz="2500" baseline="30000" dirty="0" smtClean="0"/>
              <a:t>10 </a:t>
            </a:r>
            <a:r>
              <a:rPr lang="en-US" sz="2500" dirty="0" smtClean="0"/>
              <a:t>For if when we were enemies we were reconciled to God through the death of His Son, much more, having been reconciled, we shall be saved by His life. </a:t>
            </a:r>
            <a:r>
              <a:rPr lang="en-US" sz="2500" baseline="30000" dirty="0" smtClean="0"/>
              <a:t>11 </a:t>
            </a:r>
            <a:r>
              <a:rPr lang="en-US" sz="2500" dirty="0" smtClean="0"/>
              <a:t>And not only </a:t>
            </a:r>
            <a:r>
              <a:rPr lang="en-US" sz="2500" i="1" dirty="0" smtClean="0"/>
              <a:t>that,</a:t>
            </a:r>
            <a:r>
              <a:rPr lang="en-US" sz="2500" dirty="0" smtClean="0"/>
              <a:t> but we also rejoice in God through our Lord Jesus Christ, through whom we have now received the reconciliation.</a:t>
            </a:r>
            <a:endParaRPr lang="en-US" sz="25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1960240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Wise Men Still Seek Him</a:t>
            </a:r>
            <a:endParaRPr lang="en-US" dirty="0"/>
          </a:p>
        </p:txBody>
      </p:sp>
      <p:sp>
        <p:nvSpPr>
          <p:cNvPr id="3" name="Content Placeholder 2"/>
          <p:cNvSpPr>
            <a:spLocks noGrp="1"/>
          </p:cNvSpPr>
          <p:nvPr>
            <p:ph idx="1"/>
          </p:nvPr>
        </p:nvSpPr>
        <p:spPr>
          <a:xfrm>
            <a:off x="457200" y="2057400"/>
            <a:ext cx="8229600" cy="4343400"/>
          </a:xfrm>
        </p:spPr>
        <p:txBody>
          <a:bodyPr/>
          <a:lstStyle/>
          <a:p>
            <a:pPr marL="0" indent="0">
              <a:buNone/>
            </a:pPr>
            <a:r>
              <a:rPr lang="en-US" b="1" dirty="0" smtClean="0"/>
              <a:t>In the Right Place </a:t>
            </a:r>
            <a:r>
              <a:rPr lang="en-US" dirty="0" smtClean="0"/>
              <a:t>(Acts 17:26-28)</a:t>
            </a:r>
          </a:p>
          <a:p>
            <a:pPr marL="457200" lvl="1" indent="0">
              <a:buNone/>
            </a:pPr>
            <a:r>
              <a:rPr lang="en-US" i="1" dirty="0" smtClean="0"/>
              <a:t>Romans 10:17; John 5:38-40</a:t>
            </a:r>
          </a:p>
        </p:txBody>
      </p:sp>
    </p:spTree>
    <p:extLst>
      <p:ext uri="{BB962C8B-B14F-4D97-AF65-F5344CB8AC3E}">
        <p14:creationId xmlns:p14="http://schemas.microsoft.com/office/powerpoint/2010/main" val="1841088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Acts 17:26-28</a:t>
            </a:r>
            <a:endParaRPr lang="en-US" dirty="0"/>
          </a:p>
        </p:txBody>
      </p:sp>
      <p:sp>
        <p:nvSpPr>
          <p:cNvPr id="3" name="Content Placeholder 2"/>
          <p:cNvSpPr>
            <a:spLocks noGrp="1"/>
          </p:cNvSpPr>
          <p:nvPr>
            <p:ph idx="1"/>
          </p:nvPr>
        </p:nvSpPr>
        <p:spPr>
          <a:xfrm>
            <a:off x="457200" y="1295400"/>
            <a:ext cx="8229600" cy="5181600"/>
          </a:xfrm>
        </p:spPr>
        <p:txBody>
          <a:bodyPr>
            <a:normAutofit lnSpcReduction="10000"/>
          </a:bodyPr>
          <a:lstStyle/>
          <a:p>
            <a:pPr marL="0" indent="280988">
              <a:buNone/>
            </a:pPr>
            <a:r>
              <a:rPr lang="en-US" dirty="0" smtClean="0"/>
              <a:t>And He has made from one                          blood every nation of men to dwell on all the face of the earth, and has determined their </a:t>
            </a:r>
            <a:r>
              <a:rPr lang="en-US" dirty="0" err="1" smtClean="0"/>
              <a:t>preappointed</a:t>
            </a:r>
            <a:r>
              <a:rPr lang="en-US" dirty="0" smtClean="0"/>
              <a:t> times and the boundaries of their dwellings, </a:t>
            </a:r>
            <a:r>
              <a:rPr lang="en-US" baseline="30000" dirty="0" smtClean="0"/>
              <a:t>27 </a:t>
            </a:r>
            <a:r>
              <a:rPr lang="en-US" u="sng" dirty="0" smtClean="0"/>
              <a:t>so that they should seek the Lord, in the hope that they might grope for Him and find Him, though He is not far from each one of us</a:t>
            </a:r>
            <a:r>
              <a:rPr lang="en-US" dirty="0" smtClean="0"/>
              <a:t>; </a:t>
            </a:r>
            <a:r>
              <a:rPr lang="en-US" baseline="30000" dirty="0" smtClean="0"/>
              <a:t>28 </a:t>
            </a:r>
            <a:r>
              <a:rPr lang="en-US" dirty="0" smtClean="0"/>
              <a:t>for in Him we live and move and have our being, as also some of your own poets have said, ‘For we are also His offspring.’</a:t>
            </a:r>
            <a:endParaRPr lang="en-US" sz="28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4123589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Romans 10:17</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pPr marL="0" indent="280988">
              <a:buNone/>
            </a:pPr>
            <a:r>
              <a:rPr lang="en-US" dirty="0" smtClean="0"/>
              <a:t>So then faith comes by hearing,               and hearing by the word of God.</a:t>
            </a:r>
          </a:p>
          <a:p>
            <a:pPr marL="0" indent="280988">
              <a:buNone/>
            </a:pPr>
            <a:endParaRPr lang="en-US" sz="2800" b="1" dirty="0"/>
          </a:p>
          <a:p>
            <a:pPr marL="0" indent="280988">
              <a:buNone/>
            </a:pPr>
            <a:r>
              <a:rPr lang="en-US" b="1" dirty="0" smtClean="0"/>
              <a:t>The right place is the inspired word </a:t>
            </a:r>
            <a:r>
              <a:rPr lang="en-US" sz="2800" b="1" dirty="0" smtClean="0"/>
              <a:t>of God, not:</a:t>
            </a:r>
          </a:p>
          <a:p>
            <a:pPr marL="1433513"/>
            <a:r>
              <a:rPr lang="en-US" sz="2800" b="1" dirty="0" smtClean="0"/>
              <a:t>The wisdom of men (philosophy)</a:t>
            </a:r>
          </a:p>
          <a:p>
            <a:pPr marL="1433513"/>
            <a:r>
              <a:rPr lang="en-US" sz="2800" b="1" dirty="0" smtClean="0"/>
              <a:t>The traditions of men</a:t>
            </a:r>
          </a:p>
          <a:p>
            <a:pPr marL="1433513"/>
            <a:r>
              <a:rPr lang="en-US" sz="2800" b="1" dirty="0" smtClean="0"/>
              <a:t>The doctrines of men (creeds)</a:t>
            </a:r>
            <a:endParaRPr lang="en-US" sz="28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2578991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John 5:38-40</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pPr marL="0" indent="280988">
              <a:buNone/>
            </a:pPr>
            <a:r>
              <a:rPr lang="en-US" dirty="0" smtClean="0"/>
              <a:t>But you do not have His word                 abiding in you, because whom He sent, Him you do not believe. </a:t>
            </a:r>
            <a:r>
              <a:rPr lang="en-US" baseline="30000" dirty="0" smtClean="0"/>
              <a:t>39 </a:t>
            </a:r>
            <a:r>
              <a:rPr lang="en-US" dirty="0" smtClean="0"/>
              <a:t>You search the Scriptures, for in them you think you have eternal life; and </a:t>
            </a:r>
            <a:r>
              <a:rPr lang="en-US" u="sng" dirty="0" smtClean="0"/>
              <a:t>these are they which testify of Me</a:t>
            </a:r>
            <a:r>
              <a:rPr lang="en-US" dirty="0" smtClean="0"/>
              <a:t>. </a:t>
            </a:r>
            <a:r>
              <a:rPr lang="en-US" baseline="30000" dirty="0" smtClean="0"/>
              <a:t>40 </a:t>
            </a:r>
            <a:r>
              <a:rPr lang="en-US" dirty="0" smtClean="0"/>
              <a:t>But you are not willing to come to Me that you may have life.</a:t>
            </a:r>
          </a:p>
          <a:p>
            <a:pPr marL="0" indent="280988">
              <a:buNone/>
            </a:pPr>
            <a:endParaRPr lang="en-US" dirty="0" smtClean="0"/>
          </a:p>
          <a:p>
            <a:pPr marL="0" indent="280988">
              <a:buNone/>
            </a:pPr>
            <a:r>
              <a:rPr lang="en-US" sz="2800" b="1" dirty="0" smtClean="0"/>
              <a:t>The message (gospel) is powerful because it is the truth!</a:t>
            </a:r>
            <a:endParaRPr lang="en-US" sz="28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2578991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lstStyle/>
          <a:p>
            <a:r>
              <a:rPr lang="en-US" dirty="0" smtClean="0"/>
              <a:t>Wise Men Still Seek Him</a:t>
            </a:r>
            <a:endParaRPr lang="en-US" dirty="0"/>
          </a:p>
        </p:txBody>
      </p:sp>
      <p:sp>
        <p:nvSpPr>
          <p:cNvPr id="3" name="Content Placeholder 2"/>
          <p:cNvSpPr>
            <a:spLocks noGrp="1"/>
          </p:cNvSpPr>
          <p:nvPr>
            <p:ph idx="1"/>
          </p:nvPr>
        </p:nvSpPr>
        <p:spPr>
          <a:xfrm>
            <a:off x="457200" y="2057400"/>
            <a:ext cx="8229600" cy="4343400"/>
          </a:xfrm>
        </p:spPr>
        <p:txBody>
          <a:bodyPr/>
          <a:lstStyle/>
          <a:p>
            <a:pPr marL="0" indent="0">
              <a:buNone/>
            </a:pPr>
            <a:r>
              <a:rPr lang="en-US" b="1" dirty="0" smtClean="0"/>
              <a:t>In the Right Place </a:t>
            </a:r>
            <a:r>
              <a:rPr lang="en-US" dirty="0" smtClean="0"/>
              <a:t>(Acts 17:26-28)</a:t>
            </a:r>
          </a:p>
          <a:p>
            <a:pPr marL="457200" lvl="1" indent="0">
              <a:buNone/>
            </a:pPr>
            <a:r>
              <a:rPr lang="en-US" i="1" dirty="0" smtClean="0"/>
              <a:t>Romans 10:17; John 5:38-40</a:t>
            </a:r>
          </a:p>
          <a:p>
            <a:pPr marL="0" indent="0">
              <a:buNone/>
            </a:pPr>
            <a:r>
              <a:rPr lang="en-US" b="1" dirty="0" smtClean="0"/>
              <a:t>With the Right Heart </a:t>
            </a:r>
            <a:r>
              <a:rPr lang="en-US" dirty="0" smtClean="0"/>
              <a:t>(Hebrews 10:19-22)</a:t>
            </a:r>
          </a:p>
          <a:p>
            <a:pPr marL="457200" lvl="1" indent="0">
              <a:buNone/>
            </a:pPr>
            <a:r>
              <a:rPr lang="en-US" i="1" dirty="0" smtClean="0"/>
              <a:t>Luke 8:15; Acts 2:37; Acts 11:22-23</a:t>
            </a:r>
          </a:p>
        </p:txBody>
      </p:sp>
    </p:spTree>
    <p:extLst>
      <p:ext uri="{BB962C8B-B14F-4D97-AF65-F5344CB8AC3E}">
        <p14:creationId xmlns:p14="http://schemas.microsoft.com/office/powerpoint/2010/main" val="1024237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Hebrews 10:19-22</a:t>
            </a:r>
            <a:endParaRPr lang="en-US" dirty="0"/>
          </a:p>
        </p:txBody>
      </p:sp>
      <p:sp>
        <p:nvSpPr>
          <p:cNvPr id="3" name="Content Placeholder 2"/>
          <p:cNvSpPr>
            <a:spLocks noGrp="1"/>
          </p:cNvSpPr>
          <p:nvPr>
            <p:ph idx="1"/>
          </p:nvPr>
        </p:nvSpPr>
        <p:spPr>
          <a:xfrm>
            <a:off x="457200" y="1447800"/>
            <a:ext cx="8229600" cy="4678363"/>
          </a:xfrm>
        </p:spPr>
        <p:txBody>
          <a:bodyPr/>
          <a:lstStyle/>
          <a:p>
            <a:pPr marL="0" indent="280988">
              <a:buNone/>
            </a:pPr>
            <a:r>
              <a:rPr lang="en-US" dirty="0" smtClean="0"/>
              <a:t>Therefore, brethren, having              boldness to enter the Holiest by the blood of Jesus, </a:t>
            </a:r>
            <a:r>
              <a:rPr lang="en-US" baseline="30000" dirty="0" smtClean="0"/>
              <a:t>20 </a:t>
            </a:r>
            <a:r>
              <a:rPr lang="en-US" dirty="0" smtClean="0"/>
              <a:t>by a new and living way which He consecrated for us, through the veil, that is, His flesh, </a:t>
            </a:r>
            <a:r>
              <a:rPr lang="en-US" baseline="30000" dirty="0" smtClean="0"/>
              <a:t>21 </a:t>
            </a:r>
            <a:r>
              <a:rPr lang="en-US" dirty="0" smtClean="0"/>
              <a:t>and </a:t>
            </a:r>
            <a:r>
              <a:rPr lang="en-US" i="1" dirty="0" smtClean="0"/>
              <a:t>having</a:t>
            </a:r>
            <a:r>
              <a:rPr lang="en-US" dirty="0" smtClean="0"/>
              <a:t> a High Priest over the house of God, </a:t>
            </a:r>
            <a:r>
              <a:rPr lang="en-US" baseline="30000" dirty="0" smtClean="0"/>
              <a:t>22 </a:t>
            </a:r>
            <a:r>
              <a:rPr lang="en-US" u="sng" dirty="0" smtClean="0"/>
              <a:t>let us draw near with a true heart in full assurance of faith</a:t>
            </a:r>
            <a:r>
              <a:rPr lang="en-US" dirty="0" smtClean="0"/>
              <a:t>, having our hearts sprinkled from an evil conscience and our bodies washed with pure water.</a:t>
            </a:r>
            <a:endParaRPr lang="en-US" sz="28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0" y="381000"/>
            <a:ext cx="1604211" cy="1219200"/>
          </a:xfrm>
          <a:prstGeom prst="rect">
            <a:avLst/>
          </a:prstGeom>
        </p:spPr>
      </p:pic>
    </p:spTree>
    <p:extLst>
      <p:ext uri="{BB962C8B-B14F-4D97-AF65-F5344CB8AC3E}">
        <p14:creationId xmlns:p14="http://schemas.microsoft.com/office/powerpoint/2010/main" val="4123589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626</Words>
  <Application>Microsoft Office PowerPoint</Application>
  <PresentationFormat>On-screen Show (4:3)</PresentationFormat>
  <Paragraphs>75</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Wise Men Still Seek Him</vt:lpstr>
      <vt:lpstr>Matthew 2:11</vt:lpstr>
      <vt:lpstr>Romans 5:6-11</vt:lpstr>
      <vt:lpstr>Wise Men Still Seek Him</vt:lpstr>
      <vt:lpstr>Acts 17:26-28</vt:lpstr>
      <vt:lpstr>Romans 10:17</vt:lpstr>
      <vt:lpstr>John 5:38-40</vt:lpstr>
      <vt:lpstr>Wise Men Still Seek Him</vt:lpstr>
      <vt:lpstr>Hebrews 10:19-22</vt:lpstr>
      <vt:lpstr>Luke 8:15</vt:lpstr>
      <vt:lpstr>Acts 2:37</vt:lpstr>
      <vt:lpstr>Acts 11:22-23</vt:lpstr>
      <vt:lpstr>Wise Men Still Seek Him</vt:lpstr>
      <vt:lpstr>Hebrews 3:12</vt:lpstr>
      <vt:lpstr>Wise Men Still Seek Him</vt:lpstr>
      <vt:lpstr>Matthew 7:21-23</vt:lpstr>
      <vt:lpstr>Hebrews 5:8-9</vt:lpstr>
      <vt:lpstr>Galatians 6:9</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Wise Men Still Seek Him</dc:title>
  <dc:creator>Stan</dc:creator>
  <cp:lastModifiedBy>Stan</cp:lastModifiedBy>
  <cp:revision>7</cp:revision>
  <dcterms:created xsi:type="dcterms:W3CDTF">2013-07-28T01:56:25Z</dcterms:created>
  <dcterms:modified xsi:type="dcterms:W3CDTF">2013-07-28T12:19:15Z</dcterms:modified>
</cp:coreProperties>
</file>