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C43DA-8946-48D8-B7FA-D0B9D4352F2B}" v="39" dt="2024-08-21T17:27:04.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17" autoAdjust="0"/>
  </p:normalViewPr>
  <p:slideViewPr>
    <p:cSldViewPr snapToGrid="0">
      <p:cViewPr varScale="1">
        <p:scale>
          <a:sx n="74" d="100"/>
          <a:sy n="74" d="100"/>
        </p:scale>
        <p:origin x="240" y="77"/>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93C43DA-8946-48D8-B7FA-D0B9D4352F2B}"/>
    <pc:docChg chg="custSel modSld modHandout">
      <pc:chgData name="Stan Cox" userId="9376f276357bfffd" providerId="LiveId" clId="{693C43DA-8946-48D8-B7FA-D0B9D4352F2B}" dt="2024-08-21T17:27:04.080" v="247"/>
      <pc:docMkLst>
        <pc:docMk/>
      </pc:docMkLst>
      <pc:sldChg chg="modNotesTx">
        <pc:chgData name="Stan Cox" userId="9376f276357bfffd" providerId="LiveId" clId="{693C43DA-8946-48D8-B7FA-D0B9D4352F2B}" dt="2024-08-21T17:11:45.826" v="31" actId="207"/>
        <pc:sldMkLst>
          <pc:docMk/>
          <pc:sldMk cId="3157666253" sldId="256"/>
        </pc:sldMkLst>
      </pc:sldChg>
      <pc:sldChg chg="modNotesTx">
        <pc:chgData name="Stan Cox" userId="9376f276357bfffd" providerId="LiveId" clId="{693C43DA-8946-48D8-B7FA-D0B9D4352F2B}" dt="2024-08-21T17:12:15.936" v="35" actId="207"/>
        <pc:sldMkLst>
          <pc:docMk/>
          <pc:sldMk cId="2308646600" sldId="257"/>
        </pc:sldMkLst>
      </pc:sldChg>
      <pc:sldChg chg="modNotesTx">
        <pc:chgData name="Stan Cox" userId="9376f276357bfffd" providerId="LiveId" clId="{693C43DA-8946-48D8-B7FA-D0B9D4352F2B}" dt="2024-08-21T17:12:44.490" v="39" actId="207"/>
        <pc:sldMkLst>
          <pc:docMk/>
          <pc:sldMk cId="366140041" sldId="258"/>
        </pc:sldMkLst>
      </pc:sldChg>
      <pc:sldChg chg="addSp delSp modSp mod delAnim modAnim modNotesTx">
        <pc:chgData name="Stan Cox" userId="9376f276357bfffd" providerId="LiveId" clId="{693C43DA-8946-48D8-B7FA-D0B9D4352F2B}" dt="2024-08-21T17:25:35.060" v="231"/>
        <pc:sldMkLst>
          <pc:docMk/>
          <pc:sldMk cId="4027099932" sldId="259"/>
        </pc:sldMkLst>
        <pc:spChg chg="add mod">
          <ac:chgData name="Stan Cox" userId="9376f276357bfffd" providerId="LiveId" clId="{693C43DA-8946-48D8-B7FA-D0B9D4352F2B}" dt="2024-08-21T17:24:46.197" v="220" actId="207"/>
          <ac:spMkLst>
            <pc:docMk/>
            <pc:sldMk cId="4027099932" sldId="259"/>
            <ac:spMk id="2" creationId="{C583AFA3-0C49-2CF0-6DB4-A8B0B9A3C1D4}"/>
          </ac:spMkLst>
        </pc:spChg>
        <pc:spChg chg="add mod">
          <ac:chgData name="Stan Cox" userId="9376f276357bfffd" providerId="LiveId" clId="{693C43DA-8946-48D8-B7FA-D0B9D4352F2B}" dt="2024-08-21T17:24:50.828" v="222" actId="207"/>
          <ac:spMkLst>
            <pc:docMk/>
            <pc:sldMk cId="4027099932" sldId="259"/>
            <ac:spMk id="4" creationId="{284AD4D2-CF6A-64F5-D951-4F5B9F298728}"/>
          </ac:spMkLst>
        </pc:spChg>
        <pc:spChg chg="del">
          <ac:chgData name="Stan Cox" userId="9376f276357bfffd" providerId="LiveId" clId="{693C43DA-8946-48D8-B7FA-D0B9D4352F2B}" dt="2024-08-21T17:17:08.559" v="209" actId="478"/>
          <ac:spMkLst>
            <pc:docMk/>
            <pc:sldMk cId="4027099932" sldId="259"/>
            <ac:spMk id="4" creationId="{D260375C-4A56-B4DF-99EF-EFCC7A8D4972}"/>
          </ac:spMkLst>
        </pc:spChg>
        <pc:spChg chg="del">
          <ac:chgData name="Stan Cox" userId="9376f276357bfffd" providerId="LiveId" clId="{693C43DA-8946-48D8-B7FA-D0B9D4352F2B}" dt="2024-08-21T17:17:09.470" v="210" actId="478"/>
          <ac:spMkLst>
            <pc:docMk/>
            <pc:sldMk cId="4027099932" sldId="259"/>
            <ac:spMk id="5" creationId="{63A6EBF2-BFDE-44E9-C3AB-3BACBA7EF8A9}"/>
          </ac:spMkLst>
        </pc:spChg>
        <pc:spChg chg="add mod">
          <ac:chgData name="Stan Cox" userId="9376f276357bfffd" providerId="LiveId" clId="{693C43DA-8946-48D8-B7FA-D0B9D4352F2B}" dt="2024-08-21T17:24:59.270" v="224" actId="2085"/>
          <ac:spMkLst>
            <pc:docMk/>
            <pc:sldMk cId="4027099932" sldId="259"/>
            <ac:spMk id="5" creationId="{7A82F357-A565-B1F6-9C53-C846236EFBA9}"/>
          </ac:spMkLst>
        </pc:spChg>
        <pc:spChg chg="del">
          <ac:chgData name="Stan Cox" userId="9376f276357bfffd" providerId="LiveId" clId="{693C43DA-8946-48D8-B7FA-D0B9D4352F2B}" dt="2024-08-21T17:17:10.521" v="211" actId="478"/>
          <ac:spMkLst>
            <pc:docMk/>
            <pc:sldMk cId="4027099932" sldId="259"/>
            <ac:spMk id="6" creationId="{6F1C3A4A-F871-53FE-F3AA-C1A5E0508353}"/>
          </ac:spMkLst>
        </pc:spChg>
      </pc:sldChg>
      <pc:sldChg chg="addSp delSp modSp mod delAnim modAnim modNotesTx">
        <pc:chgData name="Stan Cox" userId="9376f276357bfffd" providerId="LiveId" clId="{693C43DA-8946-48D8-B7FA-D0B9D4352F2B}" dt="2024-08-21T17:27:04.080" v="247"/>
        <pc:sldMkLst>
          <pc:docMk/>
          <pc:sldMk cId="2269968651" sldId="260"/>
        </pc:sldMkLst>
        <pc:spChg chg="add mod">
          <ac:chgData name="Stan Cox" userId="9376f276357bfffd" providerId="LiveId" clId="{693C43DA-8946-48D8-B7FA-D0B9D4352F2B}" dt="2024-08-21T17:26:18.237" v="238" actId="207"/>
          <ac:spMkLst>
            <pc:docMk/>
            <pc:sldMk cId="2269968651" sldId="260"/>
            <ac:spMk id="2" creationId="{E5812BFC-DF55-488F-F81F-010202AF9568}"/>
          </ac:spMkLst>
        </pc:spChg>
        <pc:spChg chg="add del mod">
          <ac:chgData name="Stan Cox" userId="9376f276357bfffd" providerId="LiveId" clId="{693C43DA-8946-48D8-B7FA-D0B9D4352F2B}" dt="2024-08-21T17:17:13.132" v="212" actId="478"/>
          <ac:spMkLst>
            <pc:docMk/>
            <pc:sldMk cId="2269968651" sldId="260"/>
            <ac:spMk id="4" creationId="{02C2224F-06B2-04C2-A952-6F7A572A2B55}"/>
          </ac:spMkLst>
        </pc:spChg>
        <pc:spChg chg="add mod">
          <ac:chgData name="Stan Cox" userId="9376f276357bfffd" providerId="LiveId" clId="{693C43DA-8946-48D8-B7FA-D0B9D4352F2B}" dt="2024-08-21T17:26:24.283" v="240" actId="2085"/>
          <ac:spMkLst>
            <pc:docMk/>
            <pc:sldMk cId="2269968651" sldId="260"/>
            <ac:spMk id="4" creationId="{7BC15F12-1C7B-D6B3-2EF5-883A54580A51}"/>
          </ac:spMkLst>
        </pc:spChg>
        <pc:spChg chg="add del mod">
          <ac:chgData name="Stan Cox" userId="9376f276357bfffd" providerId="LiveId" clId="{693C43DA-8946-48D8-B7FA-D0B9D4352F2B}" dt="2024-08-21T17:17:14.075" v="213" actId="478"/>
          <ac:spMkLst>
            <pc:docMk/>
            <pc:sldMk cId="2269968651" sldId="260"/>
            <ac:spMk id="5" creationId="{A3BE056B-EF61-E2ED-BBCB-A84175307ACE}"/>
          </ac:spMkLst>
        </pc:spChg>
      </pc:sldChg>
      <pc:sldChg chg="modNotesTx">
        <pc:chgData name="Stan Cox" userId="9376f276357bfffd" providerId="LiveId" clId="{693C43DA-8946-48D8-B7FA-D0B9D4352F2B}" dt="2024-08-21T17:15:01.667" v="57" actId="207"/>
        <pc:sldMkLst>
          <pc:docMk/>
          <pc:sldMk cId="2388087694"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09CC1-1BAA-396D-A376-52358048D3D5}"/>
              </a:ext>
            </a:extLst>
          </p:cNvPr>
          <p:cNvSpPr>
            <a:spLocks noGrp="1"/>
          </p:cNvSpPr>
          <p:nvPr>
            <p:ph type="hdr" sz="quarter"/>
          </p:nvPr>
        </p:nvSpPr>
        <p:spPr>
          <a:xfrm>
            <a:off x="-1" y="0"/>
            <a:ext cx="3884613" cy="901700"/>
          </a:xfrm>
          <a:prstGeom prst="rect">
            <a:avLst/>
          </a:prstGeom>
        </p:spPr>
        <p:txBody>
          <a:bodyPr vert="horz" lIns="91440" tIns="45720" rIns="91440" bIns="45720" rtlCol="0"/>
          <a:lstStyle>
            <a:lvl1pPr algn="l">
              <a:defRPr sz="1200"/>
            </a:lvl1pPr>
          </a:lstStyle>
          <a:p>
            <a:r>
              <a:rPr lang="en-US" sz="2800" dirty="0">
                <a:latin typeface="Cookie" panose="02000000000000000000" pitchFamily="2" charset="0"/>
              </a:rPr>
              <a:t>Wise Words </a:t>
            </a:r>
            <a:r>
              <a:rPr lang="en-US" sz="2400" dirty="0">
                <a:latin typeface="Bebas Neue" panose="020B0606020202050201" pitchFamily="34" charset="0"/>
              </a:rPr>
              <a:t>About the Tongue</a:t>
            </a:r>
            <a:endParaRPr lang="en-US" sz="2800" dirty="0">
              <a:latin typeface="Bebas Neue" panose="020B0606020202050201" pitchFamily="34" charset="0"/>
            </a:endParaRPr>
          </a:p>
          <a:p>
            <a:r>
              <a:rPr lang="en-US" dirty="0"/>
              <a:t>Proverbs 12-17</a:t>
            </a:r>
          </a:p>
        </p:txBody>
      </p:sp>
      <p:sp>
        <p:nvSpPr>
          <p:cNvPr id="3" name="Date Placeholder 2">
            <a:extLst>
              <a:ext uri="{FF2B5EF4-FFF2-40B4-BE49-F238E27FC236}">
                <a16:creationId xmlns:a16="http://schemas.microsoft.com/office/drawing/2014/main" id="{E760B91E-0C7E-3A20-E89B-C613875B0F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25, 2024 @ 9am</a:t>
            </a:r>
          </a:p>
        </p:txBody>
      </p:sp>
      <p:sp>
        <p:nvSpPr>
          <p:cNvPr id="4" name="Footer Placeholder 3">
            <a:extLst>
              <a:ext uri="{FF2B5EF4-FFF2-40B4-BE49-F238E27FC236}">
                <a16:creationId xmlns:a16="http://schemas.microsoft.com/office/drawing/2014/main" id="{254117A8-BD84-5569-46AC-62BCA708A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220328B-8B0F-BB99-6C79-11C6F112FA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9348491-865B-467A-A4D0-A60E820C18C4}" type="slidenum">
              <a:rPr lang="en-US" smtClean="0"/>
              <a:t>‹#›</a:t>
            </a:fld>
            <a:endParaRPr lang="en-US" dirty="0"/>
          </a:p>
        </p:txBody>
      </p:sp>
    </p:spTree>
    <p:extLst>
      <p:ext uri="{BB962C8B-B14F-4D97-AF65-F5344CB8AC3E}">
        <p14:creationId xmlns:p14="http://schemas.microsoft.com/office/powerpoint/2010/main" val="342530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AEBF0-2196-473E-9EF6-67320C32FB93}"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5FE7B-8C89-4C75-9E1F-7028F9CBE18E}" type="slidenum">
              <a:rPr lang="en-US" smtClean="0"/>
              <a:t>‹#›</a:t>
            </a:fld>
            <a:endParaRPr lang="en-US"/>
          </a:p>
        </p:txBody>
      </p:sp>
    </p:spTree>
    <p:extLst>
      <p:ext uri="{BB962C8B-B14F-4D97-AF65-F5344CB8AC3E}">
        <p14:creationId xmlns:p14="http://schemas.microsoft.com/office/powerpoint/2010/main" val="207929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chemeClr val="tx1"/>
                </a:solidFill>
                <a:latin typeface="+mn-lt"/>
              </a:rPr>
              <a:t>Wise Words About the Tongue</a:t>
            </a:r>
          </a:p>
          <a:p>
            <a:pPr marR="0" algn="ctr" rtl="0"/>
            <a:r>
              <a:rPr lang="en-US" sz="1200" b="0" i="0" u="none" strike="noStrike" baseline="0" dirty="0">
                <a:solidFill>
                  <a:schemeClr val="tx1"/>
                </a:solidFill>
                <a:latin typeface="+mn-lt"/>
              </a:rPr>
              <a:t>Proverbs 12-17</a:t>
            </a:r>
          </a:p>
          <a:p>
            <a:pPr marR="0" algn="ctr"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 Bible has made clear (along with human nature) that one of the fundamental problems man has with sin is be sinning with the tongue</a:t>
            </a:r>
          </a:p>
          <a:p>
            <a:pPr marR="0" lvl="1" algn="l" rtl="0">
              <a:buFont typeface="Symbol" panose="05050102010706020507" pitchFamily="18" charset="2"/>
              <a:buChar char="·"/>
            </a:pPr>
            <a:r>
              <a:rPr lang="en-US" sz="1200" b="0" i="0" u="none" strike="noStrike" baseline="0" dirty="0">
                <a:solidFill>
                  <a:schemeClr val="tx1"/>
                </a:solidFill>
                <a:latin typeface="+mn-lt"/>
              </a:rPr>
              <a:t>This happened from the beginning, with the lie told in an attempt to cover up the first recorded murder.</a:t>
            </a:r>
          </a:p>
          <a:p>
            <a:pPr marR="0" algn="l" rtl="0"/>
            <a:r>
              <a:rPr lang="en-US" sz="1200" b="1" i="0" u="none" strike="noStrike" baseline="0" dirty="0">
                <a:solidFill>
                  <a:schemeClr val="tx1"/>
                </a:solidFill>
                <a:latin typeface="+mn-lt"/>
              </a:rPr>
              <a:t>Genesis 4:8-9</a:t>
            </a:r>
            <a:r>
              <a:rPr lang="en-US" sz="1200" b="0" i="1" u="none" strike="noStrike" baseline="0" dirty="0">
                <a:solidFill>
                  <a:schemeClr val="tx1"/>
                </a:solidFill>
                <a:latin typeface="+mn-lt"/>
              </a:rPr>
              <a:t>  Now Cain talked with Abel his brother; and it came to pass, when they were in the field, that Cain rose up against Abel his brother and killed him.  (9)  Then the LORD said to Cain, "Where is Abel your brother?" He said, "I do not know. Am I my brother's keeper?"</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It is also understood in the needed admonitions of practical James in James 3</a:t>
            </a:r>
          </a:p>
          <a:p>
            <a:pPr marR="0" algn="l" rtl="0"/>
            <a:r>
              <a:rPr lang="en-US" sz="1200" b="1" i="0" u="none" strike="noStrike" baseline="0" dirty="0">
                <a:solidFill>
                  <a:schemeClr val="tx1"/>
                </a:solidFill>
                <a:latin typeface="+mn-lt"/>
              </a:rPr>
              <a:t>James 3:1-10</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My brethren, let not many of you become teachers, knowing that we shall receive a stricter judgment.  (2)  For we all stumble in many things. If anyone does not stumble in word, he is a perfect man, able also to bridle the whole body.  (3)  Indeed, we put bits in horses' mouths that they may obey us, and we turn their whole body.  (4)  Look also at ships: although they are so large and are driven by fierce winds, they are turned by a very small rudder wherever the pilot desires.  (5)  Even so the tongue is a little member and boasts great things. See how great a forest a little fire kindles!  (6)  And the tongue is a fire, a world of iniquity. The tongue is so set among our members that it defiles the whole body, and sets on fire the course of nature; and it is set on fire by hell.  (7)  For every kind of beast and bird, of reptile and creature of the sea, is tamed and has been tamed by mankind.  (8)  But no man can tame the tongue. It is an unruly evil, full of deadly poison.  (9)  With it we bless our God and Father, and with it we curse men, who have been made in the similitude of God.  (10)  Out of the same mouth proceed blessing and cursing. My brethren, these things ought not to be so.</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Another book that has a lot to say about the tongue, both misuses and proper uses of speech, is the book of Proverbs</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I would like you to consider the following passages from Proverbs we will examine the next few minutes</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1</a:t>
            </a:fld>
            <a:endParaRPr lang="en-US"/>
          </a:p>
        </p:txBody>
      </p:sp>
    </p:spTree>
    <p:extLst>
      <p:ext uri="{BB962C8B-B14F-4D97-AF65-F5344CB8AC3E}">
        <p14:creationId xmlns:p14="http://schemas.microsoft.com/office/powerpoint/2010/main" val="202271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DISCUSSIONS:</a:t>
            </a:r>
          </a:p>
          <a:p>
            <a:pPr marR="0" algn="l" rtl="0">
              <a:buFont typeface="Symbol" panose="05050102010706020507" pitchFamily="18" charset="2"/>
              <a:buChar char="·"/>
            </a:pPr>
            <a:r>
              <a:rPr lang="en-US" sz="1200" b="1" i="0" u="none" strike="noStrike" baseline="0" dirty="0">
                <a:solidFill>
                  <a:schemeClr val="tx1"/>
                </a:solidFill>
                <a:latin typeface="+mn-lt"/>
              </a:rPr>
              <a:t>First, don't feel it necessary to speak at all! (Consider being quiet!)</a:t>
            </a:r>
          </a:p>
          <a:p>
            <a:pPr marR="0" lvl="1" algn="l" rtl="0">
              <a:buFont typeface="Symbol" panose="05050102010706020507" pitchFamily="18" charset="2"/>
              <a:buChar char="·"/>
            </a:pPr>
            <a:r>
              <a:rPr lang="en-US" sz="1200" b="1" i="0" u="none" strike="noStrike" baseline="0" dirty="0">
                <a:solidFill>
                  <a:schemeClr val="tx1"/>
                </a:solidFill>
                <a:latin typeface="+mn-lt"/>
              </a:rPr>
              <a:t>Reticence brings the perception of wisdom!</a:t>
            </a:r>
          </a:p>
          <a:p>
            <a:pPr marR="0" algn="l" rtl="0"/>
            <a:r>
              <a:rPr lang="en-US" sz="1200" b="1" i="0" u="none" strike="noStrike" baseline="0" dirty="0">
                <a:solidFill>
                  <a:schemeClr val="tx1"/>
                </a:solidFill>
                <a:latin typeface="+mn-lt"/>
              </a:rPr>
              <a:t>Proverbs 17:28 </a:t>
            </a:r>
            <a:r>
              <a:rPr lang="en-US" sz="1200" b="0" i="1" u="none" strike="noStrike" baseline="0" dirty="0">
                <a:solidFill>
                  <a:schemeClr val="tx1"/>
                </a:solidFill>
                <a:latin typeface="+mn-lt"/>
              </a:rPr>
              <a:t> Even a fool is counted wise when he holds his peace; When he shuts his lips, he is considered perceptive.</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Example of Radio Shack guy who knew nothing of computers, but had to sell them.  I didn't have one, but I knew he was ignorant!</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Ecclesiastes 5:2</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Do not be rash with your mouth, And let not your heart utter anything hastily before God. For God is in heaven, and you on earth; Therefore let your words be few.</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Words can bring problems!</a:t>
            </a:r>
          </a:p>
          <a:p>
            <a:pPr marR="0" algn="l" rtl="0"/>
            <a:r>
              <a:rPr lang="en-US" sz="1200" b="1" i="0" u="none" strike="noStrike" baseline="0" dirty="0">
                <a:solidFill>
                  <a:schemeClr val="tx1"/>
                </a:solidFill>
                <a:latin typeface="+mn-lt"/>
              </a:rPr>
              <a:t>Proverbs 21:23</a:t>
            </a:r>
            <a:r>
              <a:rPr lang="en-US" sz="1200" b="0" i="1" u="none" strike="noStrike" baseline="0" dirty="0">
                <a:solidFill>
                  <a:schemeClr val="tx1"/>
                </a:solidFill>
                <a:latin typeface="+mn-lt"/>
              </a:rPr>
              <a:t>  Whoever guards his mouth and tongue Keeps his soul from troubles.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Especially when those words are spoken in anger or haste</a:t>
            </a:r>
          </a:p>
          <a:p>
            <a:pPr marR="0" algn="l" rtl="0"/>
            <a:r>
              <a:rPr lang="en-US" sz="1200" b="1" i="0" u="none" strike="noStrike" baseline="0" dirty="0">
                <a:solidFill>
                  <a:schemeClr val="tx1"/>
                </a:solidFill>
                <a:latin typeface="+mn-lt"/>
              </a:rPr>
              <a:t>James 1:19-20 </a:t>
            </a:r>
            <a:r>
              <a:rPr lang="en-US" sz="1200" b="0" i="1" u="none" strike="noStrike" baseline="0" dirty="0">
                <a:solidFill>
                  <a:schemeClr val="tx1"/>
                </a:solidFill>
                <a:latin typeface="+mn-lt"/>
              </a:rPr>
              <a:t> So then, my beloved brethren, let every man be swift to hear, slow to speak, slow to wrath;  (20)  for the wrath of man does not produce the righteousness of God.</a:t>
            </a:r>
          </a:p>
          <a:p>
            <a:pPr marR="0" algn="l" rtl="0">
              <a:buFont typeface="Symbol" panose="05050102010706020507" pitchFamily="18" charset="2"/>
              <a:buChar char="·"/>
            </a:pPr>
            <a:r>
              <a:rPr lang="en-US" sz="1200" b="0" i="0" u="none" strike="noStrike" baseline="0" dirty="0">
                <a:solidFill>
                  <a:schemeClr val="tx1"/>
                </a:solidFill>
                <a:latin typeface="+mn-lt"/>
              </a:rPr>
              <a:t>Unfortunately, this is why the tongue is so difficult to control.  It is easy to speak in haste or anger!</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2</a:t>
            </a:fld>
            <a:endParaRPr lang="en-US"/>
          </a:p>
        </p:txBody>
      </p:sp>
    </p:spTree>
    <p:extLst>
      <p:ext uri="{BB962C8B-B14F-4D97-AF65-F5344CB8AC3E}">
        <p14:creationId xmlns:p14="http://schemas.microsoft.com/office/powerpoint/2010/main" val="211635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Your speech can be actively self-destructive!</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It is truly in your self-interest to monitor your speech</a:t>
            </a:r>
          </a:p>
          <a:p>
            <a:pPr marR="0" algn="l" rtl="0"/>
            <a:r>
              <a:rPr lang="en-US" sz="1200" b="1" i="0" u="none" strike="noStrike" baseline="0" dirty="0">
                <a:solidFill>
                  <a:schemeClr val="tx1"/>
                </a:solidFill>
                <a:latin typeface="+mn-lt"/>
              </a:rPr>
              <a:t>Proverbs 13:3</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He who guards his mouth preserves his life, But he who opens wide his lips shall have destruction.</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Pride and arrogance can cause problems with others, and certainly with God!</a:t>
            </a:r>
          </a:p>
          <a:p>
            <a:pPr marR="0" algn="l" rtl="0"/>
            <a:r>
              <a:rPr lang="en-US" sz="1200" b="1" i="0" u="none" strike="noStrike" baseline="0" dirty="0">
                <a:solidFill>
                  <a:schemeClr val="tx1"/>
                </a:solidFill>
                <a:latin typeface="+mn-lt"/>
              </a:rPr>
              <a:t>Proverbs 14:3 </a:t>
            </a:r>
            <a:r>
              <a:rPr lang="en-US" sz="1200" b="0" i="1" u="none" strike="noStrike" baseline="0" dirty="0">
                <a:solidFill>
                  <a:schemeClr val="tx1"/>
                </a:solidFill>
                <a:latin typeface="+mn-lt"/>
              </a:rPr>
              <a:t> In the mouth of a fool is a rod of pride, But the lips of the wise will preserve them.</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Luke 18:9-14</a:t>
            </a:r>
            <a:r>
              <a:rPr lang="en-US" sz="1200" b="0" i="1" u="none" strike="noStrike" baseline="0" dirty="0">
                <a:solidFill>
                  <a:schemeClr val="tx1"/>
                </a:solidFill>
                <a:latin typeface="+mn-lt"/>
              </a:rPr>
              <a:t>  Also He spoke this parable to some who trusted in themselves that they were righteous, and despised others:  (10)  "Two men went up to the temple to pray, one a Pharisee and the other a tax collector.  (11)  The Pharisee stood and prayed thus with himself, 'God, I thank You that I am not like other men—extortioners, unjust, adulterers, or even as this tax collector.  (12)  I fast twice a week; I give tithes of all that I possess.'  (13)  And the tax collector, standing afar off, would not so much as raise his eyes to heaven, but beat his breast, saying, 'God, be merciful to me a sinner!'  (14)  I tell you, this man went down to his house justified rather than the other; for everyone who exalts himself will be humbled, and he who humbles himself will be exalted."</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Lying is like building a shaky house of cards, doomed to topple</a:t>
            </a:r>
          </a:p>
          <a:p>
            <a:pPr marR="0" algn="l" rtl="0"/>
            <a:r>
              <a:rPr lang="en-US" sz="1200" b="1" i="0" u="none" strike="noStrike" baseline="0" dirty="0">
                <a:solidFill>
                  <a:schemeClr val="tx1"/>
                </a:solidFill>
                <a:latin typeface="+mn-lt"/>
              </a:rPr>
              <a:t>Proverbs 12:13</a:t>
            </a:r>
            <a:r>
              <a:rPr lang="en-US" sz="1200" b="0" i="1" u="none" strike="noStrike" baseline="0" dirty="0">
                <a:solidFill>
                  <a:schemeClr val="tx1"/>
                </a:solidFill>
                <a:latin typeface="+mn-lt"/>
              </a:rPr>
              <a:t>  The wicked is ensnared by the transgression of his lips, But the righteous will come through trouble.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Ephesians 4:25</a:t>
            </a:r>
            <a:r>
              <a:rPr lang="en-US" sz="1200" b="0" i="1" u="none" strike="noStrike" baseline="0" dirty="0">
                <a:solidFill>
                  <a:schemeClr val="tx1"/>
                </a:solidFill>
                <a:latin typeface="+mn-lt"/>
              </a:rPr>
              <a:t>  Therefore, putting away lying, "LET EACH ONE OF YOU SPEAK TRUTH WITH HIS NEIGHBOR," for we are members of one another.</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Too many use the tongue to cause trouble and strife (in families, and in the church)</a:t>
            </a:r>
          </a:p>
          <a:p>
            <a:pPr marR="0" algn="l" rtl="0"/>
            <a:r>
              <a:rPr lang="en-US" sz="1200" b="1" i="0" u="none" strike="noStrike" baseline="0" dirty="0">
                <a:solidFill>
                  <a:schemeClr val="tx1"/>
                </a:solidFill>
                <a:latin typeface="+mn-lt"/>
              </a:rPr>
              <a:t>Proverbs 17:1</a:t>
            </a:r>
            <a:r>
              <a:rPr lang="en-US" sz="1200" b="0" i="1" u="none" strike="noStrike" baseline="0" dirty="0">
                <a:solidFill>
                  <a:schemeClr val="tx1"/>
                </a:solidFill>
                <a:latin typeface="+mn-lt"/>
              </a:rPr>
              <a:t>  Better is a dry morsel with quietness, Than a house full of feasting with strife.</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Many a Christian has been withdrawn from because of causing strife, condemned by God</a:t>
            </a:r>
          </a:p>
          <a:p>
            <a:pPr marR="0" algn="l" rtl="0"/>
            <a:r>
              <a:rPr lang="en-US" sz="1200" b="1" i="0" u="none" strike="noStrike" baseline="0" dirty="0">
                <a:solidFill>
                  <a:schemeClr val="tx1"/>
                </a:solidFill>
                <a:latin typeface="+mn-lt"/>
              </a:rPr>
              <a:t>Titus 3:10-11 </a:t>
            </a:r>
            <a:r>
              <a:rPr lang="en-US" sz="1200" b="0" i="1" u="none" strike="noStrike" baseline="0" dirty="0">
                <a:solidFill>
                  <a:schemeClr val="tx1"/>
                </a:solidFill>
                <a:latin typeface="+mn-lt"/>
              </a:rPr>
              <a:t> Reject a divisive man after the first and second admonition,  (11)  knowing that such a person is warped and sinning, being self-condemned.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3</a:t>
            </a:fld>
            <a:endParaRPr lang="en-US"/>
          </a:p>
        </p:txBody>
      </p:sp>
    </p:spTree>
    <p:extLst>
      <p:ext uri="{BB962C8B-B14F-4D97-AF65-F5344CB8AC3E}">
        <p14:creationId xmlns:p14="http://schemas.microsoft.com/office/powerpoint/2010/main" val="76056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Good Speech VS Bad Speech</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Fortunately, God explains the difference between good speech and bad speech.</a:t>
            </a:r>
          </a:p>
          <a:p>
            <a:pPr>
              <a:buFont typeface="Symbol" panose="05050102010706020507" pitchFamily="18" charset="2"/>
              <a:buChar char="·"/>
            </a:pPr>
            <a:r>
              <a:rPr lang="en-US" sz="1200" b="0" i="0" u="none" strike="noStrike" baseline="0" dirty="0">
                <a:solidFill>
                  <a:schemeClr val="tx1"/>
                </a:solidFill>
                <a:latin typeface="+mn-lt"/>
              </a:rPr>
              <a:t>It is actually pretty simple, with multiple examples given in Proverbs</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Truth VS Lies</a:t>
            </a:r>
          </a:p>
          <a:p>
            <a:pPr marR="0" algn="l" rtl="0"/>
            <a:r>
              <a:rPr lang="en-US" sz="1200" b="1" i="0" u="none" strike="noStrike" baseline="0" dirty="0">
                <a:solidFill>
                  <a:schemeClr val="tx1"/>
                </a:solidFill>
                <a:latin typeface="+mn-lt"/>
              </a:rPr>
              <a:t>Proverbs 12:19  </a:t>
            </a:r>
            <a:r>
              <a:rPr lang="en-US" sz="1200" b="0" i="1" u="none" strike="noStrike" baseline="0" dirty="0">
                <a:solidFill>
                  <a:schemeClr val="tx1"/>
                </a:solidFill>
                <a:latin typeface="+mn-lt"/>
              </a:rPr>
              <a:t>The truthful lip shall be established forever, But a lying tongue is but for a moment.</a:t>
            </a:r>
          </a:p>
          <a:p>
            <a:pPr marR="0" algn="l" rtl="0"/>
            <a:r>
              <a:rPr lang="en-US" sz="1200" b="1" i="0" u="none" strike="noStrike" baseline="0" dirty="0">
                <a:solidFill>
                  <a:schemeClr val="tx1"/>
                </a:solidFill>
                <a:latin typeface="+mn-lt"/>
              </a:rPr>
              <a:t>Proverbs 13:5</a:t>
            </a:r>
            <a:r>
              <a:rPr lang="en-US" sz="1200" b="0" i="1" u="none" strike="noStrike" baseline="0" dirty="0">
                <a:solidFill>
                  <a:schemeClr val="tx1"/>
                </a:solidFill>
                <a:latin typeface="+mn-lt"/>
              </a:rPr>
              <a:t>  A righteous man hates lying, But a wicked man is loathsome and comes to shame.</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Consider God's View of this</a:t>
            </a:r>
          </a:p>
          <a:p>
            <a:pPr marR="0" algn="l" rtl="0"/>
            <a:r>
              <a:rPr lang="en-US" sz="1200" b="1" i="0" u="none" strike="noStrike" baseline="0" dirty="0">
                <a:solidFill>
                  <a:schemeClr val="tx1"/>
                </a:solidFill>
                <a:latin typeface="+mn-lt"/>
              </a:rPr>
              <a:t>Proverbs 12:22</a:t>
            </a:r>
            <a:r>
              <a:rPr lang="en-US" sz="1200" b="0" i="1" u="none" strike="noStrike" baseline="0" dirty="0">
                <a:solidFill>
                  <a:schemeClr val="tx1"/>
                </a:solidFill>
                <a:latin typeface="+mn-lt"/>
              </a:rPr>
              <a:t>  Lying lips are an abomination to the LORD, But those who deal truthfully are His delight.</a:t>
            </a:r>
          </a:p>
          <a:p>
            <a:pPr marR="0" algn="l" rtl="0">
              <a:buSzPts val="2200"/>
              <a:buFont typeface="Symbol" panose="05050102010706020507" pitchFamily="18" charset="2"/>
              <a:buChar char="·"/>
            </a:pPr>
            <a:r>
              <a:rPr lang="en-US" sz="1200" b="0" i="0" u="none" strike="noStrike" baseline="0" dirty="0">
                <a:solidFill>
                  <a:schemeClr val="tx1"/>
                </a:solidFill>
                <a:latin typeface="+mn-lt"/>
              </a:rPr>
              <a:t>Kindness VS Anger</a:t>
            </a:r>
          </a:p>
          <a:p>
            <a:pPr marR="0" algn="l" rtl="0"/>
            <a:r>
              <a:rPr lang="en-US" sz="1200" b="1" i="0" u="none" strike="noStrike" baseline="0" dirty="0">
                <a:solidFill>
                  <a:schemeClr val="tx1"/>
                </a:solidFill>
                <a:latin typeface="+mn-lt"/>
              </a:rPr>
              <a:t>Proverbs 15:1</a:t>
            </a:r>
            <a:r>
              <a:rPr lang="en-US" sz="1200" b="0" i="1" u="none" strike="noStrike" baseline="0" dirty="0">
                <a:solidFill>
                  <a:schemeClr val="tx1"/>
                </a:solidFill>
                <a:latin typeface="+mn-lt"/>
              </a:rPr>
              <a:t>  A soft answer turns away wrath, But a harsh word stirs up anger.</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12:18</a:t>
            </a:r>
            <a:r>
              <a:rPr lang="en-US" sz="1200" b="0" i="1" u="none" strike="noStrike" baseline="0" dirty="0">
                <a:solidFill>
                  <a:schemeClr val="tx1"/>
                </a:solidFill>
                <a:latin typeface="+mn-lt"/>
              </a:rPr>
              <a:t>  There is one who speaks like the piercings of a sword, But the tongue of the wise promotes health.</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Wisdom VS Foolishness</a:t>
            </a:r>
          </a:p>
          <a:p>
            <a:pPr marR="0" algn="l" rtl="0"/>
            <a:r>
              <a:rPr lang="en-US" sz="1200" b="1" i="0" u="none" strike="noStrike" baseline="0" dirty="0">
                <a:solidFill>
                  <a:schemeClr val="tx1"/>
                </a:solidFill>
                <a:latin typeface="+mn-lt"/>
              </a:rPr>
              <a:t>Proverbs 15:2</a:t>
            </a:r>
            <a:r>
              <a:rPr lang="en-US" sz="1200" b="0" i="1" u="none" strike="noStrike" baseline="0" dirty="0">
                <a:solidFill>
                  <a:schemeClr val="tx1"/>
                </a:solidFill>
                <a:latin typeface="+mn-lt"/>
              </a:rPr>
              <a:t>  The tongue of the wise uses knowledge rightly, But the mouth of fools pours forth foolishness.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15:7</a:t>
            </a:r>
            <a:r>
              <a:rPr lang="en-US" sz="1200" b="0" i="1" u="none" strike="noStrike" baseline="0" dirty="0">
                <a:solidFill>
                  <a:schemeClr val="tx1"/>
                </a:solidFill>
                <a:latin typeface="+mn-lt"/>
              </a:rPr>
              <a:t>  The lips of the wise disperse knowledge, But the heart of the fool does not do so.</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Consider God's view of this</a:t>
            </a:r>
          </a:p>
          <a:p>
            <a:pPr marR="0" algn="l" rtl="0"/>
            <a:r>
              <a:rPr lang="en-US" sz="1200" b="1" i="0" u="none" strike="noStrike" baseline="0" dirty="0">
                <a:solidFill>
                  <a:schemeClr val="tx1"/>
                </a:solidFill>
                <a:latin typeface="+mn-lt"/>
              </a:rPr>
              <a:t>Proverbs 15:26</a:t>
            </a:r>
            <a:r>
              <a:rPr lang="en-US" sz="1200" b="0" i="1" u="none" strike="noStrike" baseline="0" dirty="0">
                <a:solidFill>
                  <a:schemeClr val="tx1"/>
                </a:solidFill>
                <a:latin typeface="+mn-lt"/>
              </a:rPr>
              <a:t>  The thoughts of the wicked are an abomination to the LORD, But the words of the pure are pleasant.</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4</a:t>
            </a:fld>
            <a:endParaRPr lang="en-US"/>
          </a:p>
        </p:txBody>
      </p:sp>
    </p:spTree>
    <p:extLst>
      <p:ext uri="{BB962C8B-B14F-4D97-AF65-F5344CB8AC3E}">
        <p14:creationId xmlns:p14="http://schemas.microsoft.com/office/powerpoint/2010/main" val="369554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A Part of the Cure?  Accept the good words of others!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Accept Correction</a:t>
            </a:r>
          </a:p>
          <a:p>
            <a:pPr marR="0" algn="l" rtl="0"/>
            <a:r>
              <a:rPr lang="en-US" sz="1200" b="1" i="0" u="none" strike="noStrike" baseline="0" dirty="0">
                <a:solidFill>
                  <a:schemeClr val="tx1"/>
                </a:solidFill>
                <a:latin typeface="+mn-lt"/>
              </a:rPr>
              <a:t>Proverbs 13:1</a:t>
            </a:r>
            <a:r>
              <a:rPr lang="en-US" sz="1200" b="0" i="1" u="none" strike="noStrike" baseline="0" dirty="0">
                <a:solidFill>
                  <a:schemeClr val="tx1"/>
                </a:solidFill>
                <a:latin typeface="+mn-lt"/>
              </a:rPr>
              <a:t>  A wise son heeds his father's instruction, But a scoffer does not listen to rebuke.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13:8  </a:t>
            </a:r>
            <a:r>
              <a:rPr lang="en-US" sz="1200" b="0" i="1" u="none" strike="noStrike" baseline="0" dirty="0">
                <a:solidFill>
                  <a:schemeClr val="tx1"/>
                </a:solidFill>
                <a:latin typeface="+mn-lt"/>
              </a:rPr>
              <a:t>The ransom of a man's life is his riches, But the poor does not hear rebuke.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15:32</a:t>
            </a:r>
            <a:r>
              <a:rPr lang="en-US" sz="1200" b="0" i="1" u="none" strike="noStrike" baseline="0" dirty="0">
                <a:solidFill>
                  <a:schemeClr val="tx1"/>
                </a:solidFill>
                <a:latin typeface="+mn-lt"/>
              </a:rPr>
              <a:t>  He who disdains instruction despises his own soul, But he who heeds rebuke gets understanding.</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Willingly take good advice!</a:t>
            </a:r>
          </a:p>
          <a:p>
            <a:pPr marR="0" algn="l" rtl="0"/>
            <a:r>
              <a:rPr lang="en-US" sz="1200" b="1" i="0" u="none" strike="noStrike" baseline="0" dirty="0">
                <a:solidFill>
                  <a:schemeClr val="tx1"/>
                </a:solidFill>
                <a:latin typeface="+mn-lt"/>
              </a:rPr>
              <a:t>Proverbs 13:10</a:t>
            </a:r>
            <a:r>
              <a:rPr lang="en-US" sz="1200" b="0" i="1" u="none" strike="noStrike" baseline="0" dirty="0">
                <a:solidFill>
                  <a:schemeClr val="tx1"/>
                </a:solidFill>
                <a:latin typeface="+mn-lt"/>
              </a:rPr>
              <a:t>  By pride comes nothing but strife, But with the well-advised is wisdom.</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15:22  </a:t>
            </a:r>
            <a:r>
              <a:rPr lang="en-US" sz="1200" b="0" i="1" u="none" strike="noStrike" baseline="0" dirty="0">
                <a:solidFill>
                  <a:schemeClr val="tx1"/>
                </a:solidFill>
                <a:latin typeface="+mn-lt"/>
              </a:rPr>
              <a:t>Without counsel, plans go awry, But in the multitude of counselors they are established.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5</a:t>
            </a:fld>
            <a:endParaRPr lang="en-US"/>
          </a:p>
        </p:txBody>
      </p:sp>
    </p:spTree>
    <p:extLst>
      <p:ext uri="{BB962C8B-B14F-4D97-AF65-F5344CB8AC3E}">
        <p14:creationId xmlns:p14="http://schemas.microsoft.com/office/powerpoint/2010/main" val="426050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The words of the fool destroy</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17:20</a:t>
            </a:r>
            <a:r>
              <a:rPr lang="en-US" sz="1200" b="0" i="1" u="none" strike="noStrike" baseline="0" dirty="0">
                <a:solidFill>
                  <a:schemeClr val="tx1"/>
                </a:solidFill>
                <a:latin typeface="+mn-lt"/>
              </a:rPr>
              <a:t>  He who has a deceitful heart finds no good, And he who has a perverse tongue falls into evil.</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His words are destructive to others! There is nothing else they can be!</a:t>
            </a:r>
          </a:p>
          <a:p>
            <a:pPr>
              <a:buSzPts val="2200"/>
              <a:buFont typeface="Symbol" panose="05050102010706020507" pitchFamily="18" charset="2"/>
              <a:buChar char="·"/>
            </a:pPr>
            <a:r>
              <a:rPr lang="en-US" sz="1200" b="0" i="0" u="none" strike="noStrike" baseline="0" dirty="0">
                <a:solidFill>
                  <a:schemeClr val="tx1"/>
                </a:solidFill>
                <a:latin typeface="+mn-lt"/>
              </a:rPr>
              <a:t>But, understand they ultimately destroy him!</a:t>
            </a:r>
          </a:p>
          <a:p>
            <a:pPr marR="0" algn="l" rtl="0"/>
            <a:r>
              <a:rPr lang="en-US" sz="1200" b="1" i="0" u="none" strike="noStrike" baseline="0" dirty="0">
                <a:solidFill>
                  <a:schemeClr val="tx1"/>
                </a:solidFill>
                <a:latin typeface="+mn-lt"/>
              </a:rPr>
              <a:t>Matthew 12:35-37</a:t>
            </a:r>
            <a:r>
              <a:rPr lang="en-US" sz="1200" b="0" i="1" u="none" strike="noStrike" baseline="0" dirty="0">
                <a:solidFill>
                  <a:schemeClr val="tx1"/>
                </a:solidFill>
                <a:latin typeface="+mn-lt"/>
              </a:rPr>
              <a:t>  A good man out of the good treasure of his heart brings forth good things, and an evil man out of the evil treasure brings forth evil things.  (36)  But I say to you that for every idle word men may speak, they will give account of it in the day of judgment.  (37)  For by your words you will be justified, and by your words you will be condemned."</a:t>
            </a:r>
          </a:p>
          <a:p>
            <a:pPr marR="0" algn="l" rtl="0">
              <a:buSzPts val="2200"/>
              <a:buFont typeface="Symbol" panose="05050102010706020507" pitchFamily="18" charset="2"/>
              <a:buChar char="·"/>
            </a:pPr>
            <a:r>
              <a:rPr lang="en-US" sz="1200" b="1" i="0" u="none" strike="noStrike" baseline="0" dirty="0">
                <a:solidFill>
                  <a:schemeClr val="tx1"/>
                </a:solidFill>
                <a:latin typeface="+mn-lt"/>
              </a:rPr>
              <a:t>Wise and pleasant words are accepted both by men and God!</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Proverbs 16:13</a:t>
            </a:r>
            <a:r>
              <a:rPr lang="en-US" sz="1200" b="0" i="1" u="none" strike="noStrike" baseline="0" dirty="0">
                <a:solidFill>
                  <a:schemeClr val="tx1"/>
                </a:solidFill>
                <a:latin typeface="+mn-lt"/>
              </a:rPr>
              <a:t>  Righteous lips are the delight of kings, And they love him who speaks what is right.</a:t>
            </a:r>
          </a:p>
          <a:p>
            <a:pPr marR="0" algn="l" rtl="0"/>
            <a:r>
              <a:rPr lang="en-US" sz="1200" b="1" i="0" u="none" strike="noStrike" baseline="0" dirty="0">
                <a:solidFill>
                  <a:schemeClr val="tx1"/>
                </a:solidFill>
                <a:latin typeface="+mn-lt"/>
              </a:rPr>
              <a:t>Proverbs 15:29 </a:t>
            </a:r>
            <a:r>
              <a:rPr lang="en-US" sz="1200" b="0" i="1" u="none" strike="noStrike" baseline="0" dirty="0">
                <a:solidFill>
                  <a:schemeClr val="tx1"/>
                </a:solidFill>
                <a:latin typeface="+mn-lt"/>
              </a:rPr>
              <a:t> The LORD is far from the wicked, But He hears the prayer of the righteous.</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D485FE7B-8C89-4C75-9E1F-7028F9CBE18E}" type="slidenum">
              <a:rPr lang="en-US" smtClean="0"/>
              <a:t>6</a:t>
            </a:fld>
            <a:endParaRPr lang="en-US"/>
          </a:p>
        </p:txBody>
      </p:sp>
    </p:spTree>
    <p:extLst>
      <p:ext uri="{BB962C8B-B14F-4D97-AF65-F5344CB8AC3E}">
        <p14:creationId xmlns:p14="http://schemas.microsoft.com/office/powerpoint/2010/main" val="29931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3EBF-BAFF-C6A0-C1DD-CA10728101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CBD61B-7B3E-9F74-75F9-2A18AC40E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0340D-4644-51CF-B066-46C08BE00C3C}"/>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55E7AB68-F094-D7E1-BBC6-4914D0EF4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2F948-CA7E-3D18-4213-70DABC027023}"/>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45013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4880-BA9B-11C7-34C9-5F578E854E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AD16FB-E195-F2E3-E594-30300BE77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FD8A2-289B-AA85-FE57-A3357B03E54A}"/>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2E16426B-8DD3-8817-F5AD-E8C894090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405E4-42BC-E877-A2AB-FBF61BC6FEAA}"/>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54465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CD173-E921-8405-E909-A3FA312CF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4F9E9-3F77-E009-1F71-A9DA9510A5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BFA76-586A-64EA-BD4D-901E8AB3443A}"/>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E58ECC46-4654-FA0C-1625-803729957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3E694-9B38-0468-8C9A-C74AEF9CBAFB}"/>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137891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216-DC75-0A26-082F-AD1584710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5F733-CF80-62C8-C016-8E6C03D7CB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061E7-A63F-5970-DFAE-0887D4EC941D}"/>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0A03AB6F-DD51-3F72-BEA8-33712D8CF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F3191-9F24-ED61-6BD5-C9DC053A2722}"/>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113195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419-98CE-84EB-45F8-8E24DCE58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6BFFC-36ED-64D0-237B-B505835CAF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2D54D-8CE0-0F25-DB09-7FC95EAF23D4}"/>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236D7BE0-2EAD-0946-E176-2CD5C1E7B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487F5-8103-187A-6D43-3F04EB04919C}"/>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39480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AD3D-B2C1-0975-A44C-CF0E03237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AF6E0-A91C-4ADD-1517-8ACDCAE952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6AF9E-B596-F4F4-444A-BC9A185C5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2BA8C-2E7D-DA22-BF24-8CF452B58DF3}"/>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6" name="Footer Placeholder 5">
            <a:extLst>
              <a:ext uri="{FF2B5EF4-FFF2-40B4-BE49-F238E27FC236}">
                <a16:creationId xmlns:a16="http://schemas.microsoft.com/office/drawing/2014/main" id="{DEDE5836-0BE2-7165-31FF-0A07DBBF9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AD686-5BE0-08B1-42BA-5D24F8B4F110}"/>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35226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ADE9-9F71-D0F2-5E3E-FB7F4E8D7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25102A-79C6-89CD-8FF8-270D84D91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CA094-5087-E5D1-73CC-11393FD5BC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A66E51-A278-0204-C4F7-F08874EA5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91D21-E65D-5002-DD46-BC66A91C54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736D75-9D7C-F521-3716-423D5218A539}"/>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8" name="Footer Placeholder 7">
            <a:extLst>
              <a:ext uri="{FF2B5EF4-FFF2-40B4-BE49-F238E27FC236}">
                <a16:creationId xmlns:a16="http://schemas.microsoft.com/office/drawing/2014/main" id="{A918E48E-B37C-F9DC-1E4A-0838BFDBDF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2EE5C-CCB5-3EE2-744C-765DD6D00BDF}"/>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27602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2AF3-8606-C465-CD41-BE2DC18256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AD23F-DE46-3F78-2EAF-86989CC01F5E}"/>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4" name="Footer Placeholder 3">
            <a:extLst>
              <a:ext uri="{FF2B5EF4-FFF2-40B4-BE49-F238E27FC236}">
                <a16:creationId xmlns:a16="http://schemas.microsoft.com/office/drawing/2014/main" id="{DB7E93EC-7F9E-7214-DAA2-F998843193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ED698-3883-9E7C-32D1-69C0655EA253}"/>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122604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AF26B-A822-683B-C9D2-E995A02D4072}"/>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3" name="Footer Placeholder 2">
            <a:extLst>
              <a:ext uri="{FF2B5EF4-FFF2-40B4-BE49-F238E27FC236}">
                <a16:creationId xmlns:a16="http://schemas.microsoft.com/office/drawing/2014/main" id="{2405091E-01F6-29AA-A46B-EDD8573C9C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54AE0-6DA1-6036-F963-C65DE89F00C7}"/>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27749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C33A-F8C3-2C90-5A09-E2D9F525D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1CC932-4973-06D4-761D-B097F15AF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68596-119A-53B2-7540-93D0FEB90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BA574-A870-74F4-7813-59FAA3E15A9F}"/>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6" name="Footer Placeholder 5">
            <a:extLst>
              <a:ext uri="{FF2B5EF4-FFF2-40B4-BE49-F238E27FC236}">
                <a16:creationId xmlns:a16="http://schemas.microsoft.com/office/drawing/2014/main" id="{4F280448-4766-7803-FC83-8A5804D1F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91D9D-1767-E0E9-FD83-33D4CAA21EB0}"/>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159110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89B8-8268-15C6-4299-CF4C5AB94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B9B34-E6E0-D996-7C7C-154B7CA63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01DA9-6F21-1D61-FF4A-1F23CEFD0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45EE0-3540-3513-36D4-F42E1386CA7E}"/>
              </a:ext>
            </a:extLst>
          </p:cNvPr>
          <p:cNvSpPr>
            <a:spLocks noGrp="1"/>
          </p:cNvSpPr>
          <p:nvPr>
            <p:ph type="dt" sz="half" idx="10"/>
          </p:nvPr>
        </p:nvSpPr>
        <p:spPr/>
        <p:txBody>
          <a:bodyPr/>
          <a:lstStyle/>
          <a:p>
            <a:fld id="{E5DBBDC6-F491-4DB1-A928-0D151B4C5882}" type="datetimeFigureOut">
              <a:rPr lang="en-US" smtClean="0"/>
              <a:t>8/21/2024</a:t>
            </a:fld>
            <a:endParaRPr lang="en-US"/>
          </a:p>
        </p:txBody>
      </p:sp>
      <p:sp>
        <p:nvSpPr>
          <p:cNvPr id="6" name="Footer Placeholder 5">
            <a:extLst>
              <a:ext uri="{FF2B5EF4-FFF2-40B4-BE49-F238E27FC236}">
                <a16:creationId xmlns:a16="http://schemas.microsoft.com/office/drawing/2014/main" id="{3BBD8B4C-9028-790C-64B7-F98DF0564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91D69-F807-8718-3A43-680DD3CB8B08}"/>
              </a:ext>
            </a:extLst>
          </p:cNvPr>
          <p:cNvSpPr>
            <a:spLocks noGrp="1"/>
          </p:cNvSpPr>
          <p:nvPr>
            <p:ph type="sldNum" sz="quarter" idx="12"/>
          </p:nvPr>
        </p:nvSpPr>
        <p:spPr/>
        <p:txBody>
          <a:bodyPr/>
          <a:lstStyle/>
          <a:p>
            <a:fld id="{52D754C2-7703-479A-AE7D-B1ACB37689BB}" type="slidenum">
              <a:rPr lang="en-US" smtClean="0"/>
              <a:t>‹#›</a:t>
            </a:fld>
            <a:endParaRPr lang="en-US"/>
          </a:p>
        </p:txBody>
      </p:sp>
    </p:spTree>
    <p:extLst>
      <p:ext uri="{BB962C8B-B14F-4D97-AF65-F5344CB8AC3E}">
        <p14:creationId xmlns:p14="http://schemas.microsoft.com/office/powerpoint/2010/main" val="2201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967EA-491D-9DDB-4FB5-069708992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01E81-2C7F-D474-BEA1-B3B013BDD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AA743-EB49-E67A-271A-FF20719A8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DBBDC6-F491-4DB1-A928-0D151B4C5882}" type="datetimeFigureOut">
              <a:rPr lang="en-US" smtClean="0"/>
              <a:t>8/21/2024</a:t>
            </a:fld>
            <a:endParaRPr lang="en-US"/>
          </a:p>
        </p:txBody>
      </p:sp>
      <p:sp>
        <p:nvSpPr>
          <p:cNvPr id="5" name="Footer Placeholder 4">
            <a:extLst>
              <a:ext uri="{FF2B5EF4-FFF2-40B4-BE49-F238E27FC236}">
                <a16:creationId xmlns:a16="http://schemas.microsoft.com/office/drawing/2014/main" id="{468348BA-87BD-2731-AADF-17B888846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7251D8-E69F-195E-32A1-C201F6938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D754C2-7703-479A-AE7D-B1ACB37689BB}" type="slidenum">
              <a:rPr lang="en-US" smtClean="0"/>
              <a:t>‹#›</a:t>
            </a:fld>
            <a:endParaRPr lang="en-US"/>
          </a:p>
        </p:txBody>
      </p:sp>
    </p:spTree>
    <p:extLst>
      <p:ext uri="{BB962C8B-B14F-4D97-AF65-F5344CB8AC3E}">
        <p14:creationId xmlns:p14="http://schemas.microsoft.com/office/powerpoint/2010/main" val="237202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whispering to another child&#10;&#10;Description automatically generated">
            <a:extLst>
              <a:ext uri="{FF2B5EF4-FFF2-40B4-BE49-F238E27FC236}">
                <a16:creationId xmlns:a16="http://schemas.microsoft.com/office/drawing/2014/main" id="{085E4513-0849-06D5-D905-2DC54A744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6662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eading a book by a body of water&#10;&#10;Description automatically generated">
            <a:extLst>
              <a:ext uri="{FF2B5EF4-FFF2-40B4-BE49-F238E27FC236}">
                <a16:creationId xmlns:a16="http://schemas.microsoft.com/office/drawing/2014/main" id="{45A2471D-D9A3-C115-C5C9-F66D27690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864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together&#10;&#10;Description automatically generated">
            <a:extLst>
              <a:ext uri="{FF2B5EF4-FFF2-40B4-BE49-F238E27FC236}">
                <a16:creationId xmlns:a16="http://schemas.microsoft.com/office/drawing/2014/main" id="{7C5FAD86-7AF5-F8C7-804A-27A6F349E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1400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peech&#10;&#10;Description automatically generated">
            <a:extLst>
              <a:ext uri="{FF2B5EF4-FFF2-40B4-BE49-F238E27FC236}">
                <a16:creationId xmlns:a16="http://schemas.microsoft.com/office/drawing/2014/main" id="{2B0DE553-3C53-2201-9114-510455C2F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583AFA3-0C49-2CF0-6DB4-A8B0B9A3C1D4}"/>
              </a:ext>
            </a:extLst>
          </p:cNvPr>
          <p:cNvSpPr/>
          <p:nvPr/>
        </p:nvSpPr>
        <p:spPr>
          <a:xfrm>
            <a:off x="1209040" y="2032000"/>
            <a:ext cx="2844800" cy="4490720"/>
          </a:xfrm>
          <a:prstGeom prst="rect">
            <a:avLst/>
          </a:prstGeom>
          <a:solidFill>
            <a:srgbClr val="EC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4AD4D2-CF6A-64F5-D951-4F5B9F298728}"/>
              </a:ext>
            </a:extLst>
          </p:cNvPr>
          <p:cNvSpPr/>
          <p:nvPr/>
        </p:nvSpPr>
        <p:spPr>
          <a:xfrm>
            <a:off x="4780049" y="2032000"/>
            <a:ext cx="2844800" cy="4490720"/>
          </a:xfrm>
          <a:prstGeom prst="rect">
            <a:avLst/>
          </a:prstGeom>
          <a:solidFill>
            <a:srgbClr val="EC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A82F357-A565-B1F6-9C53-C846236EFBA9}"/>
              </a:ext>
            </a:extLst>
          </p:cNvPr>
          <p:cNvSpPr/>
          <p:nvPr/>
        </p:nvSpPr>
        <p:spPr>
          <a:xfrm>
            <a:off x="8714740" y="2032000"/>
            <a:ext cx="2844800" cy="4490720"/>
          </a:xfrm>
          <a:prstGeom prst="rect">
            <a:avLst/>
          </a:prstGeom>
          <a:solidFill>
            <a:srgbClr val="EC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0999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afterEffect">
                                  <p:stCondLst>
                                    <p:cond delay="0"/>
                                  </p:stCondLst>
                                  <p:childTnLst>
                                    <p:animEffect transition="out" filter="wipe(up)">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looking at each other&#10;&#10;Description automatically generated">
            <a:extLst>
              <a:ext uri="{FF2B5EF4-FFF2-40B4-BE49-F238E27FC236}">
                <a16:creationId xmlns:a16="http://schemas.microsoft.com/office/drawing/2014/main" id="{B14131AA-B911-9CFC-2023-D56897229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5812BFC-DF55-488F-F81F-010202AF9568}"/>
              </a:ext>
            </a:extLst>
          </p:cNvPr>
          <p:cNvSpPr>
            <a:spLocks noGrp="1" noRot="1" noMove="1" noResize="1" noEditPoints="1" noAdjustHandles="1" noChangeArrowheads="1" noChangeShapeType="1"/>
          </p:cNvSpPr>
          <p:nvPr/>
        </p:nvSpPr>
        <p:spPr>
          <a:xfrm>
            <a:off x="4368800" y="2316480"/>
            <a:ext cx="5394960" cy="1828800"/>
          </a:xfrm>
          <a:prstGeom prst="rect">
            <a:avLst/>
          </a:prstGeom>
          <a:solidFill>
            <a:srgbClr val="EC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C15F12-1C7B-D6B3-2EF5-883A54580A51}"/>
              </a:ext>
            </a:extLst>
          </p:cNvPr>
          <p:cNvSpPr/>
          <p:nvPr/>
        </p:nvSpPr>
        <p:spPr>
          <a:xfrm>
            <a:off x="4368800" y="4318462"/>
            <a:ext cx="5394960" cy="1828800"/>
          </a:xfrm>
          <a:prstGeom prst="rect">
            <a:avLst/>
          </a:prstGeom>
          <a:solidFill>
            <a:srgbClr val="EC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968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afterEffect">
                                  <p:stCondLst>
                                    <p:cond delay="0"/>
                                  </p:stCondLst>
                                  <p:childTnLst>
                                    <p:animEffect transition="out" filter="wipe(lef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men standing on a curb&#10;&#10;Description automatically generated">
            <a:extLst>
              <a:ext uri="{FF2B5EF4-FFF2-40B4-BE49-F238E27FC236}">
                <a16:creationId xmlns:a16="http://schemas.microsoft.com/office/drawing/2014/main" id="{282B3B97-FF07-C092-6B56-CFD27D47D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80876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1613</Words>
  <Application>Microsoft Office PowerPoint</Application>
  <PresentationFormat>Widescreen</PresentationFormat>
  <Paragraphs>78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Bebas Neue</vt:lpstr>
      <vt:lpstr>Cookie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2024-08-21T16:57:14Z</dcterms:created>
  <dcterms:modified xsi:type="dcterms:W3CDTF">2024-08-21T17:27:06Z</dcterms:modified>
</cp:coreProperties>
</file>