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2CD"/>
    <a:srgbClr val="CFC0B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B805C-EDBF-4EF4-BB0A-5D5CC04D87AA}" v="944" dt="2026-07-11T02:00:08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80523" autoAdjust="0"/>
  </p:normalViewPr>
  <p:slideViewPr>
    <p:cSldViewPr snapToGrid="0">
      <p:cViewPr varScale="1">
        <p:scale>
          <a:sx n="63" d="100"/>
          <a:sy n="63" d="100"/>
        </p:scale>
        <p:origin x="12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F5AFB1-527F-AD13-F257-E829D3A9CE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05200" cy="89090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z="2900" dirty="0">
                <a:latin typeface="Fave Script Bold Pro" pitchFamily="2" charset="0"/>
              </a:rPr>
              <a:t>Woe to </a:t>
            </a:r>
            <a:r>
              <a:rPr lang="en-US" sz="2400" dirty="0">
                <a:latin typeface="Narkisim" panose="020E0502050101010101" pitchFamily="34" charset="-79"/>
                <a:cs typeface="Narkisim" panose="020E0502050101010101" pitchFamily="34" charset="-79"/>
              </a:rPr>
              <a:t>IMPENITENCE</a:t>
            </a:r>
          </a:p>
          <a:p>
            <a:r>
              <a:rPr lang="en-US" dirty="0"/>
              <a:t>Matthew 11:20-24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3A547-31E4-8226-B140-5CE1B1C16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 dirty="0"/>
              <a:t>July 12,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931B9-54B0-18E4-1E0C-49F4D1895B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/>
              <a:t>West Side church of Christ, Stan Cox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172C5-51C5-9AD2-C061-32545DF38D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en-US" dirty="0"/>
              <a:t>  soundteaching.org  </a:t>
            </a:r>
          </a:p>
        </p:txBody>
      </p:sp>
    </p:spTree>
    <p:extLst>
      <p:ext uri="{BB962C8B-B14F-4D97-AF65-F5344CB8AC3E}">
        <p14:creationId xmlns:p14="http://schemas.microsoft.com/office/powerpoint/2010/main" val="367833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F4B70E-C8A5-4C31-9EB6-2F5ADA25B751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287921-3A18-426E-9D00-DC647B35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4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87921-3A18-426E-9D00-DC647B351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13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87921-3A18-426E-9D00-DC647B351E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6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87921-3A18-426E-9D00-DC647B351E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0028-FA19-1DAA-A3CB-4EB635803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92B90-394F-5D66-C697-7213ADCEB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A0792-1995-08D8-172C-78583BA5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3258-8BD4-50B4-654C-FD054BDE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59677-86AB-35D9-8CD7-C6F25352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3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CDEF-DD11-E72B-AB35-7C078C25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F3101-B439-AFC2-7E25-7CCBF378F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D0258-C4AA-EF29-CA2C-64E1C7FD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653FD-94C7-8DC6-00AA-CA93DEE4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002EA-32FD-EADE-C7A3-9BAF6AD0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F4BE4-C03F-8B6C-09CB-CDDFF268F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8ED6A-44C2-7584-402C-1BF294015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2542B-05AE-694B-D946-F8A73D4E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928DA-CB45-76A9-949C-A401A3B4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63BBC-1685-D927-C70C-346896AB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0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594C-C873-8F57-DACF-8B9E14FA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973E-4733-2DD8-70E4-F13FBAA8B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95A8C-DF70-7D8F-FB8A-113495EA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472B1-DE65-D9B0-D57E-44E5ACAC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22814-2C06-81B3-37DC-B484910C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319A-42DD-82B6-C674-732557F5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16C7A-B118-71B1-8C49-E161A3B16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6B1F-5315-1AA9-AD40-97B220C3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BC25A-9CCB-AAFE-D29C-2C092991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A6C09-A5C9-8392-2A96-D6852427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1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DED7-EB3B-DAF5-9555-866C4745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40295-2C8D-BC8A-F842-D9FCB7D2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57B71-5335-4624-7A13-6ECA07B45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1AB10-0F0B-F1AD-888E-4FAC599D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3F850-71EC-FCC2-6529-9BF043EC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BC142-F099-348E-6579-E6A992E5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8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4CADF-9BC3-3A50-B345-247CCDAC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FC527-B793-B373-94B0-051956F5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613B3-216D-95AA-F3DD-D1E1639C7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D2D19-C002-014A-5849-A6C23C562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232CB8-AB38-CF8E-32CC-22ABE8366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90AD24-5B4F-014C-FA7F-72BB7BA4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8E2C-BB67-096D-9979-AE368DEE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1799B-6189-ADCD-EF4D-A43C2214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EB88-58FF-36DF-DA7F-8A43736E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F4778-DC0E-7874-4798-7BAD5346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FD010-0BBB-704E-9418-4D141E1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522A7-73DC-685B-EFDD-E2473BA4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4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3BC20-4F44-9FE0-E431-B9085EA3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F959A-73F4-D8A8-AE14-2A82BEEB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2EE75-F87B-135E-EE17-2344FCEA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96E9-89CC-CA73-357B-B2FBE4AD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1982-7F9B-EA86-64DE-5A699F3E7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74262-7C16-4EE8-F943-15D0F0C7E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95B26-B42D-1AD5-4EB0-9352B076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BE5C-B9DC-650F-C15C-2AFCD2E2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B983-49B0-E202-338A-65AC6583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5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6DB6-7A95-1F88-1D21-1773AA93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E30EB-2967-711F-5667-2C3540CC0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07F81-9120-65E4-DA34-9AE2BCA9D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C9AC5-7087-A656-6495-D67EFECE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87DA4-1523-95EE-377C-A0D302C5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D3C7B-D1D0-6681-B9F8-05292D43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64B54-6E2F-5CD0-6C1B-3582E468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1F1D9-77E2-68D4-54F1-5C015ECC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9F4F0-82F5-3727-8CE1-E04107503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7B5BB9-0851-4DDB-9AD9-C8ECB44C8E8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2D5DE-FEDE-E03C-A01F-AE0B7FFC6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3BB42-7AAA-B937-F405-F54A0068C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EFCCA3-E5F2-4431-B155-51CB3407C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8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A193D-AE58-3314-9D70-9388556EA137}"/>
              </a:ext>
            </a:extLst>
          </p:cNvPr>
          <p:cNvSpPr/>
          <p:nvPr/>
        </p:nvSpPr>
        <p:spPr>
          <a:xfrm>
            <a:off x="701040" y="1137920"/>
            <a:ext cx="10922000" cy="4846320"/>
          </a:xfrm>
          <a:prstGeom prst="roundRect">
            <a:avLst>
              <a:gd name="adj" fmla="val 4867"/>
            </a:avLst>
          </a:prstGeom>
          <a:solidFill>
            <a:srgbClr val="DDD2CD">
              <a:alpha val="8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FCFE9-580D-835C-566B-BC9E87E4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11125"/>
            <a:ext cx="10515600" cy="111823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  <a:t>CHORAZIN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FAE32-CF21-4992-7F38-5BD4BBC2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360"/>
            <a:ext cx="10515600" cy="4653279"/>
          </a:xfrm>
        </p:spPr>
        <p:txBody>
          <a:bodyPr>
            <a:noAutofit/>
          </a:bodyPr>
          <a:lstStyle/>
          <a:p>
            <a:pPr marL="346075" indent="-346075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700" dirty="0"/>
              <a:t>It is suggested that in His earthly ministry, Jesus spent approximately 70% of His time in this region.</a:t>
            </a:r>
          </a:p>
          <a:p>
            <a:pPr marL="346075" indent="-346075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700" dirty="0"/>
              <a:t>This is the region where most of the mighty works we read of in scripture were performed</a:t>
            </a:r>
          </a:p>
          <a:p>
            <a:pPr marL="346075" indent="-346075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700" dirty="0"/>
              <a:t>Though we have no specific references, it is evident Jesus performed the same types of healings, exorcisms, and miracles over nature as those indicated in Scripture.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F85AD-1E62-2241-4C0D-BB55C348C3D6}"/>
              </a:ext>
            </a:extLst>
          </p:cNvPr>
          <p:cNvSpPr txBox="1"/>
          <p:nvPr/>
        </p:nvSpPr>
        <p:spPr>
          <a:xfrm>
            <a:off x="91440" y="6100544"/>
            <a:ext cx="661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Rear of interior of the Synagogue</a:t>
            </a:r>
          </a:p>
        </p:txBody>
      </p:sp>
    </p:spTree>
    <p:extLst>
      <p:ext uri="{BB962C8B-B14F-4D97-AF65-F5344CB8AC3E}">
        <p14:creationId xmlns:p14="http://schemas.microsoft.com/office/powerpoint/2010/main" val="292475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907"/>
                    </a14:imgEffect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6213-CB48-85BC-30EB-3C18E5A1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17208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BETHSAIDA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60D2-065C-A087-77AD-5C47B429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351280"/>
            <a:ext cx="6156960" cy="5191760"/>
          </a:xfrm>
        </p:spPr>
        <p:txBody>
          <a:bodyPr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Philip, Peter &amp; Andrew from there </a:t>
            </a: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(John 1:43-44)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healed a blind man </a:t>
            </a: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 8:22-25)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Feeding of the 5,000</a:t>
            </a: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(Luke 9:10-17)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walked on water</a:t>
            </a:r>
            <a:b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(cf. Mark 6:45-51)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B270195-78D0-FFE8-B240-4C087FB4186E}"/>
              </a:ext>
            </a:extLst>
          </p:cNvPr>
          <p:cNvSpPr/>
          <p:nvPr/>
        </p:nvSpPr>
        <p:spPr>
          <a:xfrm rot="8109138">
            <a:off x="9951237" y="1341121"/>
            <a:ext cx="1412240" cy="5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0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728118-AA54-0621-7EEE-B74964D9279E}"/>
              </a:ext>
            </a:extLst>
          </p:cNvPr>
          <p:cNvSpPr/>
          <p:nvPr/>
        </p:nvSpPr>
        <p:spPr>
          <a:xfrm>
            <a:off x="467360" y="1715451"/>
            <a:ext cx="11236960" cy="4736148"/>
          </a:xfrm>
          <a:prstGeom prst="roundRect">
            <a:avLst>
              <a:gd name="adj" fmla="val 4867"/>
            </a:avLst>
          </a:prstGeom>
          <a:solidFill>
            <a:srgbClr val="DDD2CD">
              <a:alpha val="8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995A3-9AAE-4122-9BD5-56AE528F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0" y="151765"/>
            <a:ext cx="388112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  <a:t>CAPERNAUM</a:t>
            </a:r>
            <a:b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4000" dirty="0">
                <a:latin typeface="+mn-lt"/>
                <a:cs typeface="Narkisim" panose="020E0502050101010101" pitchFamily="34" charset="-79"/>
              </a:rPr>
              <a:t>White Synagogue</a:t>
            </a:r>
            <a:endParaRPr lang="en-US" sz="4800" dirty="0">
              <a:latin typeface="+mn-lt"/>
              <a:cs typeface="Narkisim" panose="020E0502050101010101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7F993-789F-1022-2BDC-3433F35F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1825624"/>
            <a:ext cx="10952480" cy="4625975"/>
          </a:xfrm>
        </p:spPr>
        <p:txBody>
          <a:bodyPr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/>
              <a:t>Jesus healed Peter’s mother &amp; others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(Mark 1:29-34)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/>
              <a:t>Jesus forgave and healed a paralytic (probably at Peter’s house!) </a:t>
            </a:r>
            <a:r>
              <a:rPr lang="en-US" sz="4000" dirty="0"/>
              <a:t>(Mark 2:1-5)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/>
              <a:t>Jesus taught His kingdom parables </a:t>
            </a:r>
            <a:br>
              <a:rPr lang="en-US" sz="4000" dirty="0"/>
            </a:br>
            <a:r>
              <a:rPr lang="en-US" sz="4000" dirty="0"/>
              <a:t>(Matthew 13:1-3)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/>
              <a:t>Jesus called Matthew </a:t>
            </a:r>
            <a:r>
              <a:rPr lang="en-US" sz="4000" dirty="0"/>
              <a:t>(Matthew 9:9)</a:t>
            </a:r>
          </a:p>
          <a:p>
            <a:pPr marL="284163" indent="-284163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638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BFCBF-CB93-7288-2A10-A1D1F456B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540DB-C546-F889-9AF9-8A688DE1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172085"/>
            <a:ext cx="11592560" cy="99631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REBUKE: BECAUSE THEY DID NOT REPENT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1CB9-0E17-AAA1-2365-995C9B190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351280"/>
            <a:ext cx="9555480" cy="5191760"/>
          </a:xfrm>
        </p:spPr>
        <p:txBody>
          <a:bodyPr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Miracles proved Jesus was from God and must be heard and obeyed!</a:t>
            </a:r>
            <a:b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5:36; Acts 20:21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Must Repent</a:t>
            </a:r>
            <a:b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13:1-3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much is given, much is required!</a:t>
            </a:r>
            <a:b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Hebrews 2:1-4; Luke 12:47-48</a:t>
            </a:r>
          </a:p>
        </p:txBody>
      </p:sp>
    </p:spTree>
    <p:extLst>
      <p:ext uri="{BB962C8B-B14F-4D97-AF65-F5344CB8AC3E}">
        <p14:creationId xmlns:p14="http://schemas.microsoft.com/office/powerpoint/2010/main" val="167172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AB37E6-4BCC-EC50-27A0-4EB9412BC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81DE-9E49-116A-F93D-607B44D6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172085"/>
            <a:ext cx="11592560" cy="99631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QUESTIONS REGARDING OUR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E9FA-F037-5923-4193-F11F55D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351280"/>
            <a:ext cx="9555480" cy="5191760"/>
          </a:xfrm>
        </p:spPr>
        <p:txBody>
          <a:bodyPr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24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</a:t>
            </a:r>
            <a:r>
              <a:rPr lang="en-US" sz="4000" b="1" i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“more tolerable in the day of judgment” </a:t>
            </a: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mean?</a:t>
            </a:r>
            <a:b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10:15</a:t>
            </a:r>
          </a:p>
          <a:p>
            <a:pPr marL="346075" indent="-346075">
              <a:spcBef>
                <a:spcPts val="0"/>
              </a:spcBef>
              <a:spcAft>
                <a:spcPts val="2400"/>
              </a:spcAft>
            </a:pPr>
            <a: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the special case of Capernaum (11:23)</a:t>
            </a:r>
            <a:b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1:30; Isaiah 14:13-15</a:t>
            </a:r>
            <a:br>
              <a:rPr lang="en-US" sz="4000" b="1" dirty="0">
                <a:solidFill>
                  <a:srgbClr val="DDD2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solidFill>
                <a:srgbClr val="DDD2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70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3F95-522F-7747-B96D-E371B53A1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376" y="182879"/>
            <a:ext cx="5401056" cy="1120331"/>
          </a:xfrm>
        </p:spPr>
        <p:txBody>
          <a:bodyPr/>
          <a:lstStyle/>
          <a:p>
            <a:r>
              <a:rPr lang="en-US" dirty="0">
                <a:latin typeface="Narkisim" panose="020E0502050101010101" pitchFamily="34" charset="-79"/>
                <a:cs typeface="Narkisim" panose="020E0502050101010101" pitchFamily="34" charset="-79"/>
              </a:rPr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62237-8E2A-923B-8C8C-CC608E6E4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" y="1828800"/>
            <a:ext cx="10716768" cy="4498848"/>
          </a:xfrm>
        </p:spPr>
        <p:txBody>
          <a:bodyPr>
            <a:normAutofit/>
          </a:bodyPr>
          <a:lstStyle/>
          <a:p>
            <a:r>
              <a:rPr lang="en-US" sz="4800" b="1" dirty="0"/>
              <a:t>We have been granted eternal salvation through faith in Jesus Christ</a:t>
            </a:r>
          </a:p>
          <a:p>
            <a:endParaRPr lang="en-US" sz="4800" b="1" dirty="0"/>
          </a:p>
          <a:p>
            <a:r>
              <a:rPr lang="en-US" sz="6600" b="1" dirty="0">
                <a:latin typeface="Narkisim" panose="020E0502050101010101" pitchFamily="34" charset="-79"/>
                <a:cs typeface="Narkisim" panose="020E0502050101010101" pitchFamily="34" charset="-79"/>
              </a:rPr>
              <a:t>REPENT !</a:t>
            </a:r>
          </a:p>
          <a:p>
            <a:r>
              <a:rPr lang="en-US" sz="4400" b="1" dirty="0"/>
              <a:t>Acts 3:19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0646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267</Words>
  <Application>Microsoft Office PowerPoint</Application>
  <PresentationFormat>Widescreen</PresentationFormat>
  <Paragraphs>31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Fave Script Bold Pro</vt:lpstr>
      <vt:lpstr>Narkisim</vt:lpstr>
      <vt:lpstr>Office Theme</vt:lpstr>
      <vt:lpstr>PowerPoint Presentation</vt:lpstr>
      <vt:lpstr>CHORAZIN</vt:lpstr>
      <vt:lpstr>BETHSAIDA</vt:lpstr>
      <vt:lpstr>CAPERNAUM White Synagogue</vt:lpstr>
      <vt:lpstr>REBUKE: BECAUSE THEY DID NOT REPENT</vt:lpstr>
      <vt:lpstr>QUESTIONS REGARDING OUR TEXT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Stan Cox</dc:creator>
  <cp:lastModifiedBy>Stan Cox</cp:lastModifiedBy>
  <cp:revision>2</cp:revision>
  <cp:lastPrinted>2026-07-11T02:00:22Z</cp:lastPrinted>
  <dcterms:created xsi:type="dcterms:W3CDTF">2026-07-08T21:50:55Z</dcterms:created>
  <dcterms:modified xsi:type="dcterms:W3CDTF">2026-07-11T02:03:54Z</dcterms:modified>
</cp:coreProperties>
</file>