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57011" autoAdjust="0"/>
  </p:normalViewPr>
  <p:slideViewPr>
    <p:cSldViewPr snapToGrid="0" showGuides="1">
      <p:cViewPr varScale="1">
        <p:scale>
          <a:sx n="37" d="100"/>
          <a:sy n="37" d="100"/>
        </p:scale>
        <p:origin x="19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0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3884613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800" dirty="0">
                <a:latin typeface="Gill Sans Ultra Bold" panose="020B0A02020104020203" pitchFamily="34" charset="0"/>
              </a:rPr>
              <a:t>Words Better Left Unsaid!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October 2, 2016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West Side church of Christ, Stan Cox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soundteaching.org</a:t>
            </a:r>
          </a:p>
        </p:txBody>
      </p:sp>
    </p:spTree>
    <p:extLst>
      <p:ext uri="{BB962C8B-B14F-4D97-AF65-F5344CB8AC3E}">
        <p14:creationId xmlns:p14="http://schemas.microsoft.com/office/powerpoint/2010/main" val="285985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C675-5A79-4D79-B86D-48A07A62FF69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83B67-1238-4B7B-BEBD-26A8B6217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73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Better to remain quiet</a:t>
            </a:r>
            <a:r>
              <a:rPr lang="en-US" baseline="0" dirty="0"/>
              <a:t> and thought a fool than to speak and remove all doubt! (Abraham Lincoln?  Mark Twain?)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Actual origin is probably the wise man Solomon…</a:t>
            </a:r>
          </a:p>
          <a:p>
            <a:r>
              <a:rPr lang="en-US" b="1" baseline="0" dirty="0"/>
              <a:t>(Proverbs 17:28), “Even a fool is counted wise when he holds his peace; when he shuts his lips, he is considered perceptive.”</a:t>
            </a:r>
          </a:p>
          <a:p>
            <a:endParaRPr lang="en-US" baseline="0" dirty="0"/>
          </a:p>
          <a:p>
            <a:r>
              <a:rPr lang="en-US" b="1" baseline="0" dirty="0"/>
              <a:t>The tongue truly is an unruly member, and needs to be controlled!</a:t>
            </a:r>
          </a:p>
          <a:p>
            <a:r>
              <a:rPr lang="en-US" b="1" baseline="0" dirty="0"/>
              <a:t>(James 3:2), </a:t>
            </a:r>
            <a:r>
              <a:rPr lang="en-US" i="1" baseline="0" dirty="0"/>
              <a:t>“For we all stumble in many things. If anyone does not stumble in word, he is a perfect man, able also to bridle the whole body.”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baseline="0" dirty="0"/>
              <a:t>Perfect </a:t>
            </a:r>
            <a:r>
              <a:rPr lang="en-US" i="1" baseline="0" dirty="0"/>
              <a:t>[</a:t>
            </a:r>
            <a:r>
              <a:rPr lang="en-US" i="1" baseline="0" dirty="0" err="1"/>
              <a:t>teleios</a:t>
            </a:r>
            <a:r>
              <a:rPr lang="en-US" i="1" baseline="0" dirty="0"/>
              <a:t>] </a:t>
            </a:r>
            <a:r>
              <a:rPr lang="en-US" i="0" baseline="0" dirty="0"/>
              <a:t>– (complete, of full age.  References maturity in this context)</a:t>
            </a:r>
          </a:p>
          <a:p>
            <a:endParaRPr lang="en-US" baseline="0" dirty="0"/>
          </a:p>
          <a:p>
            <a:r>
              <a:rPr lang="en-US" b="1" baseline="0" dirty="0"/>
              <a:t>(James 3:6-8), </a:t>
            </a:r>
            <a:r>
              <a:rPr lang="en-US" i="1" baseline="0" dirty="0"/>
              <a:t>“And the tongue is a fire, a world of iniquity. The tongue is so set among our members that it defiles the whole body, and sets on fire the course of nature; and it is set on fire by hell. </a:t>
            </a:r>
            <a:r>
              <a:rPr lang="en-US" i="1" baseline="30000" dirty="0"/>
              <a:t>7</a:t>
            </a:r>
            <a:r>
              <a:rPr lang="en-US" i="1" baseline="0" dirty="0"/>
              <a:t> For every kind of beast and bird, of reptile and creature of the sea, is tamed and has been tamed by mankind. </a:t>
            </a:r>
            <a:r>
              <a:rPr lang="en-US" i="1" baseline="30000" dirty="0"/>
              <a:t>8</a:t>
            </a:r>
            <a:r>
              <a:rPr lang="en-US" i="1" baseline="0" dirty="0"/>
              <a:t> But no man can tame the tongue. It is an unruly evil, full of deadly poison.”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83B67-1238-4B7B-BEBD-26A8B62179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(First click - Heading) </a:t>
            </a:r>
            <a:r>
              <a:rPr lang="en-US" dirty="0"/>
              <a:t>Abraham told this lie on two different</a:t>
            </a:r>
            <a:r>
              <a:rPr lang="en-US" baseline="0" dirty="0"/>
              <a:t> occasions: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Motivation – self-preservation (20:11) “they will kill me on account of my wife.”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A partial truth</a:t>
            </a:r>
            <a:r>
              <a:rPr lang="en-US" i="1" baseline="0" dirty="0"/>
              <a:t> (Same father, but also his wife, 20:12) </a:t>
            </a:r>
            <a:r>
              <a:rPr lang="en-US" b="1" baseline="0" dirty="0"/>
              <a:t>Nevertheless, a lie or deceit!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/>
              <a:t>(Second Click) His lies brought consequences on others! (First click)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To the Pharaoh of Egypt (12:14-20), Plague upon </a:t>
            </a:r>
            <a:r>
              <a:rPr lang="en-US" baseline="0" dirty="0" err="1"/>
              <a:t>Pharaoah’s</a:t>
            </a:r>
            <a:r>
              <a:rPr lang="en-US" baseline="0" dirty="0"/>
              <a:t> house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To Abimelech, King of </a:t>
            </a:r>
            <a:r>
              <a:rPr lang="en-US" baseline="0" dirty="0" err="1"/>
              <a:t>Gerar</a:t>
            </a:r>
            <a:r>
              <a:rPr lang="en-US" baseline="0" dirty="0"/>
              <a:t> (20:1-18) God closed the wombs of all the house of Abimelech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Other examples: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Peter (Denying Christ</a:t>
            </a:r>
            <a:r>
              <a:rPr lang="en-US" b="1" baseline="0" dirty="0"/>
              <a:t> 3 times</a:t>
            </a:r>
            <a:r>
              <a:rPr lang="en-US" b="1" dirty="0"/>
              <a:t>)</a:t>
            </a:r>
          </a:p>
          <a:p>
            <a:r>
              <a:rPr lang="en-US" b="1" dirty="0"/>
              <a:t>(Matthew 26:74), </a:t>
            </a:r>
            <a:r>
              <a:rPr lang="en-US" i="1" dirty="0"/>
              <a:t>“Then he began to curse and swear, saying, ‘I do not know the Man!’”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 err="1"/>
              <a:t>Sapphira</a:t>
            </a:r>
            <a:r>
              <a:rPr lang="en-US" b="1" dirty="0"/>
              <a:t> (Wife of Ananias,</a:t>
            </a:r>
            <a:r>
              <a:rPr lang="en-US" b="1" baseline="0" dirty="0"/>
              <a:t> agreeing to lie to the apostles re: price of land)</a:t>
            </a:r>
            <a:endParaRPr lang="en-US" b="1" dirty="0"/>
          </a:p>
          <a:p>
            <a:r>
              <a:rPr lang="en-US" b="1" dirty="0"/>
              <a:t>(Acts 5:8), </a:t>
            </a:r>
            <a:r>
              <a:rPr lang="en-US" i="1" dirty="0"/>
              <a:t>“And Peter answered her, ‘Tell me whether you sold the land for so much?’ She said, ‘Yes, for so much.’”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83B67-1238-4B7B-BEBD-26A8B62179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97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(First Click</a:t>
            </a:r>
            <a:r>
              <a:rPr lang="en-US" b="1" baseline="0" dirty="0"/>
              <a:t> – Heading) </a:t>
            </a:r>
            <a:r>
              <a:rPr lang="en-US" baseline="0" dirty="0"/>
              <a:t>These words showed a lack of faith in God’s ability to deliver the land…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Actually, the words of the 10 spies, but the people agreed with their assessment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Contrast this with the words of Joshua and Caleb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/>
              <a:t>(Numbers 14:7-9), </a:t>
            </a:r>
            <a:r>
              <a:rPr lang="en-US" i="1" baseline="0" dirty="0"/>
              <a:t>“The land we passed through to spy out is an exceedingly good land.</a:t>
            </a:r>
            <a:r>
              <a:rPr lang="en-US" i="1" baseline="30000" dirty="0"/>
              <a:t> 8 </a:t>
            </a:r>
            <a:r>
              <a:rPr lang="en-US" i="1" baseline="0" dirty="0"/>
              <a:t>If the Lord delights in us, then He will bring us into this land and give it to us, 'a land which flows with milk and honey. ' </a:t>
            </a:r>
            <a:r>
              <a:rPr lang="en-US" i="1" baseline="30000" dirty="0"/>
              <a:t>9</a:t>
            </a:r>
            <a:r>
              <a:rPr lang="en-US" i="1" baseline="0" dirty="0"/>
              <a:t> Only do not rebel against the Lord, nor fear the people of the land, for they are our bread; their protection has departed from them, and the Lord is with us. Do not fear them.“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i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(Second</a:t>
            </a:r>
            <a:r>
              <a:rPr lang="en-US" b="1" baseline="0" dirty="0"/>
              <a:t> Click) </a:t>
            </a:r>
            <a:r>
              <a:rPr lang="en-US" b="1" dirty="0"/>
              <a:t>Consider</a:t>
            </a:r>
            <a:r>
              <a:rPr lang="en-US" b="1" baseline="0" dirty="0"/>
              <a:t> that a spiritual expression of cowardice indicates a lack of trust in God’s power and favor!</a:t>
            </a:r>
            <a:endParaRPr lang="en-US" b="1" dirty="0"/>
          </a:p>
          <a:p>
            <a:r>
              <a:rPr lang="en-US" b="1" dirty="0"/>
              <a:t>(Romans</a:t>
            </a:r>
            <a:r>
              <a:rPr lang="en-US" b="1" baseline="0" dirty="0"/>
              <a:t> 8:31), </a:t>
            </a:r>
            <a:r>
              <a:rPr lang="en-US" i="1" baseline="0" dirty="0"/>
              <a:t>“What then shall we say to these things? If God is for us, who can be against us?”</a:t>
            </a:r>
          </a:p>
          <a:p>
            <a:r>
              <a:rPr lang="en-US" b="1" baseline="0" dirty="0"/>
              <a:t>(Philippians 4:13), </a:t>
            </a:r>
            <a:r>
              <a:rPr lang="en-US" i="1" baseline="0" dirty="0"/>
              <a:t>“I can do all things through Christ who strengthens me.”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83B67-1238-4B7B-BEBD-26A8B62179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98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(First</a:t>
            </a:r>
            <a:r>
              <a:rPr lang="en-US" b="1" baseline="0" dirty="0"/>
              <a:t> Click – Heading)  Haman was blinded by an unreasoning sense of self-importance.</a:t>
            </a:r>
            <a:endParaRPr lang="en-US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Haman, promoted to chief prince, hated Mordecai</a:t>
            </a:r>
            <a:r>
              <a:rPr lang="en-US" baseline="0" dirty="0"/>
              <a:t> because he would not pay homage to him.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His vanity led him to plot genocide (destroy the Jews)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All he had obtained (chief among princes, etc.) nothing because his ego had been hurt.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His vanity led him to think honor was coming to him rather than Mordecai (who had uncovered a plot to kill the king).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His vanity led him to build the very gallows that took his life!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(Second click) Pride</a:t>
            </a:r>
            <a:r>
              <a:rPr lang="en-US" b="1" baseline="0" dirty="0"/>
              <a:t> comes before a fall.  This is common when our view of self is inflated.</a:t>
            </a:r>
            <a:endParaRPr lang="en-US" b="1" dirty="0"/>
          </a:p>
          <a:p>
            <a:r>
              <a:rPr lang="en-US" b="1" dirty="0"/>
              <a:t>(Proverbs 16:18), </a:t>
            </a:r>
            <a:r>
              <a:rPr lang="en-US" i="1" dirty="0"/>
              <a:t>“Pride goes before destruction, and a haughty spirit before a fall.”</a:t>
            </a:r>
          </a:p>
          <a:p>
            <a:r>
              <a:rPr lang="en-US" b="1" dirty="0"/>
              <a:t>(Luke</a:t>
            </a:r>
            <a:r>
              <a:rPr lang="en-US" b="1" baseline="0" dirty="0"/>
              <a:t> 18:14), </a:t>
            </a:r>
            <a:r>
              <a:rPr lang="en-US" i="1" baseline="0" dirty="0"/>
              <a:t>“…everyone who exalts himself will be humbled, and he who humbles himself will be exalted.“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Publican was justified, not the Pharisee who was prideful as he prayed to God.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83B67-1238-4B7B-BEBD-26A8B62179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79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(First Click) Moses took upon himself</a:t>
            </a:r>
            <a:r>
              <a:rPr lang="en-US" b="1" baseline="0" dirty="0"/>
              <a:t> authority that was not his.  He acted apart from God’s will!</a:t>
            </a:r>
            <a:endParaRPr lang="en-US" b="0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Consider, that once before God had told him to strike a rock for water (at </a:t>
            </a:r>
            <a:r>
              <a:rPr lang="en-US" b="0" baseline="0" dirty="0" err="1"/>
              <a:t>Horeb</a:t>
            </a:r>
            <a:r>
              <a:rPr lang="en-US" b="0" baseline="0" dirty="0"/>
              <a:t>, Ex. 17:6)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Here, at Kadesh, God instructed Moses, “Speak to the rock before their eyes, and it will yield its water”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His anger boiled over into harsh words and rash, unauthorized, action (struck the rock twice)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God called this presumption a lack of faith! </a:t>
            </a:r>
            <a:r>
              <a:rPr lang="en-US" b="0" i="1" baseline="0" dirty="0"/>
              <a:t>“Because you did not believe Me, to hallow Me in the eyes of the children of Israel…” </a:t>
            </a:r>
            <a:r>
              <a:rPr lang="en-US" b="1" i="0" baseline="0" dirty="0"/>
              <a:t>(12).  </a:t>
            </a:r>
            <a:r>
              <a:rPr lang="en-US" b="0" baseline="0" dirty="0"/>
              <a:t>God punished him by refusing him entrance into the land of Canaan.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/>
              <a:t>(Matthew 7:21-23</a:t>
            </a:r>
            <a:r>
              <a:rPr lang="en-US" b="1" i="1" baseline="0" dirty="0"/>
              <a:t>), </a:t>
            </a:r>
            <a:r>
              <a:rPr lang="en-US" b="0" i="1" baseline="0" dirty="0"/>
              <a:t>“Not everyone who says to Me, 'Lord, Lord,' shall enter the kingdom of heaven, but he who does the will of My Father in heaven. </a:t>
            </a:r>
            <a:r>
              <a:rPr lang="en-US" b="0" i="1" baseline="30000" dirty="0"/>
              <a:t>22</a:t>
            </a:r>
            <a:r>
              <a:rPr lang="en-US" b="0" i="1" baseline="0" dirty="0"/>
              <a:t> Many will say to Me in that day, 'Lord, Lord, have we not prophesied in Your name, cast out demons in Your name, and done many wonders in Your name? ' </a:t>
            </a:r>
            <a:r>
              <a:rPr lang="en-US" b="0" i="1" baseline="30000" dirty="0"/>
              <a:t>23</a:t>
            </a:r>
            <a:r>
              <a:rPr lang="en-US" b="0" i="1" baseline="0" dirty="0"/>
              <a:t> And then I will declare to them, 'I never knew you; depart from Me, you who practice lawlessness!‘”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0" i="1" baseline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baseline="0" dirty="0"/>
              <a:t>(Matthew 26:39), </a:t>
            </a:r>
            <a:r>
              <a:rPr lang="en-US" b="0" i="1" baseline="0" dirty="0"/>
              <a:t>“He went a little farther and fell on His face, and prayed, saying, ‘O My Father, if it is possible, let this cup pass from Me; nevertheless, </a:t>
            </a:r>
            <a:r>
              <a:rPr lang="en-US" b="0" i="1" u="sng" baseline="0" dirty="0"/>
              <a:t>not as I will, but as You will</a:t>
            </a:r>
            <a:r>
              <a:rPr lang="en-US" b="0" i="1" baseline="0" dirty="0"/>
              <a:t>.’”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baseline="0" dirty="0"/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83B67-1238-4B7B-BEBD-26A8B62179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4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(First Click – Heading) The idea of profaneness </a:t>
            </a:r>
            <a:r>
              <a:rPr lang="en-US" dirty="0"/>
              <a:t>is taken from Hebrews</a:t>
            </a:r>
            <a:r>
              <a:rPr lang="en-US" baseline="0" dirty="0"/>
              <a:t> 12.  Christians are called to peace and holiness, and avoid bitterness, </a:t>
            </a:r>
            <a:r>
              <a:rPr lang="en-US" i="1" baseline="0" dirty="0"/>
              <a:t>“lest there be any fornicator or profane person like Esau, who for one morsel of food sold his birthright.” </a:t>
            </a:r>
            <a:r>
              <a:rPr lang="en-US" baseline="0" dirty="0"/>
              <a:t>(16)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Profane – showing contempt.  A lack of respect for what is important or significant.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/>
              <a:t>Esau sold his birthright as firstborn for a pot of stew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i="1" baseline="0" dirty="0"/>
              <a:t>“Thus Esau </a:t>
            </a:r>
            <a:r>
              <a:rPr lang="en-US" b="1" i="1" baseline="0" dirty="0"/>
              <a:t>despised</a:t>
            </a:r>
            <a:r>
              <a:rPr lang="en-US" i="1" baseline="0" dirty="0"/>
              <a:t> his birthright” </a:t>
            </a:r>
            <a:r>
              <a:rPr lang="en-US" b="1" baseline="0" dirty="0"/>
              <a:t>(34)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1" baseline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/>
              <a:t>(Second Click) We can be profane, by failing to recognize or appreciate what is important in life…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/>
              <a:t>(Micah 6:8), </a:t>
            </a:r>
            <a:r>
              <a:rPr lang="en-US" b="0" i="1" baseline="0" dirty="0"/>
              <a:t>“He has shown you, O man, what is good; and what does the Lord require of you but to do justly, to love mercy, and to walk humbly with your God?”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0" i="1" baseline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baseline="0" dirty="0"/>
              <a:t>(Matthew 10:37-38), </a:t>
            </a:r>
            <a:r>
              <a:rPr lang="en-US" b="0" i="1" baseline="0" dirty="0"/>
              <a:t>“He who loves father or mother more than Me is not worthy of Me. And he who loves son or daughter more than Me is not worthy of Me. </a:t>
            </a:r>
            <a:r>
              <a:rPr lang="en-US" b="0" i="1" baseline="30000" dirty="0"/>
              <a:t>38</a:t>
            </a:r>
            <a:r>
              <a:rPr lang="en-US" b="0" i="1" baseline="0" dirty="0"/>
              <a:t> And he who does not take his cross and follow after Me is not worthy of Me.”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83B67-1238-4B7B-BEBD-26A8B62179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27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(First Click) Thoughtlessness, regarding</a:t>
            </a:r>
            <a:r>
              <a:rPr lang="en-US" b="1" baseline="0" dirty="0"/>
              <a:t> the consequences of our actions.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These Jews had witnessed the great power of God in Jesus of Nazareth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Yet, they had been incited to violence by their religious leaders.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Pilate declared Jesus to be a just person.  But, “a tumult was rising.”</a:t>
            </a:r>
          </a:p>
          <a:p>
            <a:endParaRPr lang="en-US" baseline="0" dirty="0"/>
          </a:p>
          <a:p>
            <a:r>
              <a:rPr lang="en-US" b="1" baseline="0" dirty="0"/>
              <a:t>(Second Click) Actions &amp; words have consequences.  Think before you act or speak!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The Jews assumed the guilt of killing</a:t>
            </a:r>
            <a:r>
              <a:rPr lang="en-US" b="1" baseline="0" dirty="0"/>
              <a:t> the Son of God!</a:t>
            </a:r>
            <a:endParaRPr lang="en-US" b="1" dirty="0"/>
          </a:p>
          <a:p>
            <a:r>
              <a:rPr lang="en-US" b="1" baseline="0" dirty="0"/>
              <a:t>(Acts 2:36</a:t>
            </a:r>
            <a:r>
              <a:rPr lang="en-US" b="1" i="1" baseline="0" dirty="0"/>
              <a:t>), </a:t>
            </a:r>
            <a:r>
              <a:rPr lang="en-US" i="1" baseline="0" dirty="0"/>
              <a:t>“Therefore let all the house of Israel know assuredly that God has made this Jesus, whom you crucified, both Lord and Christ.”</a:t>
            </a:r>
          </a:p>
          <a:p>
            <a:r>
              <a:rPr lang="en-US" b="1" i="0" baseline="0" dirty="0"/>
              <a:t>(Matthew 12:36-37), </a:t>
            </a:r>
            <a:r>
              <a:rPr lang="en-US" i="1" baseline="0" dirty="0"/>
              <a:t>“But I say to you that for every </a:t>
            </a:r>
            <a:r>
              <a:rPr lang="en-US" b="1" i="1" baseline="0" dirty="0"/>
              <a:t>idle word </a:t>
            </a:r>
            <a:r>
              <a:rPr lang="en-US" i="1" baseline="0" dirty="0"/>
              <a:t>men may speak, they will give account of it in the day of judgment. </a:t>
            </a:r>
            <a:r>
              <a:rPr lang="en-US" i="1" baseline="30000" dirty="0"/>
              <a:t>37</a:t>
            </a:r>
            <a:r>
              <a:rPr lang="en-US" i="1" baseline="0" dirty="0"/>
              <a:t> For by your words you will be justified, and by your words you will be condemned.”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83B67-1238-4B7B-BEBD-26A8B62179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90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But, not enough to simply</a:t>
            </a:r>
            <a:r>
              <a:rPr lang="en-US" baseline="0" dirty="0"/>
              <a:t> keep silent…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The words a man speaks are indicative of the heart!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/>
              <a:t>(Matthew 12:33-37), </a:t>
            </a:r>
            <a:r>
              <a:rPr lang="en-US" i="1" baseline="0" dirty="0"/>
              <a:t>“Either make the tree good and its fruit good, or else make the tree bad and its fruit bad; for a tree is known by its fruit. </a:t>
            </a:r>
            <a:r>
              <a:rPr lang="en-US" i="1" baseline="30000" dirty="0"/>
              <a:t>34</a:t>
            </a:r>
            <a:r>
              <a:rPr lang="en-US" i="1" baseline="0" dirty="0"/>
              <a:t> Brood of vipers! How can you, being evil, speak good things? For out of the abundance of the heart the mouth speaks. </a:t>
            </a:r>
            <a:r>
              <a:rPr lang="en-US" i="1" baseline="30000" dirty="0"/>
              <a:t>35</a:t>
            </a:r>
            <a:r>
              <a:rPr lang="en-US" i="1" baseline="0" dirty="0"/>
              <a:t> A good man out of the good treasure of his heart brings forth good things, and an evil man out of the evil treasure brings forth evil things. </a:t>
            </a:r>
            <a:r>
              <a:rPr lang="en-US" i="1" baseline="30000" dirty="0"/>
              <a:t>36</a:t>
            </a:r>
            <a:r>
              <a:rPr lang="en-US" i="1" baseline="0" dirty="0"/>
              <a:t> But I say to you that for every idle word men may speak, they will give account of it in the day of judgment. </a:t>
            </a:r>
            <a:r>
              <a:rPr lang="en-US" i="1" baseline="30000" dirty="0"/>
              <a:t>37</a:t>
            </a:r>
            <a:r>
              <a:rPr lang="en-US" i="1" baseline="0" dirty="0"/>
              <a:t> For by your words you will be justified, and by your words you will be condemned.”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0" baseline="0" dirty="0"/>
              <a:t>If your heart is right, your words will show it!  Make your heart right before God!</a:t>
            </a:r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83B67-1238-4B7B-BEBD-26A8B62179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05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609600" y="446089"/>
            <a:ext cx="5050971" cy="4206856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971" y="446088"/>
            <a:ext cx="4533295" cy="5414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4833257"/>
            <a:ext cx="3547533" cy="10277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Words Better Left Unsaid!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655" y="5280846"/>
            <a:ext cx="11499272" cy="1313917"/>
          </a:xfrm>
        </p:spPr>
        <p:txBody>
          <a:bodyPr>
            <a:noAutofit/>
          </a:bodyPr>
          <a:lstStyle/>
          <a:p>
            <a:pPr indent="234950"/>
            <a:r>
              <a:rPr lang="en-US" sz="4000" dirty="0"/>
              <a:t>“Set a guard, O Lord, over my mouth; keep watch over the door of my lips” (Psalm 141:3)</a:t>
            </a:r>
          </a:p>
        </p:txBody>
      </p:sp>
    </p:spTree>
    <p:extLst>
      <p:ext uri="{BB962C8B-B14F-4D97-AF65-F5344CB8AC3E}">
        <p14:creationId xmlns:p14="http://schemas.microsoft.com/office/powerpoint/2010/main" val="88653004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7" y="587830"/>
            <a:ext cx="4833256" cy="3608614"/>
          </a:xfrm>
        </p:spPr>
        <p:txBody>
          <a:bodyPr anchor="ctr"/>
          <a:lstStyle/>
          <a:p>
            <a:r>
              <a:rPr lang="en-US" sz="4400" dirty="0"/>
              <a:t>“She is my sister”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1043" y="1387929"/>
            <a:ext cx="4931228" cy="4980214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In addition to being personal sin, lying can have far reaching consequences.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Matthew 26:74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Acts 5:8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4833257"/>
            <a:ext cx="4494892" cy="1600199"/>
          </a:xfrm>
        </p:spPr>
        <p:txBody>
          <a:bodyPr anchor="t">
            <a:normAutofit/>
          </a:bodyPr>
          <a:lstStyle/>
          <a:p>
            <a:r>
              <a:rPr lang="en-US" sz="3600" b="1" dirty="0"/>
              <a:t>Abraham</a:t>
            </a:r>
          </a:p>
          <a:p>
            <a:r>
              <a:rPr lang="en-US" sz="3600" dirty="0"/>
              <a:t>(Genesis 20:2)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64086" y="310245"/>
            <a:ext cx="5078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Gill Sans Ultra Bold" panose="020B0A02020104020203" pitchFamily="34" charset="0"/>
              </a:rPr>
              <a:t>Dishonesty</a:t>
            </a:r>
          </a:p>
        </p:txBody>
      </p:sp>
    </p:spTree>
    <p:extLst>
      <p:ext uri="{BB962C8B-B14F-4D97-AF65-F5344CB8AC3E}">
        <p14:creationId xmlns:p14="http://schemas.microsoft.com/office/powerpoint/2010/main" val="18494582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7" y="587830"/>
            <a:ext cx="4833256" cy="3608614"/>
          </a:xfrm>
        </p:spPr>
        <p:txBody>
          <a:bodyPr anchor="ctr"/>
          <a:lstStyle/>
          <a:p>
            <a:r>
              <a:rPr lang="en-US" sz="4400" dirty="0"/>
              <a:t>“We are not able to go up against the people, for they are stronger than we”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1043" y="1387929"/>
            <a:ext cx="4931228" cy="4980214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Spiritual cowardice indicates a lack of trust in God’s might and favor!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Romans 8:31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Philippians 4:13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4833257"/>
            <a:ext cx="4494892" cy="1600199"/>
          </a:xfrm>
        </p:spPr>
        <p:txBody>
          <a:bodyPr anchor="t">
            <a:normAutofit/>
          </a:bodyPr>
          <a:lstStyle/>
          <a:p>
            <a:r>
              <a:rPr lang="en-US" sz="3600" b="1" dirty="0"/>
              <a:t>Israelites</a:t>
            </a:r>
          </a:p>
          <a:p>
            <a:r>
              <a:rPr lang="en-US" sz="3600" dirty="0"/>
              <a:t>(Numbers 13:31)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4674" y="310245"/>
            <a:ext cx="5512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Gill Sans Ultra Bold" panose="020B0A02020104020203" pitchFamily="34" charset="0"/>
              </a:rPr>
              <a:t>Faithlessness</a:t>
            </a:r>
          </a:p>
        </p:txBody>
      </p:sp>
    </p:spTree>
    <p:extLst>
      <p:ext uri="{BB962C8B-B14F-4D97-AF65-F5344CB8AC3E}">
        <p14:creationId xmlns:p14="http://schemas.microsoft.com/office/powerpoint/2010/main" val="12793424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7" y="587830"/>
            <a:ext cx="4833256" cy="3608614"/>
          </a:xfrm>
        </p:spPr>
        <p:txBody>
          <a:bodyPr anchor="ctr"/>
          <a:lstStyle/>
          <a:p>
            <a:r>
              <a:rPr lang="en-US" sz="4400" dirty="0"/>
              <a:t>“Whom would the king delight to honor more than me?”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1043" y="1387929"/>
            <a:ext cx="4931228" cy="4980214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An inflated view of your own import-</a:t>
            </a:r>
            <a:r>
              <a:rPr lang="en-US" sz="3600" dirty="0" err="1"/>
              <a:t>ance</a:t>
            </a:r>
            <a:r>
              <a:rPr lang="en-US" sz="3600" dirty="0"/>
              <a:t> will often lead you to disappointment or failure!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Proverbs 16:18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Luke 18:14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4833257"/>
            <a:ext cx="4494892" cy="1600199"/>
          </a:xfrm>
        </p:spPr>
        <p:txBody>
          <a:bodyPr anchor="t">
            <a:normAutofit/>
          </a:bodyPr>
          <a:lstStyle/>
          <a:p>
            <a:r>
              <a:rPr lang="en-US" sz="3600" b="1" dirty="0"/>
              <a:t>Haman</a:t>
            </a:r>
          </a:p>
          <a:p>
            <a:r>
              <a:rPr lang="en-US" sz="3600" dirty="0"/>
              <a:t>(Esther 6:6)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4674" y="310245"/>
            <a:ext cx="5512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Gill Sans Ultra Bold" panose="020B0A02020104020203" pitchFamily="34" charset="0"/>
              </a:rPr>
              <a:t>Vanity</a:t>
            </a:r>
          </a:p>
        </p:txBody>
      </p:sp>
    </p:spTree>
    <p:extLst>
      <p:ext uri="{BB962C8B-B14F-4D97-AF65-F5344CB8AC3E}">
        <p14:creationId xmlns:p14="http://schemas.microsoft.com/office/powerpoint/2010/main" val="22170686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7" y="587830"/>
            <a:ext cx="4833256" cy="3608614"/>
          </a:xfrm>
        </p:spPr>
        <p:txBody>
          <a:bodyPr anchor="ctr"/>
          <a:lstStyle/>
          <a:p>
            <a:r>
              <a:rPr lang="en-US" sz="4400" dirty="0"/>
              <a:t>“Hear now, you rebels! Must we bring water for you out of this rock?”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1043" y="1387929"/>
            <a:ext cx="4931228" cy="4980214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Whatever our motivation, to disregard God’s wishes, substituting our own will, is indefensible.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Matthew 7:21-23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Matthew 26:39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4833257"/>
            <a:ext cx="4494892" cy="1600199"/>
          </a:xfrm>
        </p:spPr>
        <p:txBody>
          <a:bodyPr anchor="t">
            <a:normAutofit/>
          </a:bodyPr>
          <a:lstStyle/>
          <a:p>
            <a:r>
              <a:rPr lang="en-US" sz="3600" b="1" dirty="0"/>
              <a:t>Moses</a:t>
            </a:r>
          </a:p>
          <a:p>
            <a:r>
              <a:rPr lang="en-US" sz="3600" dirty="0"/>
              <a:t>(Numbers 20:10)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4674" y="310245"/>
            <a:ext cx="5512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Gill Sans Ultra Bold" panose="020B0A02020104020203" pitchFamily="34" charset="0"/>
              </a:rPr>
              <a:t>Presumption</a:t>
            </a:r>
          </a:p>
        </p:txBody>
      </p:sp>
    </p:spTree>
    <p:extLst>
      <p:ext uri="{BB962C8B-B14F-4D97-AF65-F5344CB8AC3E}">
        <p14:creationId xmlns:p14="http://schemas.microsoft.com/office/powerpoint/2010/main" val="21535955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7" y="587830"/>
            <a:ext cx="4833256" cy="3608614"/>
          </a:xfrm>
        </p:spPr>
        <p:txBody>
          <a:bodyPr anchor="ctr"/>
          <a:lstStyle/>
          <a:p>
            <a:r>
              <a:rPr lang="en-US" sz="4400" dirty="0"/>
              <a:t>“Look, I am about to die; so what is this birth-right to me?”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1043" y="1387929"/>
            <a:ext cx="4931228" cy="4980214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We are profane if we fail to </a:t>
            </a:r>
            <a:r>
              <a:rPr lang="en-US" sz="3600" dirty="0" err="1"/>
              <a:t>recog-nize</a:t>
            </a:r>
            <a:r>
              <a:rPr lang="en-US" sz="3600" dirty="0"/>
              <a:t>, or to appreciate the important things in our lives.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Micah 6:8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Matthew 10:37-38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4833257"/>
            <a:ext cx="4494892" cy="1600199"/>
          </a:xfrm>
        </p:spPr>
        <p:txBody>
          <a:bodyPr anchor="t">
            <a:normAutofit/>
          </a:bodyPr>
          <a:lstStyle/>
          <a:p>
            <a:r>
              <a:rPr lang="en-US" sz="3600" b="1" dirty="0"/>
              <a:t>Esau</a:t>
            </a:r>
          </a:p>
          <a:p>
            <a:r>
              <a:rPr lang="en-US" sz="3600" dirty="0"/>
              <a:t>(Genesis 25:32)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4674" y="310245"/>
            <a:ext cx="5512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Gill Sans Ultra Bold" panose="020B0A02020104020203" pitchFamily="34" charset="0"/>
              </a:rPr>
              <a:t>Profaneness</a:t>
            </a:r>
          </a:p>
        </p:txBody>
      </p:sp>
    </p:spTree>
    <p:extLst>
      <p:ext uri="{BB962C8B-B14F-4D97-AF65-F5344CB8AC3E}">
        <p14:creationId xmlns:p14="http://schemas.microsoft.com/office/powerpoint/2010/main" val="27585411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7" y="587830"/>
            <a:ext cx="4833256" cy="3608614"/>
          </a:xfrm>
        </p:spPr>
        <p:txBody>
          <a:bodyPr anchor="ctr"/>
          <a:lstStyle/>
          <a:p>
            <a:r>
              <a:rPr lang="en-US" sz="4400" dirty="0"/>
              <a:t>“His blood be on us and on our children.”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1043" y="1387929"/>
            <a:ext cx="4931228" cy="4980214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It is important that we consider the spiritual </a:t>
            </a:r>
            <a:r>
              <a:rPr lang="en-US" sz="3600" dirty="0" err="1"/>
              <a:t>conse-quences</a:t>
            </a:r>
            <a:r>
              <a:rPr lang="en-US" sz="3600" dirty="0"/>
              <a:t> of our actions and words!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Acts 2:36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Matthew 12:36-37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4833257"/>
            <a:ext cx="4494892" cy="1600199"/>
          </a:xfrm>
        </p:spPr>
        <p:txBody>
          <a:bodyPr anchor="t">
            <a:normAutofit/>
          </a:bodyPr>
          <a:lstStyle/>
          <a:p>
            <a:r>
              <a:rPr lang="en-US" sz="3600" b="1" dirty="0"/>
              <a:t>Jewish Mob</a:t>
            </a:r>
          </a:p>
          <a:p>
            <a:r>
              <a:rPr lang="en-US" sz="3600" dirty="0"/>
              <a:t>(Matthew 27:25)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4674" y="310245"/>
            <a:ext cx="5512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Gill Sans Ultra Bold" panose="020B0A02020104020203" pitchFamily="34" charset="0"/>
              </a:rPr>
              <a:t>Thoughtless</a:t>
            </a:r>
          </a:p>
        </p:txBody>
      </p:sp>
    </p:spTree>
    <p:extLst>
      <p:ext uri="{BB962C8B-B14F-4D97-AF65-F5344CB8AC3E}">
        <p14:creationId xmlns:p14="http://schemas.microsoft.com/office/powerpoint/2010/main" val="4143461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Conclusion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655" y="5280846"/>
            <a:ext cx="11499272" cy="1313917"/>
          </a:xfrm>
        </p:spPr>
        <p:txBody>
          <a:bodyPr>
            <a:noAutofit/>
          </a:bodyPr>
          <a:lstStyle/>
          <a:p>
            <a:pPr indent="234950"/>
            <a:r>
              <a:rPr lang="en-US" sz="4000" dirty="0"/>
              <a:t>“…let every man be swift to hear, slow to speak, slow to wrath” (James 1:19)</a:t>
            </a:r>
          </a:p>
        </p:txBody>
      </p:sp>
    </p:spTree>
    <p:extLst>
      <p:ext uri="{BB962C8B-B14F-4D97-AF65-F5344CB8AC3E}">
        <p14:creationId xmlns:p14="http://schemas.microsoft.com/office/powerpoint/2010/main" val="3205337812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1484</TotalTime>
  <Words>1918</Words>
  <Application>Microsoft Office PowerPoint</Application>
  <PresentationFormat>Widescreen</PresentationFormat>
  <Paragraphs>124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Gill Sans Ultra Bold</vt:lpstr>
      <vt:lpstr>Wingdings 2</vt:lpstr>
      <vt:lpstr>Quotable</vt:lpstr>
      <vt:lpstr>Words Better Left Unsaid!</vt:lpstr>
      <vt:lpstr>“She is my sister”</vt:lpstr>
      <vt:lpstr>“We are not able to go up against the people, for they are stronger than we”</vt:lpstr>
      <vt:lpstr>“Whom would the king delight to honor more than me?”</vt:lpstr>
      <vt:lpstr>“Hear now, you rebels! Must we bring water for you out of this rock?”</vt:lpstr>
      <vt:lpstr>“Look, I am about to die; so what is this birth-right to me?”</vt:lpstr>
      <vt:lpstr>“His blood be on us and on our children.”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Better Left Unsaid!</dc:title>
  <dc:creator>Stan Cox</dc:creator>
  <cp:lastModifiedBy>Stan Cox</cp:lastModifiedBy>
  <cp:revision>32</cp:revision>
  <dcterms:created xsi:type="dcterms:W3CDTF">2016-09-30T19:29:05Z</dcterms:created>
  <dcterms:modified xsi:type="dcterms:W3CDTF">2016-10-27T15:31:22Z</dcterms:modified>
</cp:coreProperties>
</file>