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6" r:id="rId3"/>
    <p:sldId id="259" r:id="rId4"/>
    <p:sldId id="260" r:id="rId5"/>
    <p:sldId id="261" r:id="rId6"/>
    <p:sldId id="262" r:id="rId7"/>
    <p:sldId id="263" r:id="rId8"/>
    <p:sldId id="258"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CBD1"/>
    <a:srgbClr val="FFBD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2B174B-5588-4173-A256-65E89BE77AFD}" v="37" dt="2020-07-25T22:14:10.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2" autoAdjust="0"/>
    <p:restoredTop sz="66709" autoAdjust="0"/>
  </p:normalViewPr>
  <p:slideViewPr>
    <p:cSldViewPr snapToGrid="0">
      <p:cViewPr varScale="1">
        <p:scale>
          <a:sx n="51" d="100"/>
          <a:sy n="51" d="100"/>
        </p:scale>
        <p:origin x="45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C92B174B-5588-4173-A256-65E89BE77AFD}"/>
    <pc:docChg chg="undo custSel addSld delSld modSld modShowInfo">
      <pc:chgData name="Stan Cox" userId="9376f276357bfffd" providerId="LiveId" clId="{C92B174B-5588-4173-A256-65E89BE77AFD}" dt="2020-07-26T02:19:27.040" v="5328" actId="2744"/>
      <pc:docMkLst>
        <pc:docMk/>
      </pc:docMkLst>
      <pc:sldChg chg="modTransition modNotesTx">
        <pc:chgData name="Stan Cox" userId="9376f276357bfffd" providerId="LiveId" clId="{C92B174B-5588-4173-A256-65E89BE77AFD}" dt="2020-07-25T21:59:23.520" v="1123" actId="20577"/>
        <pc:sldMkLst>
          <pc:docMk/>
          <pc:sldMk cId="3725105126" sldId="256"/>
        </pc:sldMkLst>
      </pc:sldChg>
      <pc:sldChg chg="modNotesTx">
        <pc:chgData name="Stan Cox" userId="9376f276357bfffd" providerId="LiveId" clId="{C92B174B-5588-4173-A256-65E89BE77AFD}" dt="2020-07-25T21:49:26.104" v="656" actId="6549"/>
        <pc:sldMkLst>
          <pc:docMk/>
          <pc:sldMk cId="3872099048" sldId="257"/>
        </pc:sldMkLst>
      </pc:sldChg>
      <pc:sldChg chg="addSp modSp add mod modNotesTx">
        <pc:chgData name="Stan Cox" userId="9376f276357bfffd" providerId="LiveId" clId="{C92B174B-5588-4173-A256-65E89BE77AFD}" dt="2020-07-25T22:36:16.894" v="3855" actId="20577"/>
        <pc:sldMkLst>
          <pc:docMk/>
          <pc:sldMk cId="247951090" sldId="258"/>
        </pc:sldMkLst>
        <pc:spChg chg="mod">
          <ac:chgData name="Stan Cox" userId="9376f276357bfffd" providerId="LiveId" clId="{C92B174B-5588-4173-A256-65E89BE77AFD}" dt="2020-07-24T01:43:21.981" v="184" actId="255"/>
          <ac:spMkLst>
            <pc:docMk/>
            <pc:sldMk cId="247951090" sldId="258"/>
            <ac:spMk id="2" creationId="{1EB01241-0899-4F15-980C-DBA8049195D7}"/>
          </ac:spMkLst>
        </pc:spChg>
        <pc:spChg chg="mod">
          <ac:chgData name="Stan Cox" userId="9376f276357bfffd" providerId="LiveId" clId="{C92B174B-5588-4173-A256-65E89BE77AFD}" dt="2020-07-25T22:36:16.894" v="3855" actId="20577"/>
          <ac:spMkLst>
            <pc:docMk/>
            <pc:sldMk cId="247951090" sldId="258"/>
            <ac:spMk id="3" creationId="{D597E024-011B-4BEC-98F4-F7DB7F5DD4F0}"/>
          </ac:spMkLst>
        </pc:spChg>
        <pc:spChg chg="add mod">
          <ac:chgData name="Stan Cox" userId="9376f276357bfffd" providerId="LiveId" clId="{C92B174B-5588-4173-A256-65E89BE77AFD}" dt="2020-07-24T01:46:32.490" v="370" actId="20577"/>
          <ac:spMkLst>
            <pc:docMk/>
            <pc:sldMk cId="247951090" sldId="258"/>
            <ac:spMk id="4" creationId="{DF48AD29-6AE2-4092-893F-C7D4C3CA0FA8}"/>
          </ac:spMkLst>
        </pc:spChg>
      </pc:sldChg>
      <pc:sldChg chg="add del setBg">
        <pc:chgData name="Stan Cox" userId="9376f276357bfffd" providerId="LiveId" clId="{C92B174B-5588-4173-A256-65E89BE77AFD}" dt="2020-07-24T01:40:03.502" v="2"/>
        <pc:sldMkLst>
          <pc:docMk/>
          <pc:sldMk cId="1768472721" sldId="258"/>
        </pc:sldMkLst>
      </pc:sldChg>
      <pc:sldChg chg="add del setBg">
        <pc:chgData name="Stan Cox" userId="9376f276357bfffd" providerId="LiveId" clId="{C92B174B-5588-4173-A256-65E89BE77AFD}" dt="2020-07-24T01:44:32.062" v="196"/>
        <pc:sldMkLst>
          <pc:docMk/>
          <pc:sldMk cId="501027904" sldId="259"/>
        </pc:sldMkLst>
      </pc:sldChg>
      <pc:sldChg chg="modSp add mod modNotesTx">
        <pc:chgData name="Stan Cox" userId="9376f276357bfffd" providerId="LiveId" clId="{C92B174B-5588-4173-A256-65E89BE77AFD}" dt="2020-07-25T22:06:39.513" v="1549" actId="20577"/>
        <pc:sldMkLst>
          <pc:docMk/>
          <pc:sldMk cId="2208415923" sldId="259"/>
        </pc:sldMkLst>
        <pc:spChg chg="mod">
          <ac:chgData name="Stan Cox" userId="9376f276357bfffd" providerId="LiveId" clId="{C92B174B-5588-4173-A256-65E89BE77AFD}" dt="2020-07-25T22:06:39.513" v="1549" actId="20577"/>
          <ac:spMkLst>
            <pc:docMk/>
            <pc:sldMk cId="2208415923" sldId="259"/>
            <ac:spMk id="3" creationId="{D597E024-011B-4BEC-98F4-F7DB7F5DD4F0}"/>
          </ac:spMkLst>
        </pc:spChg>
        <pc:spChg chg="mod">
          <ac:chgData name="Stan Cox" userId="9376f276357bfffd" providerId="LiveId" clId="{C92B174B-5588-4173-A256-65E89BE77AFD}" dt="2020-07-24T01:45:22.347" v="232" actId="20577"/>
          <ac:spMkLst>
            <pc:docMk/>
            <pc:sldMk cId="2208415923" sldId="259"/>
            <ac:spMk id="4" creationId="{DF48AD29-6AE2-4092-893F-C7D4C3CA0FA8}"/>
          </ac:spMkLst>
        </pc:spChg>
      </pc:sldChg>
      <pc:sldChg chg="add del setBg">
        <pc:chgData name="Stan Cox" userId="9376f276357bfffd" providerId="LiveId" clId="{C92B174B-5588-4173-A256-65E89BE77AFD}" dt="2020-07-24T01:44:36.621" v="199"/>
        <pc:sldMkLst>
          <pc:docMk/>
          <pc:sldMk cId="2988879980" sldId="260"/>
        </pc:sldMkLst>
      </pc:sldChg>
      <pc:sldChg chg="modSp add mod modNotesTx">
        <pc:chgData name="Stan Cox" userId="9376f276357bfffd" providerId="LiveId" clId="{C92B174B-5588-4173-A256-65E89BE77AFD}" dt="2020-07-25T22:11:06.420" v="1929" actId="20577"/>
        <pc:sldMkLst>
          <pc:docMk/>
          <pc:sldMk cId="3481934224" sldId="260"/>
        </pc:sldMkLst>
        <pc:spChg chg="mod">
          <ac:chgData name="Stan Cox" userId="9376f276357bfffd" providerId="LiveId" clId="{C92B174B-5588-4173-A256-65E89BE77AFD}" dt="2020-07-25T22:11:06.420" v="1929" actId="20577"/>
          <ac:spMkLst>
            <pc:docMk/>
            <pc:sldMk cId="3481934224" sldId="260"/>
            <ac:spMk id="3" creationId="{D597E024-011B-4BEC-98F4-F7DB7F5DD4F0}"/>
          </ac:spMkLst>
        </pc:spChg>
        <pc:spChg chg="mod">
          <ac:chgData name="Stan Cox" userId="9376f276357bfffd" providerId="LiveId" clId="{C92B174B-5588-4173-A256-65E89BE77AFD}" dt="2020-07-24T01:45:32.903" v="253" actId="20577"/>
          <ac:spMkLst>
            <pc:docMk/>
            <pc:sldMk cId="3481934224" sldId="260"/>
            <ac:spMk id="4" creationId="{DF48AD29-6AE2-4092-893F-C7D4C3CA0FA8}"/>
          </ac:spMkLst>
        </pc:spChg>
      </pc:sldChg>
      <pc:sldChg chg="add del setBg">
        <pc:chgData name="Stan Cox" userId="9376f276357bfffd" providerId="LiveId" clId="{C92B174B-5588-4173-A256-65E89BE77AFD}" dt="2020-07-24T01:44:41.524" v="202"/>
        <pc:sldMkLst>
          <pc:docMk/>
          <pc:sldMk cId="3825721832" sldId="261"/>
        </pc:sldMkLst>
      </pc:sldChg>
      <pc:sldChg chg="modSp add mod modNotesTx">
        <pc:chgData name="Stan Cox" userId="9376f276357bfffd" providerId="LiveId" clId="{C92B174B-5588-4173-A256-65E89BE77AFD}" dt="2020-07-25T22:13:42.866" v="2045" actId="20577"/>
        <pc:sldMkLst>
          <pc:docMk/>
          <pc:sldMk cId="4001973185" sldId="261"/>
        </pc:sldMkLst>
        <pc:spChg chg="mod">
          <ac:chgData name="Stan Cox" userId="9376f276357bfffd" providerId="LiveId" clId="{C92B174B-5588-4173-A256-65E89BE77AFD}" dt="2020-07-25T22:13:42.866" v="2045" actId="20577"/>
          <ac:spMkLst>
            <pc:docMk/>
            <pc:sldMk cId="4001973185" sldId="261"/>
            <ac:spMk id="3" creationId="{D597E024-011B-4BEC-98F4-F7DB7F5DD4F0}"/>
          </ac:spMkLst>
        </pc:spChg>
        <pc:spChg chg="mod">
          <ac:chgData name="Stan Cox" userId="9376f276357bfffd" providerId="LiveId" clId="{C92B174B-5588-4173-A256-65E89BE77AFD}" dt="2020-07-24T01:45:47.016" v="301" actId="20577"/>
          <ac:spMkLst>
            <pc:docMk/>
            <pc:sldMk cId="4001973185" sldId="261"/>
            <ac:spMk id="4" creationId="{DF48AD29-6AE2-4092-893F-C7D4C3CA0FA8}"/>
          </ac:spMkLst>
        </pc:spChg>
      </pc:sldChg>
      <pc:sldChg chg="modSp add mod modNotesTx">
        <pc:chgData name="Stan Cox" userId="9376f276357bfffd" providerId="LiveId" clId="{C92B174B-5588-4173-A256-65E89BE77AFD}" dt="2020-07-25T22:23:53.496" v="2995" actId="20577"/>
        <pc:sldMkLst>
          <pc:docMk/>
          <pc:sldMk cId="1485672911" sldId="262"/>
        </pc:sldMkLst>
        <pc:spChg chg="mod">
          <ac:chgData name="Stan Cox" userId="9376f276357bfffd" providerId="LiveId" clId="{C92B174B-5588-4173-A256-65E89BE77AFD}" dt="2020-07-25T22:23:53.496" v="2995" actId="20577"/>
          <ac:spMkLst>
            <pc:docMk/>
            <pc:sldMk cId="1485672911" sldId="262"/>
            <ac:spMk id="3" creationId="{D597E024-011B-4BEC-98F4-F7DB7F5DD4F0}"/>
          </ac:spMkLst>
        </pc:spChg>
        <pc:spChg chg="mod">
          <ac:chgData name="Stan Cox" userId="9376f276357bfffd" providerId="LiveId" clId="{C92B174B-5588-4173-A256-65E89BE77AFD}" dt="2020-07-24T01:46:02.287" v="324" actId="20577"/>
          <ac:spMkLst>
            <pc:docMk/>
            <pc:sldMk cId="1485672911" sldId="262"/>
            <ac:spMk id="4" creationId="{DF48AD29-6AE2-4092-893F-C7D4C3CA0FA8}"/>
          </ac:spMkLst>
        </pc:spChg>
      </pc:sldChg>
      <pc:sldChg chg="add del setBg">
        <pc:chgData name="Stan Cox" userId="9376f276357bfffd" providerId="LiveId" clId="{C92B174B-5588-4173-A256-65E89BE77AFD}" dt="2020-07-24T01:44:45.842" v="205"/>
        <pc:sldMkLst>
          <pc:docMk/>
          <pc:sldMk cId="1524048941" sldId="262"/>
        </pc:sldMkLst>
      </pc:sldChg>
      <pc:sldChg chg="add del setBg">
        <pc:chgData name="Stan Cox" userId="9376f276357bfffd" providerId="LiveId" clId="{C92B174B-5588-4173-A256-65E89BE77AFD}" dt="2020-07-24T01:44:49.957" v="208"/>
        <pc:sldMkLst>
          <pc:docMk/>
          <pc:sldMk cId="1395674187" sldId="263"/>
        </pc:sldMkLst>
      </pc:sldChg>
      <pc:sldChg chg="modSp add mod modNotesTx">
        <pc:chgData name="Stan Cox" userId="9376f276357bfffd" providerId="LiveId" clId="{C92B174B-5588-4173-A256-65E89BE77AFD}" dt="2020-07-25T22:30:30.901" v="3549" actId="6549"/>
        <pc:sldMkLst>
          <pc:docMk/>
          <pc:sldMk cId="1781702714" sldId="263"/>
        </pc:sldMkLst>
        <pc:spChg chg="mod">
          <ac:chgData name="Stan Cox" userId="9376f276357bfffd" providerId="LiveId" clId="{C92B174B-5588-4173-A256-65E89BE77AFD}" dt="2020-07-25T22:30:30.901" v="3549" actId="6549"/>
          <ac:spMkLst>
            <pc:docMk/>
            <pc:sldMk cId="1781702714" sldId="263"/>
            <ac:spMk id="3" creationId="{D597E024-011B-4BEC-98F4-F7DB7F5DD4F0}"/>
          </ac:spMkLst>
        </pc:spChg>
      </pc:sldChg>
      <pc:sldChg chg="add del setBg">
        <pc:chgData name="Stan Cox" userId="9376f276357bfffd" providerId="LiveId" clId="{C92B174B-5588-4173-A256-65E89BE77AFD}" dt="2020-07-24T01:44:55.824" v="211"/>
        <pc:sldMkLst>
          <pc:docMk/>
          <pc:sldMk cId="2648548125" sldId="264"/>
        </pc:sldMkLst>
      </pc:sldChg>
      <pc:sldChg chg="modSp add mod modNotesTx">
        <pc:chgData name="Stan Cox" userId="9376f276357bfffd" providerId="LiveId" clId="{C92B174B-5588-4173-A256-65E89BE77AFD}" dt="2020-07-25T22:43:16.433" v="4501" actId="20577"/>
        <pc:sldMkLst>
          <pc:docMk/>
          <pc:sldMk cId="3503919690" sldId="264"/>
        </pc:sldMkLst>
        <pc:spChg chg="mod">
          <ac:chgData name="Stan Cox" userId="9376f276357bfffd" providerId="LiveId" clId="{C92B174B-5588-4173-A256-65E89BE77AFD}" dt="2020-07-25T22:42:24.354" v="4479" actId="20577"/>
          <ac:spMkLst>
            <pc:docMk/>
            <pc:sldMk cId="3503919690" sldId="264"/>
            <ac:spMk id="3" creationId="{D597E024-011B-4BEC-98F4-F7DB7F5DD4F0}"/>
          </ac:spMkLst>
        </pc:spChg>
        <pc:spChg chg="mod">
          <ac:chgData name="Stan Cox" userId="9376f276357bfffd" providerId="LiveId" clId="{C92B174B-5588-4173-A256-65E89BE77AFD}" dt="2020-07-24T01:46:49.942" v="409" actId="20577"/>
          <ac:spMkLst>
            <pc:docMk/>
            <pc:sldMk cId="3503919690" sldId="264"/>
            <ac:spMk id="4" creationId="{DF48AD29-6AE2-4092-893F-C7D4C3CA0FA8}"/>
          </ac:spMkLst>
        </pc:spChg>
      </pc:sldChg>
      <pc:sldChg chg="modSp add mod modNotesTx">
        <pc:chgData name="Stan Cox" userId="9376f276357bfffd" providerId="LiveId" clId="{C92B174B-5588-4173-A256-65E89BE77AFD}" dt="2020-07-25T22:47:29.696" v="4879" actId="20577"/>
        <pc:sldMkLst>
          <pc:docMk/>
          <pc:sldMk cId="725891727" sldId="265"/>
        </pc:sldMkLst>
        <pc:spChg chg="mod">
          <ac:chgData name="Stan Cox" userId="9376f276357bfffd" providerId="LiveId" clId="{C92B174B-5588-4173-A256-65E89BE77AFD}" dt="2020-07-25T22:47:29.696" v="4879" actId="20577"/>
          <ac:spMkLst>
            <pc:docMk/>
            <pc:sldMk cId="725891727" sldId="265"/>
            <ac:spMk id="3" creationId="{D597E024-011B-4BEC-98F4-F7DB7F5DD4F0}"/>
          </ac:spMkLst>
        </pc:spChg>
        <pc:spChg chg="mod">
          <ac:chgData name="Stan Cox" userId="9376f276357bfffd" providerId="LiveId" clId="{C92B174B-5588-4173-A256-65E89BE77AFD}" dt="2020-07-24T01:46:59.800" v="431" actId="20577"/>
          <ac:spMkLst>
            <pc:docMk/>
            <pc:sldMk cId="725891727" sldId="265"/>
            <ac:spMk id="4" creationId="{DF48AD29-6AE2-4092-893F-C7D4C3CA0FA8}"/>
          </ac:spMkLst>
        </pc:spChg>
      </pc:sldChg>
      <pc:sldChg chg="add del setBg">
        <pc:chgData name="Stan Cox" userId="9376f276357bfffd" providerId="LiveId" clId="{C92B174B-5588-4173-A256-65E89BE77AFD}" dt="2020-07-24T01:45:00.717" v="214"/>
        <pc:sldMkLst>
          <pc:docMk/>
          <pc:sldMk cId="4150482293" sldId="265"/>
        </pc:sldMkLst>
      </pc:sldChg>
      <pc:sldChg chg="modSp add mod modNotesTx">
        <pc:chgData name="Stan Cox" userId="9376f276357bfffd" providerId="LiveId" clId="{C92B174B-5588-4173-A256-65E89BE77AFD}" dt="2020-07-25T22:49:54.091" v="5097" actId="20577"/>
        <pc:sldMkLst>
          <pc:docMk/>
          <pc:sldMk cId="897859019" sldId="266"/>
        </pc:sldMkLst>
        <pc:spChg chg="mod">
          <ac:chgData name="Stan Cox" userId="9376f276357bfffd" providerId="LiveId" clId="{C92B174B-5588-4173-A256-65E89BE77AFD}" dt="2020-07-25T22:49:54.091" v="5097" actId="20577"/>
          <ac:spMkLst>
            <pc:docMk/>
            <pc:sldMk cId="897859019" sldId="266"/>
            <ac:spMk id="3" creationId="{D597E024-011B-4BEC-98F4-F7DB7F5DD4F0}"/>
          </ac:spMkLst>
        </pc:spChg>
        <pc:spChg chg="mod">
          <ac:chgData name="Stan Cox" userId="9376f276357bfffd" providerId="LiveId" clId="{C92B174B-5588-4173-A256-65E89BE77AFD}" dt="2020-07-24T01:47:55.526" v="514" actId="20577"/>
          <ac:spMkLst>
            <pc:docMk/>
            <pc:sldMk cId="897859019" sldId="266"/>
            <ac:spMk id="4" creationId="{DF48AD29-6AE2-4092-893F-C7D4C3CA0FA8}"/>
          </ac:spMkLst>
        </pc:spChg>
      </pc:sldChg>
      <pc:sldChg chg="add del setBg">
        <pc:chgData name="Stan Cox" userId="9376f276357bfffd" providerId="LiveId" clId="{C92B174B-5588-4173-A256-65E89BE77AFD}" dt="2020-07-24T01:45:05.280" v="217"/>
        <pc:sldMkLst>
          <pc:docMk/>
          <pc:sldMk cId="2176731574" sldId="266"/>
        </pc:sldMkLst>
      </pc:sldChg>
      <pc:sldChg chg="add del setBg">
        <pc:chgData name="Stan Cox" userId="9376f276357bfffd" providerId="LiveId" clId="{C92B174B-5588-4173-A256-65E89BE77AFD}" dt="2020-07-24T01:45:09.457" v="220"/>
        <pc:sldMkLst>
          <pc:docMk/>
          <pc:sldMk cId="394381376" sldId="267"/>
        </pc:sldMkLst>
      </pc:sldChg>
      <pc:sldChg chg="modSp add mod modNotesTx">
        <pc:chgData name="Stan Cox" userId="9376f276357bfffd" providerId="LiveId" clId="{C92B174B-5588-4173-A256-65E89BE77AFD}" dt="2020-07-25T22:53:07.951" v="5239" actId="20577"/>
        <pc:sldMkLst>
          <pc:docMk/>
          <pc:sldMk cId="2396532427" sldId="267"/>
        </pc:sldMkLst>
        <pc:spChg chg="mod">
          <ac:chgData name="Stan Cox" userId="9376f276357bfffd" providerId="LiveId" clId="{C92B174B-5588-4173-A256-65E89BE77AFD}" dt="2020-07-25T22:53:07.951" v="5239" actId="20577"/>
          <ac:spMkLst>
            <pc:docMk/>
            <pc:sldMk cId="2396532427" sldId="267"/>
            <ac:spMk id="3" creationId="{D597E024-011B-4BEC-98F4-F7DB7F5DD4F0}"/>
          </ac:spMkLst>
        </pc:spChg>
        <pc:spChg chg="mod">
          <ac:chgData name="Stan Cox" userId="9376f276357bfffd" providerId="LiveId" clId="{C92B174B-5588-4173-A256-65E89BE77AFD}" dt="2020-07-24T01:48:13.769" v="537" actId="20577"/>
          <ac:spMkLst>
            <pc:docMk/>
            <pc:sldMk cId="2396532427" sldId="267"/>
            <ac:spMk id="4" creationId="{DF48AD29-6AE2-4092-893F-C7D4C3CA0FA8}"/>
          </ac:spMkLst>
        </pc:spChg>
      </pc:sldChg>
      <pc:sldChg chg="add del setBg">
        <pc:chgData name="Stan Cox" userId="9376f276357bfffd" providerId="LiveId" clId="{C92B174B-5588-4173-A256-65E89BE77AFD}" dt="2020-07-24T01:49:15.822" v="539"/>
        <pc:sldMkLst>
          <pc:docMk/>
          <pc:sldMk cId="861048463" sldId="268"/>
        </pc:sldMkLst>
      </pc:sldChg>
      <pc:sldChg chg="delSp modSp add mod modNotesTx">
        <pc:chgData name="Stan Cox" userId="9376f276357bfffd" providerId="LiveId" clId="{C92B174B-5588-4173-A256-65E89BE77AFD}" dt="2020-07-25T22:55:37.203" v="5327" actId="114"/>
        <pc:sldMkLst>
          <pc:docMk/>
          <pc:sldMk cId="1780755012" sldId="268"/>
        </pc:sldMkLst>
        <pc:spChg chg="mod">
          <ac:chgData name="Stan Cox" userId="9376f276357bfffd" providerId="LiveId" clId="{C92B174B-5588-4173-A256-65E89BE77AFD}" dt="2020-07-24T01:51:04.083" v="655" actId="1076"/>
          <ac:spMkLst>
            <pc:docMk/>
            <pc:sldMk cId="1780755012" sldId="268"/>
            <ac:spMk id="2" creationId="{1EB01241-0899-4F15-980C-DBA8049195D7}"/>
          </ac:spMkLst>
        </pc:spChg>
        <pc:spChg chg="mod">
          <ac:chgData name="Stan Cox" userId="9376f276357bfffd" providerId="LiveId" clId="{C92B174B-5588-4173-A256-65E89BE77AFD}" dt="2020-07-24T01:51:00.684" v="654" actId="1076"/>
          <ac:spMkLst>
            <pc:docMk/>
            <pc:sldMk cId="1780755012" sldId="268"/>
            <ac:spMk id="3" creationId="{D597E024-011B-4BEC-98F4-F7DB7F5DD4F0}"/>
          </ac:spMkLst>
        </pc:spChg>
        <pc:spChg chg="del">
          <ac:chgData name="Stan Cox" userId="9376f276357bfffd" providerId="LiveId" clId="{C92B174B-5588-4173-A256-65E89BE77AFD}" dt="2020-07-24T01:49:59.932" v="555" actId="478"/>
          <ac:spMkLst>
            <pc:docMk/>
            <pc:sldMk cId="1780755012" sldId="268"/>
            <ac:spMk id="4" creationId="{DF48AD29-6AE2-4092-893F-C7D4C3CA0FA8}"/>
          </ac:spMkLst>
        </pc:spChg>
      </pc:sldChg>
      <pc:sldChg chg="addSp delSp modSp add mod modNotesTx">
        <pc:chgData name="Stan Cox" userId="9376f276357bfffd" providerId="LiveId" clId="{C92B174B-5588-4173-A256-65E89BE77AFD}" dt="2020-07-25T22:15:25.195" v="2152" actId="6549"/>
        <pc:sldMkLst>
          <pc:docMk/>
          <pc:sldMk cId="1606255880" sldId="269"/>
        </pc:sldMkLst>
        <pc:spChg chg="del">
          <ac:chgData name="Stan Cox" userId="9376f276357bfffd" providerId="LiveId" clId="{C92B174B-5588-4173-A256-65E89BE77AFD}" dt="2020-07-25T22:15:05.248" v="2148" actId="478"/>
          <ac:spMkLst>
            <pc:docMk/>
            <pc:sldMk cId="1606255880" sldId="269"/>
            <ac:spMk id="2" creationId="{1EB01241-0899-4F15-980C-DBA8049195D7}"/>
          </ac:spMkLst>
        </pc:spChg>
        <pc:spChg chg="mod">
          <ac:chgData name="Stan Cox" userId="9376f276357bfffd" providerId="LiveId" clId="{C92B174B-5588-4173-A256-65E89BE77AFD}" dt="2020-07-25T22:15:17.931" v="2151" actId="255"/>
          <ac:spMkLst>
            <pc:docMk/>
            <pc:sldMk cId="1606255880" sldId="269"/>
            <ac:spMk id="3" creationId="{D597E024-011B-4BEC-98F4-F7DB7F5DD4F0}"/>
          </ac:spMkLst>
        </pc:spChg>
        <pc:spChg chg="del">
          <ac:chgData name="Stan Cox" userId="9376f276357bfffd" providerId="LiveId" clId="{C92B174B-5588-4173-A256-65E89BE77AFD}" dt="2020-07-25T22:14:16.970" v="2050" actId="478"/>
          <ac:spMkLst>
            <pc:docMk/>
            <pc:sldMk cId="1606255880" sldId="269"/>
            <ac:spMk id="6" creationId="{B54BEC98-5A9F-401F-9E51-B98CB66C50ED}"/>
          </ac:spMkLst>
        </pc:spChg>
        <pc:spChg chg="add del mod">
          <ac:chgData name="Stan Cox" userId="9376f276357bfffd" providerId="LiveId" clId="{C92B174B-5588-4173-A256-65E89BE77AFD}" dt="2020-07-25T22:15:09.575" v="2149" actId="478"/>
          <ac:spMkLst>
            <pc:docMk/>
            <pc:sldMk cId="1606255880" sldId="269"/>
            <ac:spMk id="7" creationId="{6DDE6D51-2FC8-4FE2-AB03-DDE49074E6D2}"/>
          </ac:spMkLst>
        </pc:spChg>
        <pc:picChg chg="del">
          <ac:chgData name="Stan Cox" userId="9376f276357bfffd" providerId="LiveId" clId="{C92B174B-5588-4173-A256-65E89BE77AFD}" dt="2020-07-25T22:14:14.435" v="2049" actId="478"/>
          <ac:picMkLst>
            <pc:docMk/>
            <pc:sldMk cId="1606255880" sldId="269"/>
            <ac:picMk id="5" creationId="{865C4610-A8B5-491C-B30C-6DD5CB5758E8}"/>
          </ac:picMkLst>
        </pc:picChg>
      </pc:sldChg>
      <pc:sldChg chg="add del setBg">
        <pc:chgData name="Stan Cox" userId="9376f276357bfffd" providerId="LiveId" clId="{C92B174B-5588-4173-A256-65E89BE77AFD}" dt="2020-07-25T22:14:10.272" v="2047"/>
        <pc:sldMkLst>
          <pc:docMk/>
          <pc:sldMk cId="2403871262"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900724-CC11-4750-AF45-C4BCE5EC8500}" type="datetimeFigureOut">
              <a:rPr lang="en-US" smtClean="0"/>
              <a:t>7/25/2020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2B2A1-D683-4762-BD1B-DF7FC0C94A49}" type="slidenum">
              <a:rPr lang="en-US" smtClean="0"/>
              <a:t>‹#›</a:t>
            </a:fld>
            <a:endParaRPr lang="en-US"/>
          </a:p>
        </p:txBody>
      </p:sp>
    </p:spTree>
    <p:extLst>
      <p:ext uri="{BB962C8B-B14F-4D97-AF65-F5344CB8AC3E}">
        <p14:creationId xmlns:p14="http://schemas.microsoft.com/office/powerpoint/2010/main" val="1152583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1759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Georgia, serif"/>
              </a:rPr>
              <a:t>WRONG IS WRONG EVEN IF...</a:t>
            </a:r>
            <a:endParaRPr lang="en-US" b="0" i="0" dirty="0">
              <a:solidFill>
                <a:srgbClr val="000000"/>
              </a:solidFill>
              <a:effectLst/>
              <a:latin typeface="Georgia" panose="02040502050405020303" pitchFamily="18" charset="0"/>
            </a:endParaRPr>
          </a:p>
          <a:p>
            <a:pPr marL="628650" lvl="1" indent="-171450" algn="l">
              <a:buFont typeface="Arial" panose="020B0604020202020204" pitchFamily="34" charset="0"/>
              <a:buChar char="•"/>
            </a:pPr>
            <a:r>
              <a:rPr lang="en-US" b="0" i="0" dirty="0">
                <a:solidFill>
                  <a:srgbClr val="000000"/>
                </a:solidFill>
                <a:effectLst/>
                <a:latin typeface="Georgia, serif"/>
              </a:rPr>
              <a:t>You Refuse to Admit it</a:t>
            </a:r>
          </a:p>
          <a:p>
            <a:pPr marL="628650" lvl="1" indent="-171450" algn="l">
              <a:buFont typeface="Arial" panose="020B0604020202020204" pitchFamily="34" charset="0"/>
              <a:buChar char="•"/>
            </a:pPr>
            <a:r>
              <a:rPr lang="en-US" b="1" i="0" dirty="0">
                <a:solidFill>
                  <a:srgbClr val="000000"/>
                </a:solidFill>
                <a:effectLst/>
                <a:latin typeface="Georgia, serif"/>
              </a:rPr>
              <a:t>The Jews in Malachi’s day are an example of this…</a:t>
            </a:r>
          </a:p>
          <a:p>
            <a:pPr marL="0" lvl="0" indent="0" algn="l">
              <a:buFont typeface="Arial" panose="020B0604020202020204" pitchFamily="34" charset="0"/>
              <a:buNone/>
            </a:pPr>
            <a:r>
              <a:rPr lang="en-US" b="1" i="0" dirty="0">
                <a:solidFill>
                  <a:srgbClr val="000000"/>
                </a:solidFill>
                <a:effectLst/>
                <a:latin typeface="Georgia, serif"/>
              </a:rPr>
              <a:t>(Malachi 3:7-8), </a:t>
            </a:r>
            <a:r>
              <a:rPr lang="en-US" b="0" i="1" dirty="0">
                <a:solidFill>
                  <a:srgbClr val="000000"/>
                </a:solidFill>
                <a:effectLst/>
                <a:latin typeface="Georgia, serif"/>
              </a:rPr>
              <a:t>“</a:t>
            </a:r>
            <a:r>
              <a:rPr lang="en-US" i="1" dirty="0"/>
              <a:t>Yet from the days of your fathers you have gone away from My ordinances and have not kept them. Return to Me, and I will return to you,” Says the Lord of hosts. “But you said, ‘In what way shall we return?’ </a:t>
            </a:r>
            <a:r>
              <a:rPr lang="en-US" i="1" baseline="30000" dirty="0"/>
              <a:t>8</a:t>
            </a:r>
            <a:r>
              <a:rPr lang="en-US" i="1" dirty="0"/>
              <a:t> “Will a man rob God? Yet you have robbed Me! But you say, ‘In what way have we robbed You?’ In tithes and offerings.”</a:t>
            </a:r>
          </a:p>
          <a:p>
            <a:pPr marL="628650" lvl="1" indent="-171450" algn="l">
              <a:buFont typeface="Arial" panose="020B0604020202020204" pitchFamily="34" charset="0"/>
              <a:buChar char="•"/>
            </a:pPr>
            <a:r>
              <a:rPr lang="en-US" b="1" dirty="0"/>
              <a:t>Today people many times deny that what they do is wrong!</a:t>
            </a:r>
          </a:p>
          <a:p>
            <a:pPr marL="1085850" lvl="2" indent="-171450" algn="l">
              <a:buFont typeface="Arial" panose="020B0604020202020204" pitchFamily="34" charset="0"/>
              <a:buChar char="•"/>
            </a:pPr>
            <a:r>
              <a:rPr lang="en-US" dirty="0"/>
              <a:t>Homosexuality, abortion, promiscuity, drug use, etc.</a:t>
            </a:r>
          </a:p>
          <a:p>
            <a:pPr marL="1085850" lvl="2" indent="-171450" algn="l">
              <a:buFont typeface="Arial" panose="020B0604020202020204" pitchFamily="34" charset="0"/>
              <a:buChar char="•"/>
            </a:pPr>
            <a:r>
              <a:rPr lang="en-US" dirty="0"/>
              <a:t>Pseudo confession:  If I have done anything to anyone, I am truly sorry.  Pathetic!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6017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Georgia, serif"/>
              </a:rPr>
              <a:t>WRONG IS WRONG EVEN IF...</a:t>
            </a:r>
            <a:endParaRPr lang="en-US" b="0" i="0" dirty="0">
              <a:solidFill>
                <a:srgbClr val="000000"/>
              </a:solidFill>
              <a:effectLst/>
              <a:latin typeface="Georgia" panose="02040502050405020303" pitchFamily="18" charset="0"/>
            </a:endParaRPr>
          </a:p>
          <a:p>
            <a:pPr marL="628650" lvl="1" indent="-171450" algn="l">
              <a:buFont typeface="Arial" panose="020B0604020202020204" pitchFamily="34" charset="0"/>
              <a:buChar char="•"/>
            </a:pPr>
            <a:r>
              <a:rPr lang="en-US" b="0" i="0" dirty="0">
                <a:solidFill>
                  <a:srgbClr val="000000"/>
                </a:solidFill>
                <a:effectLst/>
                <a:latin typeface="Georgia, serif"/>
              </a:rPr>
              <a:t>Others are Doing it (regardless of who’s doing it), </a:t>
            </a:r>
          </a:p>
          <a:p>
            <a:pPr marL="628650" lvl="1" indent="-171450" algn="l">
              <a:buFont typeface="Arial" panose="020B0604020202020204" pitchFamily="34" charset="0"/>
              <a:buChar char="•"/>
            </a:pPr>
            <a:r>
              <a:rPr lang="en-US" b="1" i="0" dirty="0">
                <a:solidFill>
                  <a:srgbClr val="000000"/>
                </a:solidFill>
                <a:effectLst/>
                <a:latin typeface="Georgia, serif"/>
              </a:rPr>
              <a:t>(Peter’s sin in withdrawing from the Gentiles, taking Barnabas and others with him, cf. Galatians 2:11-14)</a:t>
            </a:r>
          </a:p>
          <a:p>
            <a:pPr marL="0" lvl="0" indent="0" algn="l">
              <a:buFont typeface="Arial" panose="020B0604020202020204" pitchFamily="34" charset="0"/>
              <a:buNone/>
            </a:pPr>
            <a:r>
              <a:rPr lang="en-US" b="1" i="0" dirty="0">
                <a:solidFill>
                  <a:srgbClr val="000000"/>
                </a:solidFill>
                <a:effectLst/>
                <a:latin typeface="Georgia, serif"/>
              </a:rPr>
              <a:t>(Romans 2:11), </a:t>
            </a:r>
            <a:r>
              <a:rPr lang="en-US" b="0" i="1" dirty="0">
                <a:solidFill>
                  <a:srgbClr val="000000"/>
                </a:solidFill>
                <a:effectLst/>
                <a:latin typeface="Georgia, serif"/>
              </a:rPr>
              <a:t>“</a:t>
            </a:r>
            <a:r>
              <a:rPr lang="en-US" i="1" dirty="0"/>
              <a:t>For there is no partiality with God.”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5069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Georgia, serif"/>
              </a:rPr>
              <a:t>WRONG IS WRONG EVEN IF...</a:t>
            </a:r>
            <a:endParaRPr lang="en-US" b="0" i="0" dirty="0">
              <a:solidFill>
                <a:srgbClr val="000000"/>
              </a:solidFill>
              <a:effectLst/>
              <a:latin typeface="Georgia" panose="02040502050405020303" pitchFamily="18" charset="0"/>
            </a:endParaRPr>
          </a:p>
          <a:p>
            <a:pPr marL="628650" lvl="1" indent="-171450" algn="l">
              <a:buFont typeface="Arial" panose="020B0604020202020204" pitchFamily="34" charset="0"/>
              <a:buChar char="•"/>
            </a:pPr>
            <a:r>
              <a:rPr lang="en-US" b="1" i="0" dirty="0">
                <a:solidFill>
                  <a:srgbClr val="000000"/>
                </a:solidFill>
                <a:effectLst/>
                <a:latin typeface="Georgia, serif"/>
              </a:rPr>
              <a:t>It is Done in Ignorance</a:t>
            </a:r>
          </a:p>
          <a:p>
            <a:pPr marL="0" lvl="0" indent="0" algn="l">
              <a:buFont typeface="Arial" panose="020B0604020202020204" pitchFamily="34" charset="0"/>
              <a:buNone/>
            </a:pPr>
            <a:r>
              <a:rPr lang="en-US" b="1" i="0" dirty="0">
                <a:solidFill>
                  <a:srgbClr val="000000"/>
                </a:solidFill>
                <a:effectLst/>
                <a:latin typeface="Georgia, serif"/>
              </a:rPr>
              <a:t>(Acts 17:30-31), </a:t>
            </a:r>
            <a:r>
              <a:rPr lang="en-US" b="0" i="1" dirty="0">
                <a:solidFill>
                  <a:srgbClr val="000000"/>
                </a:solidFill>
                <a:effectLst/>
                <a:latin typeface="Georgia, serif"/>
              </a:rPr>
              <a:t>“</a:t>
            </a:r>
            <a:r>
              <a:rPr lang="en-US" i="1" dirty="0"/>
              <a:t>Truly, these times of ignorance God overlooked, but now commands all men everywhere to repent,</a:t>
            </a:r>
            <a:r>
              <a:rPr lang="en-US" i="1" baseline="30000" dirty="0"/>
              <a:t> 31</a:t>
            </a:r>
            <a:r>
              <a:rPr lang="en-US" i="1" dirty="0"/>
              <a:t> because He has appointed a day on which He will judge the world in righteousness by the Man whom He has ordained. He has given assurance of this to all by raising Him from the dead.”</a:t>
            </a:r>
          </a:p>
          <a:p>
            <a:pPr marL="0" lvl="0" indent="0" algn="l">
              <a:buFont typeface="Arial" panose="020B0604020202020204" pitchFamily="34" charset="0"/>
              <a:buNone/>
            </a:pPr>
            <a:r>
              <a:rPr lang="en-US" b="1" i="0" dirty="0">
                <a:solidFill>
                  <a:srgbClr val="000000"/>
                </a:solidFill>
                <a:effectLst/>
                <a:latin typeface="Georgia, serif"/>
              </a:rPr>
              <a:t>(Ephesians 5:17), </a:t>
            </a:r>
            <a:r>
              <a:rPr lang="en-US" b="0" i="0" dirty="0">
                <a:solidFill>
                  <a:srgbClr val="000000"/>
                </a:solidFill>
                <a:effectLst/>
                <a:latin typeface="Georgia, serif"/>
              </a:rPr>
              <a:t>“</a:t>
            </a:r>
            <a:r>
              <a:rPr lang="en-US" i="0" dirty="0"/>
              <a:t>Therefore do not be unwise, but understand what the will of the Lord is.”</a:t>
            </a:r>
            <a:endParaRPr lang="en-US" b="0" i="0" dirty="0">
              <a:solidFill>
                <a:srgbClr val="000000"/>
              </a:solidFill>
              <a:effectLst/>
              <a:latin typeface="Georgia, serif"/>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3931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b="1" i="0" dirty="0">
                <a:solidFill>
                  <a:srgbClr val="000000"/>
                </a:solidFill>
                <a:effectLst/>
                <a:latin typeface="Georgia, serif"/>
              </a:rPr>
              <a:t>Conclusion</a:t>
            </a:r>
          </a:p>
          <a:p>
            <a:pPr marL="628650" lvl="1" indent="-171450" algn="l">
              <a:buFont typeface="Arial" panose="020B0604020202020204" pitchFamily="34" charset="0"/>
              <a:buChar char="•"/>
            </a:pPr>
            <a:r>
              <a:rPr lang="en-US" b="0" i="0" dirty="0">
                <a:solidFill>
                  <a:srgbClr val="000000"/>
                </a:solidFill>
                <a:effectLst/>
                <a:latin typeface="Georgia, serif"/>
              </a:rPr>
              <a:t>The only remedy God provides and accepts for sin is the blood of His Son.</a:t>
            </a:r>
          </a:p>
          <a:p>
            <a:pPr marL="628650" lvl="1" indent="-171450" algn="l">
              <a:buFont typeface="Arial" panose="020B0604020202020204" pitchFamily="34" charset="0"/>
              <a:buChar char="•"/>
            </a:pPr>
            <a:r>
              <a:rPr lang="en-US" b="1" i="0" dirty="0">
                <a:solidFill>
                  <a:srgbClr val="000000"/>
                </a:solidFill>
                <a:effectLst/>
                <a:latin typeface="Georgia, serif"/>
              </a:rPr>
              <a:t>But, the blood of Christ is applied only to those who obey Him</a:t>
            </a:r>
          </a:p>
          <a:p>
            <a:pPr marL="0" indent="0" algn="l">
              <a:buFont typeface="Arial" panose="020B0604020202020204" pitchFamily="34" charset="0"/>
              <a:buNone/>
            </a:pPr>
            <a:r>
              <a:rPr lang="en-US" b="1" i="0" dirty="0">
                <a:solidFill>
                  <a:srgbClr val="000000"/>
                </a:solidFill>
                <a:effectLst/>
                <a:latin typeface="Georgia, serif"/>
              </a:rPr>
              <a:t>(1 John 1:8-9), </a:t>
            </a:r>
            <a:r>
              <a:rPr lang="en-US" b="0" i="1" dirty="0">
                <a:solidFill>
                  <a:srgbClr val="000000"/>
                </a:solidFill>
                <a:effectLst/>
                <a:latin typeface="Georgia, serif"/>
              </a:rPr>
              <a:t>“</a:t>
            </a:r>
            <a:r>
              <a:rPr lang="en-US" i="1" dirty="0"/>
              <a:t>If we say that we have no sin, we deceive ourselves, and the truth is not in us.</a:t>
            </a:r>
            <a:r>
              <a:rPr lang="en-US" i="1" baseline="30000" dirty="0"/>
              <a:t> 9</a:t>
            </a:r>
            <a:r>
              <a:rPr lang="en-US" i="1" dirty="0"/>
              <a:t> If we confess our sins, He is faithful and just to forgive us our sins and to cleanse us from all unrighteousness.”</a:t>
            </a:r>
          </a:p>
          <a:p>
            <a:pPr marL="171450" indent="-171450" algn="l">
              <a:buFont typeface="Arial" panose="020B0604020202020204" pitchFamily="34" charset="0"/>
              <a:buChar char="•"/>
            </a:pPr>
            <a:r>
              <a:rPr lang="en-US" b="0" i="0" dirty="0">
                <a:solidFill>
                  <a:srgbClr val="000000"/>
                </a:solidFill>
                <a:effectLst/>
                <a:latin typeface="Georgia, serif"/>
              </a:rPr>
              <a:t>.</a:t>
            </a:r>
            <a:r>
              <a:rPr lang="en-US" b="1" i="0" dirty="0">
                <a:solidFill>
                  <a:srgbClr val="000000"/>
                </a:solidFill>
                <a:effectLst/>
                <a:latin typeface="Georgia, serif"/>
              </a:rPr>
              <a:t>Will you be right or wrong in God’s sight? The choice is yours.</a:t>
            </a:r>
            <a:endParaRPr lang="en-US" b="1" i="0" dirty="0">
              <a:solidFill>
                <a:srgbClr val="000000"/>
              </a:solidFill>
              <a:effectLst/>
              <a:latin typeface="Georgia" panose="02040502050405020303"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6857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4418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dirty="0">
                <a:solidFill>
                  <a:srgbClr val="000000"/>
                </a:solidFill>
                <a:effectLst/>
                <a:latin typeface="Georgia" panose="02040502050405020303" pitchFamily="18" charset="0"/>
              </a:rPr>
              <a:t>(Job 31:1-4), </a:t>
            </a:r>
            <a:r>
              <a:rPr lang="en-US" sz="2800" i="1" dirty="0"/>
              <a:t>“I have made a covenant with my eyes; why then should I look upon a young woman? </a:t>
            </a:r>
            <a:r>
              <a:rPr lang="en-US" sz="2800" i="1" baseline="30000" dirty="0"/>
              <a:t>2</a:t>
            </a:r>
            <a:r>
              <a:rPr lang="en-US" sz="2800" i="1" dirty="0"/>
              <a:t> For what is the allotment of God from above, and the inheritance of the Almighty from on high? </a:t>
            </a:r>
            <a:r>
              <a:rPr lang="en-US" sz="2800" i="1" baseline="30000" dirty="0"/>
              <a:t>3</a:t>
            </a:r>
            <a:r>
              <a:rPr lang="en-US" sz="2800" i="1" dirty="0"/>
              <a:t> </a:t>
            </a:r>
            <a:r>
              <a:rPr lang="en-US" sz="2800" b="1" i="1" dirty="0"/>
              <a:t>Is it not destruction for the wicked, and disaster for the workers of iniquity? </a:t>
            </a:r>
            <a:r>
              <a:rPr lang="en-US" sz="2800" b="1" i="1" baseline="30000" dirty="0"/>
              <a:t>4</a:t>
            </a:r>
            <a:r>
              <a:rPr lang="en-US" sz="2800" b="1" i="1" dirty="0"/>
              <a:t> Does He not see my ways, and count all my steps</a:t>
            </a:r>
            <a:r>
              <a:rPr lang="en-US" sz="2800" i="1" dirty="0"/>
              <a:t>?”</a:t>
            </a:r>
          </a:p>
          <a:p>
            <a:pPr marL="914400" lvl="1" indent="-457200" algn="l">
              <a:buFont typeface="Arial" panose="020B0604020202020204" pitchFamily="34" charset="0"/>
              <a:buChar char="•"/>
            </a:pPr>
            <a:r>
              <a:rPr lang="en-US" sz="2800" b="1" i="0" dirty="0"/>
              <a:t>God has given us a divine standard to determine right from wrong</a:t>
            </a:r>
          </a:p>
          <a:p>
            <a:pPr marL="0" lvl="0" indent="0" algn="l">
              <a:buFont typeface="Arial" panose="020B0604020202020204" pitchFamily="34" charset="0"/>
              <a:buNone/>
            </a:pPr>
            <a:r>
              <a:rPr lang="en-US" sz="2800" b="1" i="0" dirty="0"/>
              <a:t>(2 Timothy 3:16),</a:t>
            </a:r>
            <a:r>
              <a:rPr lang="en-US" sz="2800" b="1" i="1" dirty="0"/>
              <a:t> </a:t>
            </a:r>
            <a:r>
              <a:rPr lang="en-US" sz="2800" i="1" dirty="0"/>
              <a:t>“</a:t>
            </a:r>
            <a:r>
              <a:rPr lang="en-US" sz="4000" i="1" dirty="0"/>
              <a:t>All Scripture is given by inspiration of God, and is profitable for doctrine, for reproof, for correction, for instruction in righteousness.”</a:t>
            </a:r>
          </a:p>
          <a:p>
            <a:pPr marL="914400" lvl="1" indent="-457200" algn="l">
              <a:buFont typeface="Arial" panose="020B0604020202020204" pitchFamily="34" charset="0"/>
              <a:buChar char="•"/>
            </a:pPr>
            <a:r>
              <a:rPr lang="en-US" sz="4000" b="1" i="0" dirty="0"/>
              <a:t>We will answer for every step we take.  Everything we do!</a:t>
            </a:r>
          </a:p>
          <a:p>
            <a:pPr marL="0" lvl="0" indent="0" algn="l">
              <a:buFont typeface="Arial" panose="020B0604020202020204" pitchFamily="34" charset="0"/>
              <a:buNone/>
            </a:pPr>
            <a:r>
              <a:rPr lang="en-US" sz="4000" b="1" i="0" dirty="0"/>
              <a:t>(2 Corinthians 5:10), </a:t>
            </a:r>
            <a:r>
              <a:rPr lang="en-US" sz="4000" i="1" dirty="0"/>
              <a:t>“For we must all appear before the judgment seat of Christ, that each one may receive the things done in the body, according to what he has done, whether good or bad.”</a:t>
            </a:r>
            <a:r>
              <a:rPr lang="en-US" sz="2800" i="1" dirty="0"/>
              <a:t> </a:t>
            </a:r>
          </a:p>
          <a:p>
            <a:pPr marL="914400" lvl="1" indent="-457200" algn="l">
              <a:buFont typeface="Arial" panose="020B0604020202020204" pitchFamily="34" charset="0"/>
              <a:buChar char="•"/>
            </a:pPr>
            <a:r>
              <a:rPr lang="en-US" sz="2800" b="1" i="0" dirty="0"/>
              <a:t>The determination of right and wrong is not dependent upon circumstance.  Wrong is ALWAYS wrong.</a:t>
            </a:r>
          </a:p>
          <a:p>
            <a:pPr marL="914400" lvl="1" indent="-457200" algn="l">
              <a:buFont typeface="Arial" panose="020B0604020202020204" pitchFamily="34" charset="0"/>
              <a:buChar char="•"/>
            </a:pPr>
            <a:endParaRPr lang="en-US" sz="2800" b="1" i="0" dirty="0"/>
          </a:p>
          <a:p>
            <a:pPr marL="0" lvl="0" indent="0" algn="l">
              <a:buFont typeface="Arial" panose="020B0604020202020204" pitchFamily="34" charset="0"/>
              <a:buNone/>
            </a:pPr>
            <a:r>
              <a:rPr lang="en-US" sz="2800" b="1" i="0" dirty="0"/>
              <a:t>For example:   </a:t>
            </a:r>
          </a:p>
        </p:txBody>
      </p:sp>
      <p:sp>
        <p:nvSpPr>
          <p:cNvPr id="4" name="Slide Number Placeholder 3"/>
          <p:cNvSpPr>
            <a:spLocks noGrp="1"/>
          </p:cNvSpPr>
          <p:nvPr>
            <p:ph type="sldNum" sz="quarter" idx="5"/>
          </p:nvPr>
        </p:nvSpPr>
        <p:spPr/>
        <p:txBody>
          <a:bodyPr/>
          <a:lstStyle/>
          <a:p>
            <a:fld id="{F1E2B2A1-D683-4762-BD1B-DF7FC0C94A49}" type="slidenum">
              <a:rPr lang="en-US" smtClean="0"/>
              <a:t>2</a:t>
            </a:fld>
            <a:endParaRPr lang="en-US"/>
          </a:p>
        </p:txBody>
      </p:sp>
    </p:spTree>
    <p:extLst>
      <p:ext uri="{BB962C8B-B14F-4D97-AF65-F5344CB8AC3E}">
        <p14:creationId xmlns:p14="http://schemas.microsoft.com/office/powerpoint/2010/main" val="124278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Georgia, serif"/>
              </a:rPr>
              <a:t>WRONG IS WRONG EVEN IF...</a:t>
            </a:r>
            <a:endParaRPr lang="en-US" b="0" i="0" dirty="0">
              <a:solidFill>
                <a:srgbClr val="000000"/>
              </a:solidFill>
              <a:effectLst/>
              <a:latin typeface="Georgia" panose="02040502050405020303" pitchFamily="18" charset="0"/>
            </a:endParaRPr>
          </a:p>
          <a:p>
            <a:pPr marL="628650" lvl="1" indent="-171450" algn="l">
              <a:buFont typeface="Arial" panose="020B0604020202020204" pitchFamily="34" charset="0"/>
              <a:buChar char="•"/>
            </a:pPr>
            <a:r>
              <a:rPr lang="en-US" b="0" i="0" dirty="0">
                <a:solidFill>
                  <a:srgbClr val="000000"/>
                </a:solidFill>
                <a:effectLst/>
                <a:latin typeface="Georgia, serif"/>
              </a:rPr>
              <a:t>It Is Legal. </a:t>
            </a:r>
          </a:p>
          <a:p>
            <a:pPr marL="0" lvl="0" indent="0" algn="l">
              <a:buFont typeface="Arial" panose="020B0604020202020204" pitchFamily="34" charset="0"/>
              <a:buNone/>
            </a:pPr>
            <a:r>
              <a:rPr lang="en-US" b="1" i="0" dirty="0">
                <a:solidFill>
                  <a:srgbClr val="000000"/>
                </a:solidFill>
                <a:effectLst/>
                <a:latin typeface="Georgia, serif"/>
              </a:rPr>
              <a:t>(Romans 13:1), </a:t>
            </a:r>
            <a:r>
              <a:rPr lang="en-US" b="0" i="1" dirty="0">
                <a:solidFill>
                  <a:srgbClr val="000000"/>
                </a:solidFill>
                <a:effectLst/>
                <a:latin typeface="Georgia, serif"/>
              </a:rPr>
              <a:t>“</a:t>
            </a:r>
            <a:r>
              <a:rPr lang="en-US" i="1" dirty="0"/>
              <a:t>Let every soul be subject to the governing authorities. For there is no authority except from God, and the authorities that exist are appointed by God.”</a:t>
            </a:r>
            <a:endParaRPr lang="en-US" b="0" i="1" dirty="0">
              <a:solidFill>
                <a:srgbClr val="000000"/>
              </a:solidFill>
              <a:effectLst/>
              <a:latin typeface="Georgia, serif"/>
            </a:endParaRPr>
          </a:p>
          <a:p>
            <a:pPr marL="0" lvl="0" indent="0" algn="l">
              <a:buFont typeface="Arial" panose="020B0604020202020204" pitchFamily="34" charset="0"/>
              <a:buNone/>
            </a:pPr>
            <a:r>
              <a:rPr lang="en-US" b="1" i="0" dirty="0">
                <a:solidFill>
                  <a:srgbClr val="000000"/>
                </a:solidFill>
                <a:effectLst/>
                <a:latin typeface="Georgia, serif"/>
              </a:rPr>
              <a:t>(Acts 5:29), </a:t>
            </a:r>
            <a:r>
              <a:rPr lang="en-US" b="0" i="1" dirty="0">
                <a:solidFill>
                  <a:srgbClr val="000000"/>
                </a:solidFill>
                <a:effectLst/>
                <a:latin typeface="Georgia, serif"/>
              </a:rPr>
              <a:t>“</a:t>
            </a:r>
            <a:r>
              <a:rPr lang="en-US" i="1" dirty="0"/>
              <a:t>But Peter and the other apostles answered and said: “We ought to obey God rather than men.”</a:t>
            </a:r>
            <a:endParaRPr lang="en-US" b="0" i="1" dirty="0">
              <a:solidFill>
                <a:srgbClr val="000000"/>
              </a:solidFill>
              <a:effectLst/>
              <a:latin typeface="Georgia, serif"/>
            </a:endParaRPr>
          </a:p>
          <a:p>
            <a:pPr marL="628650" lvl="1" indent="-171450" algn="l">
              <a:buFont typeface="Arial" panose="020B0604020202020204" pitchFamily="34" charset="0"/>
              <a:buChar char="•"/>
            </a:pPr>
            <a:r>
              <a:rPr lang="en-US" b="0" i="0" dirty="0">
                <a:solidFill>
                  <a:srgbClr val="000000"/>
                </a:solidFill>
                <a:effectLst/>
                <a:latin typeface="Georgia, serif"/>
              </a:rPr>
              <a:t>Men allow things God does not (drunkenness; abortion, fornication)</a:t>
            </a:r>
          </a:p>
          <a:p>
            <a:pPr marL="628650" lvl="1" indent="-171450" algn="l">
              <a:buFont typeface="Arial" panose="020B0604020202020204" pitchFamily="34" charset="0"/>
              <a:buChar char="•"/>
            </a:pPr>
            <a:r>
              <a:rPr lang="en-US" b="0" i="0" dirty="0">
                <a:solidFill>
                  <a:srgbClr val="000000"/>
                </a:solidFill>
                <a:effectLst/>
                <a:latin typeface="Georgia, serif"/>
              </a:rPr>
              <a:t>Men deny things that God commands (worship, preaching truth, etc.)</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8725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Georgia, serif"/>
              </a:rPr>
              <a:t>WRONG IS WRONG EVEN IF...</a:t>
            </a:r>
            <a:endParaRPr lang="en-US" b="0" i="0" dirty="0">
              <a:solidFill>
                <a:srgbClr val="000000"/>
              </a:solidFill>
              <a:effectLst/>
              <a:latin typeface="Georgia" panose="02040502050405020303" pitchFamily="18" charset="0"/>
            </a:endParaRPr>
          </a:p>
          <a:p>
            <a:pPr marL="628650" lvl="1" indent="-171450" algn="l">
              <a:buFont typeface="Arial" panose="020B0604020202020204" pitchFamily="34" charset="0"/>
              <a:buChar char="•"/>
            </a:pPr>
            <a:r>
              <a:rPr lang="en-US" b="1" i="0" dirty="0">
                <a:solidFill>
                  <a:srgbClr val="000000"/>
                </a:solidFill>
                <a:effectLst/>
                <a:latin typeface="Georgia, serif"/>
              </a:rPr>
              <a:t>You Do Not Get Caught</a:t>
            </a:r>
          </a:p>
          <a:p>
            <a:pPr marL="0" lvl="0" indent="0" algn="l">
              <a:buFont typeface="Arial" panose="020B0604020202020204" pitchFamily="34" charset="0"/>
              <a:buNone/>
            </a:pPr>
            <a:r>
              <a:rPr lang="en-US" b="1" i="0" dirty="0">
                <a:solidFill>
                  <a:srgbClr val="000000"/>
                </a:solidFill>
                <a:effectLst/>
                <a:latin typeface="Georgia, serif"/>
              </a:rPr>
              <a:t>(Proverbs 15:3), </a:t>
            </a:r>
            <a:r>
              <a:rPr lang="en-US" b="0" i="1" dirty="0">
                <a:solidFill>
                  <a:srgbClr val="000000"/>
                </a:solidFill>
                <a:effectLst/>
                <a:latin typeface="Georgia, serif"/>
              </a:rPr>
              <a:t>“</a:t>
            </a:r>
            <a:r>
              <a:rPr lang="en-US" b="0" i="1" dirty="0"/>
              <a:t>The eyes of the Lord are in every place, keeping watch on the evil and the good.”</a:t>
            </a:r>
            <a:endParaRPr lang="en-US" b="0" i="1" dirty="0">
              <a:solidFill>
                <a:srgbClr val="000000"/>
              </a:solidFill>
              <a:effectLst/>
              <a:latin typeface="Georgia, serif"/>
            </a:endParaRPr>
          </a:p>
          <a:p>
            <a:pPr marL="0" lvl="0" indent="0" algn="l">
              <a:buFont typeface="Arial" panose="020B0604020202020204" pitchFamily="34" charset="0"/>
              <a:buNone/>
            </a:pPr>
            <a:r>
              <a:rPr lang="en-US" b="1" i="0" dirty="0">
                <a:solidFill>
                  <a:srgbClr val="000000"/>
                </a:solidFill>
                <a:effectLst/>
                <a:latin typeface="Georgia, serif"/>
              </a:rPr>
              <a:t>(Numbers 32:23), [Moses, to the children of Reuben and Gad, who had promised to fight with the remainder of Israel], </a:t>
            </a:r>
            <a:r>
              <a:rPr lang="en-US" b="0" i="1" dirty="0">
                <a:solidFill>
                  <a:srgbClr val="000000"/>
                </a:solidFill>
                <a:effectLst/>
                <a:latin typeface="Georgia, serif"/>
              </a:rPr>
              <a:t>“</a:t>
            </a:r>
            <a:r>
              <a:rPr lang="en-US" b="0" i="1" dirty="0"/>
              <a:t>But if you do not do so, then take note, you have sinned against the Lord; and be sure your sin will find you out.”</a:t>
            </a:r>
          </a:p>
          <a:p>
            <a:pPr marL="628650" lvl="1" indent="-171450" algn="l">
              <a:buFont typeface="Arial" panose="020B0604020202020204" pitchFamily="34" charset="0"/>
              <a:buChar char="•"/>
            </a:pPr>
            <a:r>
              <a:rPr lang="en-US" b="1" i="0" dirty="0">
                <a:solidFill>
                  <a:srgbClr val="000000"/>
                </a:solidFill>
                <a:effectLst/>
                <a:latin typeface="Georgia, serif"/>
              </a:rPr>
              <a:t>Ananias and Sapphira as examples.  God knew their sin, and Peter condemned them for it. (cf. Acts 5:1-11)</a:t>
            </a:r>
            <a:br>
              <a:rPr lang="en-US" b="1" i="0" dirty="0">
                <a:solidFill>
                  <a:srgbClr val="000000"/>
                </a:solidFill>
                <a:effectLst/>
                <a:latin typeface="Georgia, serif"/>
              </a:rPr>
            </a:br>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2870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Georgia, serif"/>
              </a:rPr>
              <a:t>WRONG IS WRONG EVEN IF...</a:t>
            </a:r>
            <a:endParaRPr lang="en-US" b="0" i="0" dirty="0">
              <a:solidFill>
                <a:srgbClr val="000000"/>
              </a:solidFill>
              <a:effectLst/>
              <a:latin typeface="Georgia" panose="02040502050405020303" pitchFamily="18" charset="0"/>
            </a:endParaRPr>
          </a:p>
          <a:p>
            <a:pPr marL="628650" lvl="1" indent="-171450" algn="l">
              <a:buFont typeface="Arial" panose="020B0604020202020204" pitchFamily="34" charset="0"/>
              <a:buChar char="•"/>
            </a:pPr>
            <a:r>
              <a:rPr lang="en-US" b="1" i="0" dirty="0">
                <a:solidFill>
                  <a:srgbClr val="000000"/>
                </a:solidFill>
                <a:effectLst/>
                <a:latin typeface="Georgia, serif"/>
              </a:rPr>
              <a:t>It is Done for a Good Cause</a:t>
            </a:r>
          </a:p>
          <a:p>
            <a:pPr marL="0" lvl="0" indent="0" algn="l">
              <a:buFont typeface="Arial" panose="020B0604020202020204" pitchFamily="34" charset="0"/>
              <a:buNone/>
            </a:pPr>
            <a:r>
              <a:rPr lang="en-US" b="1" i="0" dirty="0">
                <a:solidFill>
                  <a:srgbClr val="000000"/>
                </a:solidFill>
                <a:effectLst/>
                <a:latin typeface="Georgia, serif"/>
              </a:rPr>
              <a:t>(Romans 3:8), </a:t>
            </a:r>
            <a:r>
              <a:rPr lang="en-US" b="0" i="1" dirty="0">
                <a:solidFill>
                  <a:srgbClr val="000000"/>
                </a:solidFill>
                <a:effectLst/>
                <a:latin typeface="Georgia, serif"/>
              </a:rPr>
              <a:t>“</a:t>
            </a:r>
            <a:r>
              <a:rPr lang="en-US" i="1" dirty="0"/>
              <a:t>And why not say, “Let us do evil that good may come”?—as we are slanderously reported and as some affirm that we say. Their condemnation is just.”</a:t>
            </a:r>
          </a:p>
          <a:p>
            <a:pPr marL="628650" lvl="1" indent="-171450" algn="l">
              <a:buFont typeface="Arial" panose="020B0604020202020204" pitchFamily="34" charset="0"/>
              <a:buChar char="•"/>
            </a:pPr>
            <a:r>
              <a:rPr lang="en-US" b="1" dirty="0"/>
              <a:t>This the classic – end justifies the means.  Never with God!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2666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Georgia, serif"/>
              </a:rPr>
              <a:t>WRONG IS WRONG EVEN IF...</a:t>
            </a:r>
            <a:endParaRPr lang="en-US" b="0" i="0" dirty="0">
              <a:solidFill>
                <a:srgbClr val="000000"/>
              </a:solidFill>
              <a:effectLst/>
              <a:latin typeface="Georgia" panose="02040502050405020303" pitchFamily="18" charset="0"/>
            </a:endParaRPr>
          </a:p>
          <a:p>
            <a:pPr marL="628650" lvl="1" indent="-171450" algn="l">
              <a:buFont typeface="Arial" panose="020B0604020202020204" pitchFamily="34" charset="0"/>
              <a:buChar char="•"/>
            </a:pPr>
            <a:r>
              <a:rPr lang="en-US" b="1" i="0" dirty="0">
                <a:solidFill>
                  <a:srgbClr val="000000"/>
                </a:solidFill>
                <a:effectLst/>
                <a:latin typeface="Georgia, serif"/>
              </a:rPr>
              <a:t>Someone Else “Causes” You to do it</a:t>
            </a:r>
          </a:p>
          <a:p>
            <a:pPr marL="0" lvl="0" indent="0" algn="l">
              <a:buFont typeface="Arial" panose="020B0604020202020204" pitchFamily="34" charset="0"/>
              <a:buNone/>
            </a:pPr>
            <a:r>
              <a:rPr lang="en-US" b="1" i="0" dirty="0">
                <a:solidFill>
                  <a:srgbClr val="000000"/>
                </a:solidFill>
                <a:effectLst/>
                <a:latin typeface="Georgia, serif"/>
              </a:rPr>
              <a:t>(Genesis 3:9-13), [Following Adam partaking of the forbidden fruit], </a:t>
            </a:r>
            <a:r>
              <a:rPr lang="en-US" b="0" i="1" dirty="0">
                <a:solidFill>
                  <a:srgbClr val="000000"/>
                </a:solidFill>
                <a:effectLst/>
                <a:latin typeface="Georgia, serif"/>
              </a:rPr>
              <a:t>“</a:t>
            </a:r>
            <a:r>
              <a:rPr lang="en-US" i="1" dirty="0"/>
              <a:t>Then the Lord God called to Adam and said to him, “Where are you?” </a:t>
            </a:r>
            <a:r>
              <a:rPr lang="en-US" i="1" baseline="30000" dirty="0"/>
              <a:t>10</a:t>
            </a:r>
            <a:r>
              <a:rPr lang="en-US" i="1" dirty="0"/>
              <a:t> So he said, “I heard Your voice in the garden, and I was afraid because I was naked; and I hid myself.” </a:t>
            </a:r>
            <a:r>
              <a:rPr lang="en-US" i="1" baseline="30000" dirty="0"/>
              <a:t>11</a:t>
            </a:r>
            <a:r>
              <a:rPr lang="en-US" i="1" dirty="0"/>
              <a:t> And He said, “Who told you that you were naked? Have you eaten from the tree of which I commanded you that you should not eat?” </a:t>
            </a:r>
            <a:r>
              <a:rPr lang="en-US" i="1" baseline="30000" dirty="0"/>
              <a:t>12</a:t>
            </a:r>
            <a:r>
              <a:rPr lang="en-US" i="1" dirty="0"/>
              <a:t> Then the man said, “The woman whom You gave to be with me, she gave me of the tree, and I ate.” </a:t>
            </a:r>
            <a:r>
              <a:rPr lang="en-US" i="1" baseline="30000" dirty="0"/>
              <a:t>13</a:t>
            </a:r>
            <a:r>
              <a:rPr lang="en-US" i="1" dirty="0"/>
              <a:t> And the Lord God said to the woman, “What is this you have done?”</a:t>
            </a:r>
          </a:p>
          <a:p>
            <a:pPr marL="1085850" lvl="2" indent="-171450" algn="l">
              <a:buFont typeface="Arial" panose="020B0604020202020204" pitchFamily="34" charset="0"/>
              <a:buChar char="•"/>
            </a:pPr>
            <a:r>
              <a:rPr lang="en-US" b="0" i="0" dirty="0">
                <a:solidFill>
                  <a:srgbClr val="000000"/>
                </a:solidFill>
                <a:effectLst/>
                <a:latin typeface="Georgia, serif"/>
              </a:rPr>
              <a:t>Eve was guilty of influencing Adam.  Adam was responsible for his own sin.  So, this is why Adam was punished by God.  </a:t>
            </a:r>
            <a:r>
              <a:rPr lang="en-US" b="0" i="1" dirty="0">
                <a:solidFill>
                  <a:srgbClr val="000000"/>
                </a:solidFill>
                <a:effectLst/>
                <a:latin typeface="Georgia, serif"/>
              </a:rPr>
              <a:t>“Because you have heeded the voice of your wife, and have eaten from the tree of which I commanded you, saying, ‘You shall not eat of it’: ‘Cursed is the ground for your sake; in toil you shall eat of it all the days of your life.” (3:17).</a:t>
            </a:r>
          </a:p>
          <a:p>
            <a:pPr marL="628650" lvl="1" indent="-171450" algn="l">
              <a:buFont typeface="Arial" panose="020B0604020202020204" pitchFamily="34" charset="0"/>
              <a:buChar char="•"/>
            </a:pPr>
            <a:r>
              <a:rPr lang="en-US" b="1" i="0" dirty="0">
                <a:solidFill>
                  <a:srgbClr val="000000"/>
                </a:solidFill>
                <a:effectLst/>
                <a:latin typeface="Georgia, serif"/>
              </a:rPr>
              <a:t>Other examples:  Saul influenced by the people to spare Agag and some of the spoils of war.  Aaron, who built a golden calf at Israel’s behest.</a:t>
            </a:r>
          </a:p>
          <a:p>
            <a:pPr marL="628650" lvl="1" indent="-171450" algn="l">
              <a:buFont typeface="Arial" panose="020B0604020202020204" pitchFamily="34" charset="0"/>
              <a:buChar char="•"/>
            </a:pPr>
            <a:r>
              <a:rPr lang="en-US" b="1" i="0" dirty="0">
                <a:solidFill>
                  <a:srgbClr val="000000"/>
                </a:solidFill>
                <a:effectLst/>
                <a:latin typeface="Georgia, serif"/>
              </a:rPr>
              <a:t>(Ezekiel 18:4), [God’s words to Israel], </a:t>
            </a:r>
            <a:r>
              <a:rPr lang="en-US" b="0" i="1" dirty="0">
                <a:solidFill>
                  <a:srgbClr val="000000"/>
                </a:solidFill>
                <a:effectLst/>
                <a:latin typeface="Georgia, serif"/>
              </a:rPr>
              <a:t>“</a:t>
            </a:r>
            <a:r>
              <a:rPr lang="en-US" i="1" dirty="0"/>
              <a:t>Behold, all souls are Mine; the soul of the father as well as the soul of the son is Mine; the soul who sins shall die.”</a:t>
            </a:r>
            <a:endParaRPr lang="en-US" b="0" i="1" dirty="0">
              <a:solidFill>
                <a:srgbClr val="000000"/>
              </a:solidFill>
              <a:effectLst/>
              <a:latin typeface="Georgia, serif"/>
            </a:endParaRPr>
          </a:p>
          <a:p>
            <a:pPr marL="628650" lvl="1" indent="-171450" algn="l">
              <a:buFont typeface="Arial" panose="020B0604020202020204" pitchFamily="34" charset="0"/>
              <a:buChar char="•"/>
            </a:pPr>
            <a:endParaRPr lang="en-US" b="0" i="0" dirty="0">
              <a:solidFill>
                <a:srgbClr val="000000"/>
              </a:solidFill>
              <a:effectLst/>
              <a:latin typeface="Georgia, serif"/>
            </a:endParaRPr>
          </a:p>
          <a:p>
            <a:pPr marL="628650" lvl="1" indent="-171450" algn="l">
              <a:buFont typeface="Arial" panose="020B0604020202020204" pitchFamily="34" charset="0"/>
              <a:buChar char="•"/>
            </a:pPr>
            <a:endParaRPr lang="en-US" b="0" i="0" dirty="0">
              <a:solidFill>
                <a:srgbClr val="000000"/>
              </a:solidFill>
              <a:effectLst/>
              <a:latin typeface="Georgia, serif"/>
            </a:endParaRPr>
          </a:p>
          <a:p>
            <a:pPr marL="628650" lvl="1" indent="-171450" algn="l">
              <a:buFont typeface="Arial" panose="020B0604020202020204" pitchFamily="34" charset="0"/>
              <a:buChar char="•"/>
            </a:pPr>
            <a:endParaRPr lang="en-US" b="0" i="0" dirty="0">
              <a:solidFill>
                <a:srgbClr val="000000"/>
              </a:solidFill>
              <a:effectLst/>
              <a:latin typeface="Georgia, serif"/>
            </a:endParaRPr>
          </a:p>
          <a:p>
            <a:pPr marL="628650" lvl="1" indent="-171450" algn="l">
              <a:buFont typeface="Arial" panose="020B0604020202020204" pitchFamily="34" charset="0"/>
              <a:buChar char="•"/>
            </a:pPr>
            <a:r>
              <a:rPr lang="en-US" b="0" i="0" dirty="0">
                <a:solidFill>
                  <a:srgbClr val="000000"/>
                </a:solidFill>
                <a:effectLst/>
                <a:latin typeface="Georgia, serif"/>
              </a:rPr>
              <a:t>; 1 Sam. 15:3, 8-9, 13-15, 24-26.</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4052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Georgia, serif"/>
              </a:rPr>
              <a:t>WRONG IS WRONG EVEN IF...</a:t>
            </a:r>
            <a:endParaRPr lang="en-US" b="0" i="0" dirty="0">
              <a:solidFill>
                <a:srgbClr val="000000"/>
              </a:solidFill>
              <a:effectLst/>
              <a:latin typeface="Georgia" panose="02040502050405020303" pitchFamily="18" charset="0"/>
            </a:endParaRPr>
          </a:p>
          <a:p>
            <a:pPr marL="628650" lvl="1" indent="-171450" algn="l">
              <a:buFont typeface="Arial" panose="020B0604020202020204" pitchFamily="34" charset="0"/>
              <a:buChar char="•"/>
            </a:pPr>
            <a:r>
              <a:rPr lang="en-US" b="1" i="0" dirty="0">
                <a:solidFill>
                  <a:srgbClr val="000000"/>
                </a:solidFill>
                <a:effectLst/>
                <a:latin typeface="Georgia, serif"/>
              </a:rPr>
              <a:t>Someone Else has Done Something Just as Bad, or Even Worse, </a:t>
            </a:r>
          </a:p>
          <a:p>
            <a:pPr marL="0" lvl="0" indent="0" algn="l">
              <a:buFont typeface="Arial" panose="020B0604020202020204" pitchFamily="34" charset="0"/>
              <a:buNone/>
            </a:pPr>
            <a:r>
              <a:rPr lang="en-US" b="1" i="0" dirty="0">
                <a:solidFill>
                  <a:srgbClr val="000000"/>
                </a:solidFill>
                <a:effectLst/>
                <a:latin typeface="Georgia, serif"/>
              </a:rPr>
              <a:t>(Luke 18:11-12), </a:t>
            </a:r>
            <a:r>
              <a:rPr lang="en-US" b="0" i="1" dirty="0">
                <a:solidFill>
                  <a:srgbClr val="000000"/>
                </a:solidFill>
                <a:effectLst/>
                <a:latin typeface="Georgia, serif"/>
              </a:rPr>
              <a:t>“</a:t>
            </a:r>
            <a:r>
              <a:rPr lang="en-US" i="1" dirty="0"/>
              <a:t>The Pharisee stood and prayed thus with himself, ‘God, I thank You that I am not like other men—extortioners, unjust, adulterers, or even as this tax collector.</a:t>
            </a:r>
            <a:r>
              <a:rPr lang="en-US" i="1" baseline="30000" dirty="0"/>
              <a:t> 12</a:t>
            </a:r>
            <a:r>
              <a:rPr lang="en-US" i="1" dirty="0"/>
              <a:t> I fast twice a week; I give tithes of all that I possess.’”</a:t>
            </a:r>
          </a:p>
          <a:p>
            <a:pPr marL="1085850" lvl="2" indent="-171450" algn="l">
              <a:buFont typeface="Arial" panose="020B0604020202020204" pitchFamily="34" charset="0"/>
              <a:buChar char="•"/>
            </a:pPr>
            <a:r>
              <a:rPr lang="en-US" b="0" i="0" dirty="0">
                <a:solidFill>
                  <a:srgbClr val="000000"/>
                </a:solidFill>
                <a:effectLst/>
                <a:latin typeface="Georgia, serif"/>
              </a:rPr>
              <a:t>Some may justify their immodesty, because others are far more immodest</a:t>
            </a:r>
          </a:p>
          <a:p>
            <a:pPr marL="1085850" lvl="2" indent="-171450" algn="l">
              <a:buFont typeface="Arial" panose="020B0604020202020204" pitchFamily="34" charset="0"/>
              <a:buChar char="•"/>
            </a:pPr>
            <a:r>
              <a:rPr lang="en-US" b="0" i="0" dirty="0">
                <a:solidFill>
                  <a:srgbClr val="000000"/>
                </a:solidFill>
                <a:effectLst/>
                <a:latin typeface="Georgia, serif"/>
              </a:rPr>
              <a:t>Some may justify a little white lie, because it is an outgrowth of the more egregious sins of others</a:t>
            </a:r>
          </a:p>
          <a:p>
            <a:pPr marL="628650" lvl="1" indent="-171450" algn="l">
              <a:buFont typeface="Arial" panose="020B0604020202020204" pitchFamily="34" charset="0"/>
              <a:buChar char="•"/>
            </a:pPr>
            <a:r>
              <a:rPr lang="en-US" b="1" i="0" dirty="0">
                <a:solidFill>
                  <a:srgbClr val="000000"/>
                </a:solidFill>
                <a:effectLst/>
                <a:latin typeface="Georgia, serif"/>
              </a:rPr>
              <a:t>Doctrine of Mental Reservation (Catholics and Jehovah’s Witnesses) – a willingness to lie in order to thwart what is conceived as malicious efforts by others.  Especially toward the church.</a:t>
            </a:r>
          </a:p>
          <a:p>
            <a:pPr marL="1085850" lvl="2" indent="-171450" algn="l">
              <a:buFont typeface="Arial" panose="020B0604020202020204" pitchFamily="34" charset="0"/>
              <a:buChar char="•"/>
            </a:pPr>
            <a:r>
              <a:rPr lang="en-US" b="0" i="0" dirty="0">
                <a:solidFill>
                  <a:srgbClr val="000000"/>
                </a:solidFill>
                <a:effectLst/>
                <a:latin typeface="Georgia, serif"/>
              </a:rPr>
              <a:t>The sin of others is never a justification for your own sinful actions!</a:t>
            </a:r>
          </a:p>
          <a:p>
            <a:pPr marL="628650" lvl="1" indent="-171450" algn="l">
              <a:buFont typeface="Arial" panose="020B0604020202020204" pitchFamily="34" charset="0"/>
              <a:buChar char="•"/>
            </a:pPr>
            <a:endParaRPr lang="en-US" b="0" i="0" dirty="0">
              <a:solidFill>
                <a:srgbClr val="000000"/>
              </a:solidFill>
              <a:effectLst/>
              <a:latin typeface="Georgia, serif"/>
            </a:endParaRPr>
          </a:p>
          <a:p>
            <a:pPr marL="628650" lvl="1" indent="-171450" algn="l">
              <a:buFont typeface="Arial" panose="020B0604020202020204" pitchFamily="34" charset="0"/>
              <a:buChar char="•"/>
            </a:pPr>
            <a:r>
              <a:rPr lang="en-US" b="0" i="0" dirty="0">
                <a:solidFill>
                  <a:srgbClr val="000000"/>
                </a:solidFill>
                <a:effectLst/>
                <a:latin typeface="Georgia, serif"/>
              </a:rPr>
              <a:t>Acts 23:1; 26:9-11; 1 Tim. 4:2; Lk. 18:11-12.</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5163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Georgia, serif"/>
              </a:rPr>
              <a:t>WRONG IS WRONG EVEN IF...</a:t>
            </a:r>
            <a:endParaRPr lang="en-US" b="0" i="0" dirty="0">
              <a:solidFill>
                <a:srgbClr val="000000"/>
              </a:solidFill>
              <a:effectLst/>
              <a:latin typeface="Georgia" panose="02040502050405020303" pitchFamily="18" charset="0"/>
            </a:endParaRPr>
          </a:p>
          <a:p>
            <a:pPr marL="628650" lvl="1" indent="-171450" algn="l">
              <a:buFont typeface="Arial" panose="020B0604020202020204" pitchFamily="34" charset="0"/>
              <a:buChar char="•"/>
            </a:pPr>
            <a:r>
              <a:rPr lang="en-US" b="1" i="0" dirty="0">
                <a:solidFill>
                  <a:srgbClr val="000000"/>
                </a:solidFill>
                <a:effectLst/>
                <a:latin typeface="Georgia, serif"/>
              </a:rPr>
              <a:t>It Does Not Bother Your Conscience, </a:t>
            </a:r>
          </a:p>
          <a:p>
            <a:pPr algn="l"/>
            <a:r>
              <a:rPr lang="en-US" b="1" i="0" dirty="0">
                <a:solidFill>
                  <a:srgbClr val="000000"/>
                </a:solidFill>
                <a:effectLst/>
                <a:latin typeface="Georgia, serif"/>
              </a:rPr>
              <a:t>(Hebrews 5:14), </a:t>
            </a:r>
            <a:r>
              <a:rPr lang="en-US" b="0" i="1" dirty="0">
                <a:solidFill>
                  <a:srgbClr val="000000"/>
                </a:solidFill>
                <a:effectLst/>
                <a:latin typeface="Georgia, serif"/>
              </a:rPr>
              <a:t>“</a:t>
            </a:r>
            <a:r>
              <a:rPr lang="en-US" i="1" dirty="0"/>
              <a:t>But solid food belongs to those who are of full age, that is, those who by reason of use have their senses exercised to discern both good and evil.”</a:t>
            </a:r>
          </a:p>
          <a:p>
            <a:pPr marL="1085850" lvl="2" indent="-171450" algn="l">
              <a:buFont typeface="Arial" panose="020B0604020202020204" pitchFamily="34" charset="0"/>
              <a:buChar char="•"/>
            </a:pPr>
            <a:r>
              <a:rPr lang="en-US" dirty="0"/>
              <a:t>If we have no knowledge of right and wrong, our consciences can be led to thinking we are fine.</a:t>
            </a:r>
          </a:p>
          <a:p>
            <a:pPr marL="628650" lvl="1" indent="-171450" algn="l">
              <a:buFont typeface="Arial" panose="020B0604020202020204" pitchFamily="34" charset="0"/>
              <a:buChar char="•"/>
            </a:pPr>
            <a:r>
              <a:rPr lang="en-US" b="1" dirty="0"/>
              <a:t>This happened with Paul, for example.</a:t>
            </a:r>
          </a:p>
          <a:p>
            <a:pPr marL="0" lvl="0" indent="0" algn="l">
              <a:buFont typeface="Arial" panose="020B0604020202020204" pitchFamily="34" charset="0"/>
              <a:buNone/>
            </a:pPr>
            <a:r>
              <a:rPr lang="en-US" b="1" dirty="0"/>
              <a:t>(Acts 26:9), </a:t>
            </a:r>
            <a:r>
              <a:rPr lang="en-US" b="0" i="1" dirty="0"/>
              <a:t>“Indeed, I myself thought I must do many things contrary to the name of Jesus of Nazareth.”</a:t>
            </a:r>
          </a:p>
          <a:p>
            <a:pPr marL="0" lvl="0" indent="0" algn="l">
              <a:buFont typeface="Arial" panose="020B0604020202020204" pitchFamily="34" charset="0"/>
              <a:buNone/>
            </a:pPr>
            <a:r>
              <a:rPr lang="en-US" b="1" dirty="0"/>
              <a:t>(Acts 23:1), </a:t>
            </a:r>
            <a:r>
              <a:rPr lang="en-US" b="0" i="1" dirty="0"/>
              <a:t>“Then Paul, looking earnestly at the council, said, “Men and brethren, I have lived in all good conscience before God until this 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6603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000000"/>
                </a:solidFill>
                <a:effectLst/>
                <a:latin typeface="Georgia, serif"/>
              </a:rPr>
              <a:t>WRONG IS WRONG EVEN IF...</a:t>
            </a:r>
            <a:endParaRPr lang="en-US" b="0" i="0" dirty="0">
              <a:solidFill>
                <a:srgbClr val="000000"/>
              </a:solidFill>
              <a:effectLst/>
              <a:latin typeface="Georgia" panose="02040502050405020303" pitchFamily="18" charset="0"/>
            </a:endParaRPr>
          </a:p>
          <a:p>
            <a:pPr marL="628650" lvl="1" indent="-171450" algn="l">
              <a:buFont typeface="Arial" panose="020B0604020202020204" pitchFamily="34" charset="0"/>
              <a:buChar char="•"/>
            </a:pPr>
            <a:r>
              <a:rPr lang="en-US" b="0" i="0" dirty="0">
                <a:solidFill>
                  <a:srgbClr val="000000"/>
                </a:solidFill>
                <a:effectLst/>
                <a:latin typeface="Georgia, serif"/>
              </a:rPr>
              <a:t>It Seems Like the Expedient thing to do</a:t>
            </a:r>
          </a:p>
          <a:p>
            <a:pPr marL="628650" lvl="1" indent="-171450" algn="l">
              <a:buFont typeface="Arial" panose="020B0604020202020204" pitchFamily="34" charset="0"/>
              <a:buChar char="•"/>
            </a:pPr>
            <a:r>
              <a:rPr lang="en-US" b="1" i="0" dirty="0">
                <a:solidFill>
                  <a:srgbClr val="000000"/>
                </a:solidFill>
                <a:effectLst/>
                <a:latin typeface="Georgia, serif"/>
              </a:rPr>
              <a:t>In 1 Samuel 13, Saul offered a burnt offering to God because Samuel was delayed, though this was not allowed by God.  He said that because of the time constraint (the Philistines were threatening) he felt compelled, and offered a burnt offering, (vs. 12)</a:t>
            </a:r>
          </a:p>
          <a:p>
            <a:pPr marL="0" lvl="0" indent="0" algn="l">
              <a:buFont typeface="Arial" panose="020B0604020202020204" pitchFamily="34" charset="0"/>
              <a:buNone/>
            </a:pPr>
            <a:r>
              <a:rPr lang="en-US" b="1" i="0" dirty="0">
                <a:solidFill>
                  <a:srgbClr val="000000"/>
                </a:solidFill>
                <a:effectLst/>
                <a:latin typeface="Georgia, serif"/>
              </a:rPr>
              <a:t>(1 Samuel 13:13-14), </a:t>
            </a:r>
            <a:r>
              <a:rPr lang="en-US" b="0" i="1" dirty="0">
                <a:solidFill>
                  <a:srgbClr val="000000"/>
                </a:solidFill>
                <a:effectLst/>
                <a:latin typeface="Georgia, serif"/>
              </a:rPr>
              <a:t>“</a:t>
            </a:r>
            <a:r>
              <a:rPr lang="en-US" i="1" dirty="0"/>
              <a:t>And Samuel said to Saul, “You have done foolishly. You have not kept the commandment of the Lord your God, which He commanded you. For now the Lord would have established your kingdom over Israel forever.</a:t>
            </a:r>
            <a:r>
              <a:rPr lang="en-US" i="1" baseline="30000" dirty="0"/>
              <a:t> 14</a:t>
            </a:r>
            <a:r>
              <a:rPr lang="en-US" i="1" dirty="0"/>
              <a:t> But now your kingdom shall not continue. The Lord has sought for Himself a man after His own heart, and the Lord has commanded him to be commander over His people, because you have not kept what the Lord commanded you.”</a:t>
            </a:r>
            <a:endParaRPr lang="en-US" b="0" i="1" dirty="0">
              <a:solidFill>
                <a:srgbClr val="000000"/>
              </a:solidFill>
              <a:effectLst/>
              <a:latin typeface="Georgia, serif"/>
            </a:endParaRPr>
          </a:p>
          <a:p>
            <a:pPr marL="628650" lvl="1" indent="-171450" algn="l">
              <a:buFont typeface="Arial" panose="020B0604020202020204" pitchFamily="34" charset="0"/>
              <a:buChar char="•"/>
            </a:pPr>
            <a:r>
              <a:rPr lang="en-US" b="1" i="0" dirty="0">
                <a:solidFill>
                  <a:srgbClr val="000000"/>
                </a:solidFill>
                <a:effectLst/>
                <a:latin typeface="Georgia, serif"/>
              </a:rPr>
              <a:t>Today’s equivalent:  Because of the pandemic, surely God will accept this or that</a:t>
            </a:r>
          </a:p>
          <a:p>
            <a:pPr marL="1085850" lvl="2" indent="-171450" algn="l">
              <a:buFont typeface="Arial" panose="020B0604020202020204" pitchFamily="34" charset="0"/>
              <a:buChar char="•"/>
            </a:pPr>
            <a:r>
              <a:rPr lang="en-US" b="0" i="0" dirty="0">
                <a:solidFill>
                  <a:srgbClr val="000000"/>
                </a:solidFill>
                <a:effectLst/>
                <a:latin typeface="Georgia, serif"/>
              </a:rPr>
              <a:t>(In order for something to be expedient, it must first be lawful!)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B2A1-D683-4762-BD1B-DF7FC0C94A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2250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E11DA-32DA-4BBE-87FA-F39E66E1FA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1A6AB1-8431-4368-8C03-5EAFFD24FD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166B78-4D11-4976-BC9A-182F5F2E40A0}"/>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5" name="Footer Placeholder 4">
            <a:extLst>
              <a:ext uri="{FF2B5EF4-FFF2-40B4-BE49-F238E27FC236}">
                <a16:creationId xmlns:a16="http://schemas.microsoft.com/office/drawing/2014/main" id="{2CDC215E-B238-4BB0-9D73-97B8735261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EBD10-4908-494E-A666-1AAF92BECC4E}"/>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1750697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7C52C-50AC-476F-8AB3-9539709D7B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65C4C3-76F9-41E5-A40D-9EB54BBC40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9F6C8-F9F5-4AA1-ADBC-45CEF4F08AB9}"/>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5" name="Footer Placeholder 4">
            <a:extLst>
              <a:ext uri="{FF2B5EF4-FFF2-40B4-BE49-F238E27FC236}">
                <a16:creationId xmlns:a16="http://schemas.microsoft.com/office/drawing/2014/main" id="{757197D6-8C4E-4E4F-8841-F017670E5E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AF0494-56CC-47ED-A0F4-FB93861B53D8}"/>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98252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E90282-0981-4312-8829-F85A86DF14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156401-51B3-4B33-BD65-8D62B1C392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216A-1D6F-4E65-A246-A73E16093EB7}"/>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5" name="Footer Placeholder 4">
            <a:extLst>
              <a:ext uri="{FF2B5EF4-FFF2-40B4-BE49-F238E27FC236}">
                <a16:creationId xmlns:a16="http://schemas.microsoft.com/office/drawing/2014/main" id="{BFC0F64D-19D8-4C66-9768-88E6BAD9B2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3E3363-26B2-4B3F-9CD7-1623742F53CA}"/>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389934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05D0-F703-4D3A-BA13-8E9427803D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B137DF-4EFD-456B-927B-58805B8542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824CD-CF73-4953-AF63-A65879DEAF0B}"/>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5" name="Footer Placeholder 4">
            <a:extLst>
              <a:ext uri="{FF2B5EF4-FFF2-40B4-BE49-F238E27FC236}">
                <a16:creationId xmlns:a16="http://schemas.microsoft.com/office/drawing/2014/main" id="{1C81B1E4-D261-4CDF-9FBE-0C71370A62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F9352-CC8E-4358-8AC5-EF18D9D09B37}"/>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719137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28E1-9ECD-412B-9C23-D90D8611AF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3B3269-B021-4418-825C-E6D62ECB2C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1C1B10-53BF-4F7D-A0DD-5F0807264ABE}"/>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5" name="Footer Placeholder 4">
            <a:extLst>
              <a:ext uri="{FF2B5EF4-FFF2-40B4-BE49-F238E27FC236}">
                <a16:creationId xmlns:a16="http://schemas.microsoft.com/office/drawing/2014/main" id="{3C50719D-CC8A-4283-A4F7-F156F806C4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AF7FE-8559-44BD-971D-ED3AE1E89415}"/>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3036308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4C095-D47C-4805-A2C1-1A855E1275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E525AC-C981-4805-A2D5-546D27777A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41E4FF-3B50-481A-9653-34B2D43423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196963-C141-4945-BC3E-1213A15AD33F}"/>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6" name="Footer Placeholder 5">
            <a:extLst>
              <a:ext uri="{FF2B5EF4-FFF2-40B4-BE49-F238E27FC236}">
                <a16:creationId xmlns:a16="http://schemas.microsoft.com/office/drawing/2014/main" id="{FDBF1CD6-487D-4E8C-9319-7AEE49AB8D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34E3C9-C4D1-4D6F-9045-68689BC85391}"/>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80424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B0A4-3983-4B98-934D-E1133940F4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C91C03-E6E8-4900-83FE-F69690A8B9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F3E16E-0E44-4440-A6C0-4CD058D889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A22F11-1C03-4446-9656-54029AF495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E43084-96C6-4BD5-A3A9-2A33C5EB02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B07F68-6EBE-41F4-9724-FB076AC95A51}"/>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8" name="Footer Placeholder 7">
            <a:extLst>
              <a:ext uri="{FF2B5EF4-FFF2-40B4-BE49-F238E27FC236}">
                <a16:creationId xmlns:a16="http://schemas.microsoft.com/office/drawing/2014/main" id="{E16E280A-EDF6-491F-9B22-F184E1D025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CB1871-43FD-486D-8B3B-D4485A70D194}"/>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3641277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568F9-F2F6-44E3-84A3-5DAA4EF7AF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4B0202-05E0-41E8-8217-91B323B038B6}"/>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4" name="Footer Placeholder 3">
            <a:extLst>
              <a:ext uri="{FF2B5EF4-FFF2-40B4-BE49-F238E27FC236}">
                <a16:creationId xmlns:a16="http://schemas.microsoft.com/office/drawing/2014/main" id="{209290EB-6B51-4D20-8249-C65874A581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4518B3-5251-49B0-9D95-3826ED3DC7FC}"/>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118219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1C0E0F-C16E-4C60-A563-AE3ADECE522A}"/>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3" name="Footer Placeholder 2">
            <a:extLst>
              <a:ext uri="{FF2B5EF4-FFF2-40B4-BE49-F238E27FC236}">
                <a16:creationId xmlns:a16="http://schemas.microsoft.com/office/drawing/2014/main" id="{3FFD6832-B4A0-4651-80FC-90A92D308A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A54CC0-FC58-48D9-9EFC-ECF58BC3F4A3}"/>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2249726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52BFE-4E29-4779-B611-62102900F5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65318A-2679-4498-9D03-67D48D1453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BD814E-D37F-4BD8-880D-4F0557908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B8D90D-6EFB-44DE-B1E4-27B37BD3D7EF}"/>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6" name="Footer Placeholder 5">
            <a:extLst>
              <a:ext uri="{FF2B5EF4-FFF2-40B4-BE49-F238E27FC236}">
                <a16:creationId xmlns:a16="http://schemas.microsoft.com/office/drawing/2014/main" id="{3308786D-6937-4184-AD41-60614F1630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5CC22-275D-41AA-9CAD-B16A69E20E75}"/>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3111901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B9D1A-3D97-4843-B416-6EE0D602CC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8B6D5A-09A2-4F6F-9193-EBF3E8F99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C29EF8-BF71-464C-AA96-9196FCD88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04B2AB-C513-40F3-95A5-8F71CB8594E8}"/>
              </a:ext>
            </a:extLst>
          </p:cNvPr>
          <p:cNvSpPr>
            <a:spLocks noGrp="1"/>
          </p:cNvSpPr>
          <p:nvPr>
            <p:ph type="dt" sz="half" idx="10"/>
          </p:nvPr>
        </p:nvSpPr>
        <p:spPr/>
        <p:txBody>
          <a:bodyPr/>
          <a:lstStyle/>
          <a:p>
            <a:fld id="{CE8C9F39-8654-49D1-99B1-9FC5545A176E}" type="datetimeFigureOut">
              <a:rPr lang="en-US" smtClean="0"/>
              <a:t>7/25/2020</a:t>
            </a:fld>
            <a:endParaRPr lang="en-US"/>
          </a:p>
        </p:txBody>
      </p:sp>
      <p:sp>
        <p:nvSpPr>
          <p:cNvPr id="6" name="Footer Placeholder 5">
            <a:extLst>
              <a:ext uri="{FF2B5EF4-FFF2-40B4-BE49-F238E27FC236}">
                <a16:creationId xmlns:a16="http://schemas.microsoft.com/office/drawing/2014/main" id="{D4006F7F-774D-419B-BC6F-36199DB4BB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753462-A458-4749-BD2E-87C04AAAFA8E}"/>
              </a:ext>
            </a:extLst>
          </p:cNvPr>
          <p:cNvSpPr>
            <a:spLocks noGrp="1"/>
          </p:cNvSpPr>
          <p:nvPr>
            <p:ph type="sldNum" sz="quarter" idx="12"/>
          </p:nvPr>
        </p:nvSpPr>
        <p:spPr/>
        <p:txBody>
          <a:bodyPr/>
          <a:lstStyle/>
          <a:p>
            <a:fld id="{85F2F7EC-287F-46C1-A425-DE7B5FDBD71F}" type="slidenum">
              <a:rPr lang="en-US" smtClean="0"/>
              <a:t>‹#›</a:t>
            </a:fld>
            <a:endParaRPr lang="en-US"/>
          </a:p>
        </p:txBody>
      </p:sp>
    </p:spTree>
    <p:extLst>
      <p:ext uri="{BB962C8B-B14F-4D97-AF65-F5344CB8AC3E}">
        <p14:creationId xmlns:p14="http://schemas.microsoft.com/office/powerpoint/2010/main" val="233501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F58D8F-E378-4653-B387-9B0CDACA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70E820-990C-4734-AE0B-2B9D51B9FF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06BC92-D73A-4BE2-B639-04A77BD37C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C9F39-8654-49D1-99B1-9FC5545A176E}" type="datetimeFigureOut">
              <a:rPr lang="en-US" smtClean="0"/>
              <a:t>7/25/2020</a:t>
            </a:fld>
            <a:endParaRPr lang="en-US"/>
          </a:p>
        </p:txBody>
      </p:sp>
      <p:sp>
        <p:nvSpPr>
          <p:cNvPr id="5" name="Footer Placeholder 4">
            <a:extLst>
              <a:ext uri="{FF2B5EF4-FFF2-40B4-BE49-F238E27FC236}">
                <a16:creationId xmlns:a16="http://schemas.microsoft.com/office/drawing/2014/main" id="{49173C20-2D41-4FDD-B34A-55C324FAED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479797-A201-4016-8D03-D69CE9829F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2F7EC-287F-46C1-A425-DE7B5FDBD71F}" type="slidenum">
              <a:rPr lang="en-US" smtClean="0"/>
              <a:t>‹#›</a:t>
            </a:fld>
            <a:endParaRPr lang="en-US"/>
          </a:p>
        </p:txBody>
      </p:sp>
    </p:spTree>
    <p:extLst>
      <p:ext uri="{BB962C8B-B14F-4D97-AF65-F5344CB8AC3E}">
        <p14:creationId xmlns:p14="http://schemas.microsoft.com/office/powerpoint/2010/main" val="1441518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73857" y="742951"/>
            <a:ext cx="11444286" cy="4271962"/>
          </a:xfrm>
        </p:spPr>
        <p:txBody>
          <a:bodyPr anchor="t">
            <a:normAutofit/>
          </a:bodyPr>
          <a:lstStyle/>
          <a:p>
            <a:r>
              <a:rPr lang="en-US" sz="8000" dirty="0">
                <a:latin typeface="Bubblegum Sans" panose="02000506000000020004" pitchFamily="2" charset="0"/>
              </a:rPr>
              <a:t>Wrong is</a:t>
            </a:r>
            <a:br>
              <a:rPr lang="en-US" sz="6600" dirty="0">
                <a:latin typeface="Bubblegum Sans" panose="02000506000000020004" pitchFamily="2" charset="0"/>
              </a:rPr>
            </a:br>
            <a:r>
              <a:rPr lang="en-US" sz="12000" dirty="0">
                <a:latin typeface="Bubblegum Sans" panose="02000506000000020004" pitchFamily="2" charset="0"/>
              </a:rPr>
              <a:t>ALWAYS</a:t>
            </a:r>
            <a:br>
              <a:rPr lang="en-US" sz="6600" dirty="0">
                <a:latin typeface="Bubblegum Sans" panose="02000506000000020004" pitchFamily="2" charset="0"/>
              </a:rPr>
            </a:br>
            <a:r>
              <a:rPr lang="en-US" sz="8000" dirty="0">
                <a:latin typeface="Bubblegum Sans" panose="02000506000000020004" pitchFamily="2" charset="0"/>
              </a:rPr>
              <a:t>Wrong</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2959894" y="5100637"/>
            <a:ext cx="6272212" cy="1014412"/>
          </a:xfrm>
        </p:spPr>
        <p:txBody>
          <a:bodyPr>
            <a:normAutofit/>
          </a:bodyPr>
          <a:lstStyle/>
          <a:p>
            <a:r>
              <a:rPr lang="en-US" sz="4400" b="1" dirty="0"/>
              <a:t>Job 31:1-4</a:t>
            </a:r>
          </a:p>
        </p:txBody>
      </p:sp>
    </p:spTree>
    <p:extLst>
      <p:ext uri="{BB962C8B-B14F-4D97-AF65-F5344CB8AC3E}">
        <p14:creationId xmlns:p14="http://schemas.microsoft.com/office/powerpoint/2010/main" val="3872099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28616" y="314329"/>
            <a:ext cx="6272212" cy="785813"/>
          </a:xfrm>
        </p:spPr>
        <p:txBody>
          <a:bodyPr anchor="t">
            <a:normAutofit/>
          </a:bodyPr>
          <a:lstStyle/>
          <a:p>
            <a:pPr algn="l"/>
            <a:r>
              <a:rPr lang="en-US" sz="3200" dirty="0">
                <a:latin typeface="Bubblegum Sans" panose="02000506000000020004" pitchFamily="2" charset="0"/>
              </a:rPr>
              <a:t>Wrong is Wrong, Even if…</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0058" y="4074649"/>
            <a:ext cx="6272212" cy="2585323"/>
          </a:xfrm>
        </p:spPr>
        <p:txBody>
          <a:bodyPr>
            <a:normAutofit/>
          </a:bodyPr>
          <a:lstStyle/>
          <a:p>
            <a:r>
              <a:rPr lang="en-US" sz="3600" b="1" dirty="0"/>
              <a:t>Malachi 3:7-8</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
        <p:nvSpPr>
          <p:cNvPr id="4" name="TextBox 3">
            <a:extLst>
              <a:ext uri="{FF2B5EF4-FFF2-40B4-BE49-F238E27FC236}">
                <a16:creationId xmlns:a16="http://schemas.microsoft.com/office/drawing/2014/main" id="{DF48AD29-6AE2-4092-893F-C7D4C3CA0FA8}"/>
              </a:ext>
            </a:extLst>
          </p:cNvPr>
          <p:cNvSpPr txBox="1"/>
          <p:nvPr/>
        </p:nvSpPr>
        <p:spPr>
          <a:xfrm>
            <a:off x="571500" y="2002578"/>
            <a:ext cx="6029328" cy="923330"/>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You refuse to admit it</a:t>
            </a:r>
          </a:p>
        </p:txBody>
      </p:sp>
    </p:spTree>
    <p:extLst>
      <p:ext uri="{BB962C8B-B14F-4D97-AF65-F5344CB8AC3E}">
        <p14:creationId xmlns:p14="http://schemas.microsoft.com/office/powerpoint/2010/main" val="7258917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28616" y="314329"/>
            <a:ext cx="6272212" cy="785813"/>
          </a:xfrm>
        </p:spPr>
        <p:txBody>
          <a:bodyPr anchor="t">
            <a:normAutofit/>
          </a:bodyPr>
          <a:lstStyle/>
          <a:p>
            <a:pPr algn="l"/>
            <a:r>
              <a:rPr lang="en-US" sz="3200" dirty="0">
                <a:latin typeface="Bubblegum Sans" panose="02000506000000020004" pitchFamily="2" charset="0"/>
              </a:rPr>
              <a:t>Wrong is Wrong, Even if…</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0058" y="4074649"/>
            <a:ext cx="6272212" cy="2585323"/>
          </a:xfrm>
        </p:spPr>
        <p:txBody>
          <a:bodyPr>
            <a:normAutofit/>
          </a:bodyPr>
          <a:lstStyle/>
          <a:p>
            <a:r>
              <a:rPr lang="en-US" sz="3600" b="1" dirty="0"/>
              <a:t>Cf. Galatians 2:11-14</a:t>
            </a:r>
          </a:p>
          <a:p>
            <a:r>
              <a:rPr lang="en-US" sz="3600" b="1" dirty="0"/>
              <a:t>Romans 2:11</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
        <p:nvSpPr>
          <p:cNvPr id="4" name="TextBox 3">
            <a:extLst>
              <a:ext uri="{FF2B5EF4-FFF2-40B4-BE49-F238E27FC236}">
                <a16:creationId xmlns:a16="http://schemas.microsoft.com/office/drawing/2014/main" id="{DF48AD29-6AE2-4092-893F-C7D4C3CA0FA8}"/>
              </a:ext>
            </a:extLst>
          </p:cNvPr>
          <p:cNvSpPr txBox="1"/>
          <p:nvPr/>
        </p:nvSpPr>
        <p:spPr>
          <a:xfrm>
            <a:off x="571500" y="1171582"/>
            <a:ext cx="6029328" cy="2585323"/>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Others are doing it, regardless of who     the “others” are</a:t>
            </a:r>
          </a:p>
        </p:txBody>
      </p:sp>
    </p:spTree>
    <p:extLst>
      <p:ext uri="{BB962C8B-B14F-4D97-AF65-F5344CB8AC3E}">
        <p14:creationId xmlns:p14="http://schemas.microsoft.com/office/powerpoint/2010/main" val="8978590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28616" y="314329"/>
            <a:ext cx="6272212" cy="785813"/>
          </a:xfrm>
        </p:spPr>
        <p:txBody>
          <a:bodyPr anchor="t">
            <a:normAutofit/>
          </a:bodyPr>
          <a:lstStyle/>
          <a:p>
            <a:pPr algn="l"/>
            <a:r>
              <a:rPr lang="en-US" sz="3200" dirty="0">
                <a:latin typeface="Bubblegum Sans" panose="02000506000000020004" pitchFamily="2" charset="0"/>
              </a:rPr>
              <a:t>Wrong is Wrong, Even if…</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0058" y="4074649"/>
            <a:ext cx="6272212" cy="2585323"/>
          </a:xfrm>
        </p:spPr>
        <p:txBody>
          <a:bodyPr>
            <a:normAutofit/>
          </a:bodyPr>
          <a:lstStyle/>
          <a:p>
            <a:r>
              <a:rPr lang="en-US" sz="3600" b="1" dirty="0"/>
              <a:t>Acts 17:30-31</a:t>
            </a:r>
          </a:p>
          <a:p>
            <a:r>
              <a:rPr lang="en-US" sz="3600" b="1" dirty="0"/>
              <a:t>Ephesians 5:17</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
        <p:nvSpPr>
          <p:cNvPr id="4" name="TextBox 3">
            <a:extLst>
              <a:ext uri="{FF2B5EF4-FFF2-40B4-BE49-F238E27FC236}">
                <a16:creationId xmlns:a16="http://schemas.microsoft.com/office/drawing/2014/main" id="{DF48AD29-6AE2-4092-893F-C7D4C3CA0FA8}"/>
              </a:ext>
            </a:extLst>
          </p:cNvPr>
          <p:cNvSpPr txBox="1"/>
          <p:nvPr/>
        </p:nvSpPr>
        <p:spPr>
          <a:xfrm>
            <a:off x="571500" y="2002578"/>
            <a:ext cx="6029328" cy="923330"/>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It is done in ignorance</a:t>
            </a:r>
          </a:p>
        </p:txBody>
      </p:sp>
    </p:spTree>
    <p:extLst>
      <p:ext uri="{BB962C8B-B14F-4D97-AF65-F5344CB8AC3E}">
        <p14:creationId xmlns:p14="http://schemas.microsoft.com/office/powerpoint/2010/main" val="23965324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459584" y="1253887"/>
            <a:ext cx="6272212" cy="1032113"/>
          </a:xfrm>
        </p:spPr>
        <p:txBody>
          <a:bodyPr anchor="t">
            <a:normAutofit/>
          </a:bodyPr>
          <a:lstStyle/>
          <a:p>
            <a:r>
              <a:rPr lang="en-US" sz="6600" dirty="0">
                <a:latin typeface="Bubblegum Sans" panose="02000506000000020004" pitchFamily="2" charset="0"/>
              </a:rPr>
              <a:t>Conclusion</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9584" y="2860913"/>
            <a:ext cx="6272212" cy="3143250"/>
          </a:xfrm>
        </p:spPr>
        <p:txBody>
          <a:bodyPr>
            <a:normAutofit/>
          </a:bodyPr>
          <a:lstStyle/>
          <a:p>
            <a:r>
              <a:rPr lang="en-US" sz="4800" b="1" dirty="0"/>
              <a:t>Will you be right or wrong in God’s sight?</a:t>
            </a:r>
          </a:p>
          <a:p>
            <a:endParaRPr lang="en-US" sz="3600" b="1" dirty="0"/>
          </a:p>
          <a:p>
            <a:r>
              <a:rPr lang="en-US" sz="6000" b="1" dirty="0">
                <a:latin typeface="Bebas Neue" panose="020B0606020202050201" pitchFamily="34" charset="0"/>
              </a:rPr>
              <a:t>The choice is yours!</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Tree>
    <p:extLst>
      <p:ext uri="{BB962C8B-B14F-4D97-AF65-F5344CB8AC3E}">
        <p14:creationId xmlns:p14="http://schemas.microsoft.com/office/powerpoint/2010/main" val="17807550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9583" y="1871663"/>
            <a:ext cx="11299029" cy="4132500"/>
          </a:xfrm>
        </p:spPr>
        <p:txBody>
          <a:bodyPr>
            <a:normAutofit/>
          </a:bodyPr>
          <a:lstStyle/>
          <a:p>
            <a:r>
              <a:rPr lang="en-US" sz="6600" b="1" dirty="0">
                <a:latin typeface="Bebas Neue" panose="020B0606020202050201" pitchFamily="34" charset="0"/>
              </a:rPr>
              <a:t>For more Bible Study material</a:t>
            </a:r>
          </a:p>
          <a:p>
            <a:r>
              <a:rPr lang="en-US" sz="6600" b="1" dirty="0">
                <a:latin typeface="Bebas Neue" panose="020B0606020202050201" pitchFamily="34" charset="0"/>
              </a:rPr>
              <a:t>Go to:</a:t>
            </a:r>
          </a:p>
          <a:p>
            <a:r>
              <a:rPr lang="en-US" sz="4800" b="1" dirty="0"/>
              <a:t>http://soundteaching.org</a:t>
            </a:r>
          </a:p>
          <a:p>
            <a:endParaRPr lang="en-US" sz="3600" b="1" dirty="0"/>
          </a:p>
        </p:txBody>
      </p:sp>
    </p:spTree>
    <p:extLst>
      <p:ext uri="{BB962C8B-B14F-4D97-AF65-F5344CB8AC3E}">
        <p14:creationId xmlns:p14="http://schemas.microsoft.com/office/powerpoint/2010/main" val="16062558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85764" y="1143000"/>
            <a:ext cx="6272212" cy="3571875"/>
          </a:xfrm>
        </p:spPr>
        <p:txBody>
          <a:bodyPr anchor="t">
            <a:normAutofit/>
          </a:bodyPr>
          <a:lstStyle/>
          <a:p>
            <a:r>
              <a:rPr lang="en-US" sz="6600" dirty="0">
                <a:latin typeface="Bubblegum Sans" panose="02000506000000020004" pitchFamily="2" charset="0"/>
              </a:rPr>
              <a:t>Wrong is</a:t>
            </a:r>
            <a:br>
              <a:rPr lang="en-US" sz="6600" dirty="0">
                <a:latin typeface="Bubblegum Sans" panose="02000506000000020004" pitchFamily="2" charset="0"/>
              </a:rPr>
            </a:br>
            <a:r>
              <a:rPr lang="en-US" sz="9600" dirty="0">
                <a:latin typeface="Bubblegum Sans" panose="02000506000000020004" pitchFamily="2" charset="0"/>
              </a:rPr>
              <a:t>ALWAYS</a:t>
            </a:r>
            <a:br>
              <a:rPr lang="en-US" sz="6600" dirty="0">
                <a:latin typeface="Bubblegum Sans" panose="02000506000000020004" pitchFamily="2" charset="0"/>
              </a:rPr>
            </a:br>
            <a:r>
              <a:rPr lang="en-US" sz="6600" dirty="0">
                <a:latin typeface="Bubblegum Sans" panose="02000506000000020004" pitchFamily="2" charset="0"/>
              </a:rPr>
              <a:t>Wrong</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385764" y="5097926"/>
            <a:ext cx="6272212" cy="1014412"/>
          </a:xfrm>
        </p:spPr>
        <p:txBody>
          <a:bodyPr>
            <a:normAutofit/>
          </a:bodyPr>
          <a:lstStyle/>
          <a:p>
            <a:r>
              <a:rPr lang="en-US" sz="4400" b="1" dirty="0"/>
              <a:t>Job 31:1-4</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algn="ctr"/>
            <a:r>
              <a:rPr lang="en-US" sz="2800" dirty="0">
                <a:solidFill>
                  <a:srgbClr val="DDCBD1"/>
                </a:solidFill>
                <a:latin typeface="Bebas Neue" panose="020B0606020202050201" pitchFamily="34" charset="0"/>
              </a:rPr>
              <a:t>Stan Cox</a:t>
            </a:r>
          </a:p>
        </p:txBody>
      </p:sp>
    </p:spTree>
    <p:extLst>
      <p:ext uri="{BB962C8B-B14F-4D97-AF65-F5344CB8AC3E}">
        <p14:creationId xmlns:p14="http://schemas.microsoft.com/office/powerpoint/2010/main" val="37251051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28616" y="314329"/>
            <a:ext cx="6272212" cy="785813"/>
          </a:xfrm>
        </p:spPr>
        <p:txBody>
          <a:bodyPr anchor="t">
            <a:normAutofit/>
          </a:bodyPr>
          <a:lstStyle/>
          <a:p>
            <a:pPr algn="l"/>
            <a:r>
              <a:rPr lang="en-US" sz="3200" dirty="0">
                <a:latin typeface="Bubblegum Sans" panose="02000506000000020004" pitchFamily="2" charset="0"/>
              </a:rPr>
              <a:t>Wrong is Wrong, Even if…</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0058" y="4074649"/>
            <a:ext cx="6272212" cy="2585323"/>
          </a:xfrm>
        </p:spPr>
        <p:txBody>
          <a:bodyPr>
            <a:normAutofit/>
          </a:bodyPr>
          <a:lstStyle/>
          <a:p>
            <a:r>
              <a:rPr lang="en-US" sz="3600" b="1" dirty="0"/>
              <a:t>Romans 13:1</a:t>
            </a:r>
          </a:p>
          <a:p>
            <a:r>
              <a:rPr lang="en-US" sz="3600" b="1" dirty="0"/>
              <a:t>Acts 5:29</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
        <p:nvSpPr>
          <p:cNvPr id="4" name="TextBox 3">
            <a:extLst>
              <a:ext uri="{FF2B5EF4-FFF2-40B4-BE49-F238E27FC236}">
                <a16:creationId xmlns:a16="http://schemas.microsoft.com/office/drawing/2014/main" id="{DF48AD29-6AE2-4092-893F-C7D4C3CA0FA8}"/>
              </a:ext>
            </a:extLst>
          </p:cNvPr>
          <p:cNvSpPr txBox="1"/>
          <p:nvPr/>
        </p:nvSpPr>
        <p:spPr>
          <a:xfrm>
            <a:off x="571500" y="2002578"/>
            <a:ext cx="6029328" cy="923330"/>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It is legal</a:t>
            </a:r>
          </a:p>
        </p:txBody>
      </p:sp>
    </p:spTree>
    <p:extLst>
      <p:ext uri="{BB962C8B-B14F-4D97-AF65-F5344CB8AC3E}">
        <p14:creationId xmlns:p14="http://schemas.microsoft.com/office/powerpoint/2010/main" val="2208415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28616" y="314329"/>
            <a:ext cx="6272212" cy="785813"/>
          </a:xfrm>
        </p:spPr>
        <p:txBody>
          <a:bodyPr anchor="t">
            <a:normAutofit/>
          </a:bodyPr>
          <a:lstStyle/>
          <a:p>
            <a:pPr algn="l"/>
            <a:r>
              <a:rPr lang="en-US" sz="3200" dirty="0">
                <a:latin typeface="Bubblegum Sans" panose="02000506000000020004" pitchFamily="2" charset="0"/>
              </a:rPr>
              <a:t>Wrong is Wrong, Even if…</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0058" y="4074649"/>
            <a:ext cx="6272212" cy="2585323"/>
          </a:xfrm>
        </p:spPr>
        <p:txBody>
          <a:bodyPr>
            <a:normAutofit/>
          </a:bodyPr>
          <a:lstStyle/>
          <a:p>
            <a:r>
              <a:rPr lang="en-US" sz="3600" b="1" dirty="0"/>
              <a:t>Proverbs 15:3</a:t>
            </a:r>
          </a:p>
          <a:p>
            <a:r>
              <a:rPr lang="en-US" sz="3600" b="1" dirty="0"/>
              <a:t>Numbers 32:23</a:t>
            </a:r>
          </a:p>
          <a:p>
            <a:r>
              <a:rPr lang="en-US" sz="3600" b="1" dirty="0"/>
              <a:t>cf. Acts 5:1-11</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
        <p:nvSpPr>
          <p:cNvPr id="4" name="TextBox 3">
            <a:extLst>
              <a:ext uri="{FF2B5EF4-FFF2-40B4-BE49-F238E27FC236}">
                <a16:creationId xmlns:a16="http://schemas.microsoft.com/office/drawing/2014/main" id="{DF48AD29-6AE2-4092-893F-C7D4C3CA0FA8}"/>
              </a:ext>
            </a:extLst>
          </p:cNvPr>
          <p:cNvSpPr txBox="1"/>
          <p:nvPr/>
        </p:nvSpPr>
        <p:spPr>
          <a:xfrm>
            <a:off x="571500" y="2002578"/>
            <a:ext cx="6029328" cy="923330"/>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You do not get caught</a:t>
            </a:r>
          </a:p>
        </p:txBody>
      </p:sp>
    </p:spTree>
    <p:extLst>
      <p:ext uri="{BB962C8B-B14F-4D97-AF65-F5344CB8AC3E}">
        <p14:creationId xmlns:p14="http://schemas.microsoft.com/office/powerpoint/2010/main" val="34819342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28616" y="314329"/>
            <a:ext cx="6272212" cy="785813"/>
          </a:xfrm>
        </p:spPr>
        <p:txBody>
          <a:bodyPr anchor="t">
            <a:normAutofit/>
          </a:bodyPr>
          <a:lstStyle/>
          <a:p>
            <a:pPr algn="l"/>
            <a:r>
              <a:rPr lang="en-US" sz="3200" dirty="0">
                <a:latin typeface="Bubblegum Sans" panose="02000506000000020004" pitchFamily="2" charset="0"/>
              </a:rPr>
              <a:t>Wrong is Wrong, Even if…</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0058" y="4074649"/>
            <a:ext cx="6272212" cy="2585323"/>
          </a:xfrm>
        </p:spPr>
        <p:txBody>
          <a:bodyPr>
            <a:normAutofit/>
          </a:bodyPr>
          <a:lstStyle/>
          <a:p>
            <a:r>
              <a:rPr lang="en-US" sz="3600" b="1" dirty="0"/>
              <a:t>Romans 3:8</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
        <p:nvSpPr>
          <p:cNvPr id="4" name="TextBox 3">
            <a:extLst>
              <a:ext uri="{FF2B5EF4-FFF2-40B4-BE49-F238E27FC236}">
                <a16:creationId xmlns:a16="http://schemas.microsoft.com/office/drawing/2014/main" id="{DF48AD29-6AE2-4092-893F-C7D4C3CA0FA8}"/>
              </a:ext>
            </a:extLst>
          </p:cNvPr>
          <p:cNvSpPr txBox="1"/>
          <p:nvPr/>
        </p:nvSpPr>
        <p:spPr>
          <a:xfrm>
            <a:off x="571500" y="1587080"/>
            <a:ext cx="6029328" cy="1754326"/>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It is done for                      a good cause</a:t>
            </a:r>
          </a:p>
        </p:txBody>
      </p:sp>
    </p:spTree>
    <p:extLst>
      <p:ext uri="{BB962C8B-B14F-4D97-AF65-F5344CB8AC3E}">
        <p14:creationId xmlns:p14="http://schemas.microsoft.com/office/powerpoint/2010/main" val="4001973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28616" y="314329"/>
            <a:ext cx="6272212" cy="785813"/>
          </a:xfrm>
        </p:spPr>
        <p:txBody>
          <a:bodyPr anchor="t">
            <a:normAutofit/>
          </a:bodyPr>
          <a:lstStyle/>
          <a:p>
            <a:pPr algn="l"/>
            <a:r>
              <a:rPr lang="en-US" sz="3200" dirty="0">
                <a:latin typeface="Bubblegum Sans" panose="02000506000000020004" pitchFamily="2" charset="0"/>
              </a:rPr>
              <a:t>Wrong is Wrong, Even if…</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0058" y="4074649"/>
            <a:ext cx="6272212" cy="2585323"/>
          </a:xfrm>
        </p:spPr>
        <p:txBody>
          <a:bodyPr>
            <a:normAutofit/>
          </a:bodyPr>
          <a:lstStyle/>
          <a:p>
            <a:r>
              <a:rPr lang="en-US" sz="3600" b="1" dirty="0"/>
              <a:t>Genesis 3:9-13, 17</a:t>
            </a:r>
          </a:p>
          <a:p>
            <a:r>
              <a:rPr lang="en-US" sz="3600" b="1" dirty="0"/>
              <a:t>Ezekiel 18:4</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
        <p:nvSpPr>
          <p:cNvPr id="4" name="TextBox 3">
            <a:extLst>
              <a:ext uri="{FF2B5EF4-FFF2-40B4-BE49-F238E27FC236}">
                <a16:creationId xmlns:a16="http://schemas.microsoft.com/office/drawing/2014/main" id="{DF48AD29-6AE2-4092-893F-C7D4C3CA0FA8}"/>
              </a:ext>
            </a:extLst>
          </p:cNvPr>
          <p:cNvSpPr txBox="1"/>
          <p:nvPr/>
        </p:nvSpPr>
        <p:spPr>
          <a:xfrm>
            <a:off x="571500" y="1587080"/>
            <a:ext cx="6029328" cy="1754326"/>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Someone else “causes” you to do it</a:t>
            </a:r>
          </a:p>
        </p:txBody>
      </p:sp>
    </p:spTree>
    <p:extLst>
      <p:ext uri="{BB962C8B-B14F-4D97-AF65-F5344CB8AC3E}">
        <p14:creationId xmlns:p14="http://schemas.microsoft.com/office/powerpoint/2010/main" val="14856729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28616" y="314329"/>
            <a:ext cx="6272212" cy="785813"/>
          </a:xfrm>
        </p:spPr>
        <p:txBody>
          <a:bodyPr anchor="t">
            <a:normAutofit/>
          </a:bodyPr>
          <a:lstStyle/>
          <a:p>
            <a:pPr algn="l"/>
            <a:r>
              <a:rPr lang="en-US" sz="3200" dirty="0">
                <a:latin typeface="Bubblegum Sans" panose="02000506000000020004" pitchFamily="2" charset="0"/>
              </a:rPr>
              <a:t>Wrong is Wrong, Even if…</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0058" y="4074649"/>
            <a:ext cx="6272212" cy="2585323"/>
          </a:xfrm>
        </p:spPr>
        <p:txBody>
          <a:bodyPr>
            <a:normAutofit/>
          </a:bodyPr>
          <a:lstStyle/>
          <a:p>
            <a:r>
              <a:rPr lang="en-US" sz="3600" b="1" dirty="0"/>
              <a:t>Luke 18:11-12</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
        <p:nvSpPr>
          <p:cNvPr id="4" name="TextBox 3">
            <a:extLst>
              <a:ext uri="{FF2B5EF4-FFF2-40B4-BE49-F238E27FC236}">
                <a16:creationId xmlns:a16="http://schemas.microsoft.com/office/drawing/2014/main" id="{DF48AD29-6AE2-4092-893F-C7D4C3CA0FA8}"/>
              </a:ext>
            </a:extLst>
          </p:cNvPr>
          <p:cNvSpPr txBox="1"/>
          <p:nvPr/>
        </p:nvSpPr>
        <p:spPr>
          <a:xfrm>
            <a:off x="571500" y="1171582"/>
            <a:ext cx="6029328" cy="2585323"/>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Someone else has done something as bad or even worse</a:t>
            </a:r>
          </a:p>
        </p:txBody>
      </p:sp>
    </p:spTree>
    <p:extLst>
      <p:ext uri="{BB962C8B-B14F-4D97-AF65-F5344CB8AC3E}">
        <p14:creationId xmlns:p14="http://schemas.microsoft.com/office/powerpoint/2010/main" val="17817027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28616" y="314329"/>
            <a:ext cx="6272212" cy="785813"/>
          </a:xfrm>
        </p:spPr>
        <p:txBody>
          <a:bodyPr anchor="t">
            <a:normAutofit/>
          </a:bodyPr>
          <a:lstStyle/>
          <a:p>
            <a:pPr algn="l"/>
            <a:r>
              <a:rPr lang="en-US" sz="3200" dirty="0">
                <a:latin typeface="Bubblegum Sans" panose="02000506000000020004" pitchFamily="2" charset="0"/>
              </a:rPr>
              <a:t>Wrong is Wrong, Even if…</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0058" y="4074649"/>
            <a:ext cx="6272212" cy="2585323"/>
          </a:xfrm>
        </p:spPr>
        <p:txBody>
          <a:bodyPr>
            <a:normAutofit/>
          </a:bodyPr>
          <a:lstStyle/>
          <a:p>
            <a:r>
              <a:rPr lang="en-US" sz="3600" b="1" dirty="0"/>
              <a:t>Hebrews 5:14</a:t>
            </a:r>
          </a:p>
          <a:p>
            <a:r>
              <a:rPr lang="en-US" sz="3600" b="1" dirty="0"/>
              <a:t>Acts 26:9</a:t>
            </a:r>
          </a:p>
          <a:p>
            <a:r>
              <a:rPr lang="en-US" sz="3600" b="1" dirty="0"/>
              <a:t>Acts 23:1</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
        <p:nvSpPr>
          <p:cNvPr id="4" name="TextBox 3">
            <a:extLst>
              <a:ext uri="{FF2B5EF4-FFF2-40B4-BE49-F238E27FC236}">
                <a16:creationId xmlns:a16="http://schemas.microsoft.com/office/drawing/2014/main" id="{DF48AD29-6AE2-4092-893F-C7D4C3CA0FA8}"/>
              </a:ext>
            </a:extLst>
          </p:cNvPr>
          <p:cNvSpPr txBox="1"/>
          <p:nvPr/>
        </p:nvSpPr>
        <p:spPr>
          <a:xfrm>
            <a:off x="571500" y="1587080"/>
            <a:ext cx="6029328" cy="1754326"/>
          </a:xfrm>
          <a:prstGeom prst="rect">
            <a:avLst/>
          </a:prstGeom>
          <a:noFill/>
        </p:spPr>
        <p:txBody>
          <a:bodyPr wrap="square" rtlCol="0" anchor="ctr">
            <a:spAutoFit/>
          </a:bodyPr>
          <a:lstStyle/>
          <a:p>
            <a:pPr algn="ctr"/>
            <a:r>
              <a:rPr lang="en-US" sz="5400" dirty="0">
                <a:latin typeface="Bubblegum Sans" panose="02000506000000020004" pitchFamily="2" charset="0"/>
              </a:rPr>
              <a:t>It does not bother   your conscience</a:t>
            </a:r>
          </a:p>
        </p:txBody>
      </p:sp>
    </p:spTree>
    <p:extLst>
      <p:ext uri="{BB962C8B-B14F-4D97-AF65-F5344CB8AC3E}">
        <p14:creationId xmlns:p14="http://schemas.microsoft.com/office/powerpoint/2010/main" val="2479510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241-0899-4F15-980C-DBA8049195D7}"/>
              </a:ext>
            </a:extLst>
          </p:cNvPr>
          <p:cNvSpPr>
            <a:spLocks noGrp="1"/>
          </p:cNvSpPr>
          <p:nvPr>
            <p:ph type="ctrTitle"/>
          </p:nvPr>
        </p:nvSpPr>
        <p:spPr>
          <a:xfrm>
            <a:off x="328616" y="314329"/>
            <a:ext cx="6272212" cy="785813"/>
          </a:xfrm>
        </p:spPr>
        <p:txBody>
          <a:bodyPr anchor="t">
            <a:normAutofit/>
          </a:bodyPr>
          <a:lstStyle/>
          <a:p>
            <a:pPr algn="l"/>
            <a:r>
              <a:rPr lang="en-US" sz="3200" dirty="0">
                <a:latin typeface="Bubblegum Sans" panose="02000506000000020004" pitchFamily="2" charset="0"/>
              </a:rPr>
              <a:t>Wrong is Wrong, Even if…</a:t>
            </a:r>
          </a:p>
        </p:txBody>
      </p:sp>
      <p:sp>
        <p:nvSpPr>
          <p:cNvPr id="3" name="Subtitle 2">
            <a:extLst>
              <a:ext uri="{FF2B5EF4-FFF2-40B4-BE49-F238E27FC236}">
                <a16:creationId xmlns:a16="http://schemas.microsoft.com/office/drawing/2014/main" id="{D597E024-011B-4BEC-98F4-F7DB7F5DD4F0}"/>
              </a:ext>
            </a:extLst>
          </p:cNvPr>
          <p:cNvSpPr>
            <a:spLocks noGrp="1"/>
          </p:cNvSpPr>
          <p:nvPr>
            <p:ph type="subTitle" idx="1"/>
          </p:nvPr>
        </p:nvSpPr>
        <p:spPr>
          <a:xfrm>
            <a:off x="450058" y="4074649"/>
            <a:ext cx="6272212" cy="2585323"/>
          </a:xfrm>
        </p:spPr>
        <p:txBody>
          <a:bodyPr>
            <a:normAutofit/>
          </a:bodyPr>
          <a:lstStyle/>
          <a:p>
            <a:r>
              <a:rPr lang="en-US" sz="3600" b="1" dirty="0"/>
              <a:t>1 Samuel 13:13-14</a:t>
            </a:r>
          </a:p>
        </p:txBody>
      </p:sp>
      <p:pic>
        <p:nvPicPr>
          <p:cNvPr id="5" name="Picture 4" descr="A close up of a logo&#10;&#10;Description automatically generated">
            <a:extLst>
              <a:ext uri="{FF2B5EF4-FFF2-40B4-BE49-F238E27FC236}">
                <a16:creationId xmlns:a16="http://schemas.microsoft.com/office/drawing/2014/main" id="{865C4610-A8B5-491C-B30C-6DD5CB575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64" y="342900"/>
            <a:ext cx="5172204" cy="6172200"/>
          </a:xfrm>
          <a:prstGeom prst="rect">
            <a:avLst/>
          </a:prstGeom>
        </p:spPr>
      </p:pic>
      <p:sp>
        <p:nvSpPr>
          <p:cNvPr id="6" name="TextBox 5">
            <a:extLst>
              <a:ext uri="{FF2B5EF4-FFF2-40B4-BE49-F238E27FC236}">
                <a16:creationId xmlns:a16="http://schemas.microsoft.com/office/drawing/2014/main" id="{B54BEC98-5A9F-401F-9E51-B98CB66C50ED}"/>
              </a:ext>
            </a:extLst>
          </p:cNvPr>
          <p:cNvSpPr txBox="1"/>
          <p:nvPr/>
        </p:nvSpPr>
        <p:spPr>
          <a:xfrm>
            <a:off x="8272464" y="5343522"/>
            <a:ext cx="232886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DDCBD1"/>
                </a:solidFill>
                <a:effectLst/>
                <a:uLnTx/>
                <a:uFillTx/>
                <a:latin typeface="Bebas Neue" panose="020B0606020202050201" pitchFamily="34" charset="0"/>
                <a:ea typeface="+mn-ea"/>
                <a:cs typeface="+mn-cs"/>
              </a:rPr>
              <a:t>Stan Cox</a:t>
            </a:r>
          </a:p>
        </p:txBody>
      </p:sp>
      <p:sp>
        <p:nvSpPr>
          <p:cNvPr id="4" name="TextBox 3">
            <a:extLst>
              <a:ext uri="{FF2B5EF4-FFF2-40B4-BE49-F238E27FC236}">
                <a16:creationId xmlns:a16="http://schemas.microsoft.com/office/drawing/2014/main" id="{DF48AD29-6AE2-4092-893F-C7D4C3CA0FA8}"/>
              </a:ext>
            </a:extLst>
          </p:cNvPr>
          <p:cNvSpPr txBox="1"/>
          <p:nvPr/>
        </p:nvSpPr>
        <p:spPr>
          <a:xfrm>
            <a:off x="571500" y="1587080"/>
            <a:ext cx="6029328" cy="1754326"/>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Bubblegum Sans" panose="02000506000000020004" pitchFamily="2" charset="0"/>
                <a:ea typeface="+mn-ea"/>
                <a:cs typeface="+mn-cs"/>
              </a:rPr>
              <a:t>It seems like the expedient thing to do</a:t>
            </a:r>
          </a:p>
        </p:txBody>
      </p:sp>
    </p:spTree>
    <p:extLst>
      <p:ext uri="{BB962C8B-B14F-4D97-AF65-F5344CB8AC3E}">
        <p14:creationId xmlns:p14="http://schemas.microsoft.com/office/powerpoint/2010/main" val="35039196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1949</Words>
  <Application>Microsoft Office PowerPoint</Application>
  <PresentationFormat>Widescreen</PresentationFormat>
  <Paragraphs>150</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Bebas Neue</vt:lpstr>
      <vt:lpstr>Bubblegum Sans</vt:lpstr>
      <vt:lpstr>Calibri</vt:lpstr>
      <vt:lpstr>Calibri Light</vt:lpstr>
      <vt:lpstr>Georgia</vt:lpstr>
      <vt:lpstr>Georgia, serif</vt:lpstr>
      <vt:lpstr>Office Theme</vt:lpstr>
      <vt:lpstr>Wrong is ALWAYS Wrong</vt:lpstr>
      <vt:lpstr>Wrong is ALWAYS Wrong</vt:lpstr>
      <vt:lpstr>Wrong is Wrong, Even if…</vt:lpstr>
      <vt:lpstr>Wrong is Wrong, Even if…</vt:lpstr>
      <vt:lpstr>Wrong is Wrong, Even if…</vt:lpstr>
      <vt:lpstr>Wrong is Wrong, Even if…</vt:lpstr>
      <vt:lpstr>Wrong is Wrong, Even if…</vt:lpstr>
      <vt:lpstr>Wrong is Wrong, Even if…</vt:lpstr>
      <vt:lpstr>Wrong is Wrong, Even if…</vt:lpstr>
      <vt:lpstr>Wrong is Wrong, Even if…</vt:lpstr>
      <vt:lpstr>Wrong is Wrong, Even if…</vt:lpstr>
      <vt:lpstr>Wrong is Wrong, Even if…</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Wrong is ALWAYS Wrong</dc:title>
  <dc:creator>Stan Cox</dc:creator>
  <cp:lastModifiedBy>Stan Cox</cp:lastModifiedBy>
  <cp:revision>3</cp:revision>
  <dcterms:created xsi:type="dcterms:W3CDTF">2020-07-24T01:21:52Z</dcterms:created>
  <dcterms:modified xsi:type="dcterms:W3CDTF">2020-07-26T02:19:54Z</dcterms:modified>
</cp:coreProperties>
</file>