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32D9A-260D-42C7-84B0-5F6714BCBBCC}" v="18" dt="2026-01-16T04:54:59.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94660"/>
  </p:normalViewPr>
  <p:slideViewPr>
    <p:cSldViewPr snapToGrid="0">
      <p:cViewPr varScale="1">
        <p:scale>
          <a:sx n="66" d="100"/>
          <a:sy n="66" d="100"/>
        </p:scale>
        <p:origin x="1253" y="27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6A38ECA-CFFF-4F81-A50A-FF406F190B2A}"/>
    <pc:docChg chg="custSel addSld delSld modSld modHandout">
      <pc:chgData name="Stan Cox" userId="9376f276357bfffd" providerId="LiveId" clId="{D6A38ECA-CFFF-4F81-A50A-FF406F190B2A}" dt="2026-01-16T05:01:57.950" v="650" actId="6549"/>
      <pc:docMkLst>
        <pc:docMk/>
      </pc:docMkLst>
      <pc:sldChg chg="modSp mod">
        <pc:chgData name="Stan Cox" userId="9376f276357bfffd" providerId="LiveId" clId="{D6A38ECA-CFFF-4F81-A50A-FF406F190B2A}" dt="2026-01-16T04:34:42.468" v="138" actId="20577"/>
        <pc:sldMkLst>
          <pc:docMk/>
          <pc:sldMk cId="2625507887" sldId="257"/>
        </pc:sldMkLst>
        <pc:spChg chg="mod">
          <ac:chgData name="Stan Cox" userId="9376f276357bfffd" providerId="LiveId" clId="{D6A38ECA-CFFF-4F81-A50A-FF406F190B2A}" dt="2026-01-16T04:34:42.468" v="138" actId="20577"/>
          <ac:spMkLst>
            <pc:docMk/>
            <pc:sldMk cId="2625507887" sldId="257"/>
            <ac:spMk id="3" creationId="{A4CD0A63-BB34-9C1C-AD9F-91317A1DB7E2}"/>
          </ac:spMkLst>
        </pc:spChg>
      </pc:sldChg>
      <pc:sldChg chg="modSp mod">
        <pc:chgData name="Stan Cox" userId="9376f276357bfffd" providerId="LiveId" clId="{D6A38ECA-CFFF-4F81-A50A-FF406F190B2A}" dt="2026-01-16T04:34:50.693" v="143" actId="20577"/>
        <pc:sldMkLst>
          <pc:docMk/>
          <pc:sldMk cId="1499572051" sldId="258"/>
        </pc:sldMkLst>
        <pc:spChg chg="mod">
          <ac:chgData name="Stan Cox" userId="9376f276357bfffd" providerId="LiveId" clId="{D6A38ECA-CFFF-4F81-A50A-FF406F190B2A}" dt="2026-01-16T04:34:50.693" v="143" actId="20577"/>
          <ac:spMkLst>
            <pc:docMk/>
            <pc:sldMk cId="1499572051" sldId="258"/>
            <ac:spMk id="3" creationId="{6FA32D79-F12D-B637-E067-9ECB31689EEE}"/>
          </ac:spMkLst>
        </pc:spChg>
        <pc:spChg chg="mod">
          <ac:chgData name="Stan Cox" userId="9376f276357bfffd" providerId="LiveId" clId="{D6A38ECA-CFFF-4F81-A50A-FF406F190B2A}" dt="2026-01-16T04:27:06.641" v="59" actId="20577"/>
          <ac:spMkLst>
            <pc:docMk/>
            <pc:sldMk cId="1499572051" sldId="258"/>
            <ac:spMk id="4" creationId="{12C4DF21-7D54-7D9D-B6E2-52FD3623DDA0}"/>
          </ac:spMkLst>
        </pc:spChg>
      </pc:sldChg>
      <pc:sldChg chg="add del setBg">
        <pc:chgData name="Stan Cox" userId="9376f276357bfffd" providerId="LiveId" clId="{D6A38ECA-CFFF-4F81-A50A-FF406F190B2A}" dt="2026-01-16T04:23:22.239" v="1"/>
        <pc:sldMkLst>
          <pc:docMk/>
          <pc:sldMk cId="2308041394" sldId="259"/>
        </pc:sldMkLst>
      </pc:sldChg>
      <pc:sldChg chg="modSp add mod">
        <pc:chgData name="Stan Cox" userId="9376f276357bfffd" providerId="LiveId" clId="{D6A38ECA-CFFF-4F81-A50A-FF406F190B2A}" dt="2026-01-16T04:42:31.429" v="217" actId="114"/>
        <pc:sldMkLst>
          <pc:docMk/>
          <pc:sldMk cId="2774800331" sldId="259"/>
        </pc:sldMkLst>
        <pc:spChg chg="mod">
          <ac:chgData name="Stan Cox" userId="9376f276357bfffd" providerId="LiveId" clId="{D6A38ECA-CFFF-4F81-A50A-FF406F190B2A}" dt="2026-01-16T04:27:42.314" v="97" actId="20577"/>
          <ac:spMkLst>
            <pc:docMk/>
            <pc:sldMk cId="2774800331" sldId="259"/>
            <ac:spMk id="2" creationId="{189E0E1A-97A5-91BF-DA38-B3F891D8BF9F}"/>
          </ac:spMkLst>
        </pc:spChg>
        <pc:spChg chg="mod">
          <ac:chgData name="Stan Cox" userId="9376f276357bfffd" providerId="LiveId" clId="{D6A38ECA-CFFF-4F81-A50A-FF406F190B2A}" dt="2026-01-16T04:42:31.429" v="217" actId="114"/>
          <ac:spMkLst>
            <pc:docMk/>
            <pc:sldMk cId="2774800331" sldId="259"/>
            <ac:spMk id="3" creationId="{D65F3C45-01E8-5025-541F-54A946F8404C}"/>
          </ac:spMkLst>
        </pc:spChg>
        <pc:spChg chg="mod">
          <ac:chgData name="Stan Cox" userId="9376f276357bfffd" providerId="LiveId" clId="{D6A38ECA-CFFF-4F81-A50A-FF406F190B2A}" dt="2026-01-16T04:37:18.509" v="175" actId="20577"/>
          <ac:spMkLst>
            <pc:docMk/>
            <pc:sldMk cId="2774800331" sldId="259"/>
            <ac:spMk id="4" creationId="{9033A2D8-B41F-1CCD-FAB0-35988C052472}"/>
          </ac:spMkLst>
        </pc:spChg>
      </pc:sldChg>
      <pc:sldChg chg="modSp add mod">
        <pc:chgData name="Stan Cox" userId="9376f276357bfffd" providerId="LiveId" clId="{D6A38ECA-CFFF-4F81-A50A-FF406F190B2A}" dt="2026-01-16T04:50:05.042" v="271" actId="20577"/>
        <pc:sldMkLst>
          <pc:docMk/>
          <pc:sldMk cId="2909470680" sldId="260"/>
        </pc:sldMkLst>
        <pc:spChg chg="mod">
          <ac:chgData name="Stan Cox" userId="9376f276357bfffd" providerId="LiveId" clId="{D6A38ECA-CFFF-4F81-A50A-FF406F190B2A}" dt="2026-01-16T04:38:06.877" v="214" actId="20577"/>
          <ac:spMkLst>
            <pc:docMk/>
            <pc:sldMk cId="2909470680" sldId="260"/>
            <ac:spMk id="2" creationId="{438EBD11-4F1C-4F9A-7373-F53003D3F89A}"/>
          </ac:spMkLst>
        </pc:spChg>
        <pc:spChg chg="mod">
          <ac:chgData name="Stan Cox" userId="9376f276357bfffd" providerId="LiveId" clId="{D6A38ECA-CFFF-4F81-A50A-FF406F190B2A}" dt="2026-01-16T04:44:24.594" v="255" actId="20577"/>
          <ac:spMkLst>
            <pc:docMk/>
            <pc:sldMk cId="2909470680" sldId="260"/>
            <ac:spMk id="3" creationId="{A2CF7709-60AF-D471-9D56-61AF1BAB199D}"/>
          </ac:spMkLst>
        </pc:spChg>
        <pc:spChg chg="mod">
          <ac:chgData name="Stan Cox" userId="9376f276357bfffd" providerId="LiveId" clId="{D6A38ECA-CFFF-4F81-A50A-FF406F190B2A}" dt="2026-01-16T04:50:05.042" v="271" actId="20577"/>
          <ac:spMkLst>
            <pc:docMk/>
            <pc:sldMk cId="2909470680" sldId="260"/>
            <ac:spMk id="4" creationId="{B38C87F4-26DD-E740-A0B8-3CB9C8258EF9}"/>
          </ac:spMkLst>
        </pc:spChg>
      </pc:sldChg>
      <pc:sldChg chg="add del setBg">
        <pc:chgData name="Stan Cox" userId="9376f276357bfffd" providerId="LiveId" clId="{D6A38ECA-CFFF-4F81-A50A-FF406F190B2A}" dt="2026-01-16T04:23:29.991" v="4"/>
        <pc:sldMkLst>
          <pc:docMk/>
          <pc:sldMk cId="3218818099" sldId="260"/>
        </pc:sldMkLst>
      </pc:sldChg>
      <pc:sldChg chg="modSp add mod">
        <pc:chgData name="Stan Cox" userId="9376f276357bfffd" providerId="LiveId" clId="{D6A38ECA-CFFF-4F81-A50A-FF406F190B2A}" dt="2026-01-16T04:56:34.280" v="345" actId="20577"/>
        <pc:sldMkLst>
          <pc:docMk/>
          <pc:sldMk cId="2698303949" sldId="261"/>
        </pc:sldMkLst>
        <pc:spChg chg="mod">
          <ac:chgData name="Stan Cox" userId="9376f276357bfffd" providerId="LiveId" clId="{D6A38ECA-CFFF-4F81-A50A-FF406F190B2A}" dt="2026-01-16T04:54:51.643" v="295" actId="20577"/>
          <ac:spMkLst>
            <pc:docMk/>
            <pc:sldMk cId="2698303949" sldId="261"/>
            <ac:spMk id="2" creationId="{E452B52A-5B6F-116D-7A76-35FC5B7BFBA6}"/>
          </ac:spMkLst>
        </pc:spChg>
        <pc:spChg chg="mod">
          <ac:chgData name="Stan Cox" userId="9376f276357bfffd" providerId="LiveId" clId="{D6A38ECA-CFFF-4F81-A50A-FF406F190B2A}" dt="2026-01-16T04:56:11.606" v="320" actId="255"/>
          <ac:spMkLst>
            <pc:docMk/>
            <pc:sldMk cId="2698303949" sldId="261"/>
            <ac:spMk id="3" creationId="{C688C950-76D5-77C5-A4A0-93A5ABA070FE}"/>
          </ac:spMkLst>
        </pc:spChg>
        <pc:spChg chg="mod">
          <ac:chgData name="Stan Cox" userId="9376f276357bfffd" providerId="LiveId" clId="{D6A38ECA-CFFF-4F81-A50A-FF406F190B2A}" dt="2026-01-16T04:56:34.280" v="345" actId="20577"/>
          <ac:spMkLst>
            <pc:docMk/>
            <pc:sldMk cId="2698303949" sldId="261"/>
            <ac:spMk id="4" creationId="{06C0A07D-8C7D-F233-5DCC-7F525C003DA4}"/>
          </ac:spMkLst>
        </pc:spChg>
      </pc:sldChg>
      <pc:sldChg chg="add del setBg">
        <pc:chgData name="Stan Cox" userId="9376f276357bfffd" providerId="LiveId" clId="{D6A38ECA-CFFF-4F81-A50A-FF406F190B2A}" dt="2026-01-16T04:23:35.853" v="7"/>
        <pc:sldMkLst>
          <pc:docMk/>
          <pc:sldMk cId="2947327115" sldId="261"/>
        </pc:sldMkLst>
      </pc:sldChg>
      <pc:sldChg chg="modSp add mod">
        <pc:chgData name="Stan Cox" userId="9376f276357bfffd" providerId="LiveId" clId="{D6A38ECA-CFFF-4F81-A50A-FF406F190B2A}" dt="2026-01-16T04:59:26.835" v="480" actId="1076"/>
        <pc:sldMkLst>
          <pc:docMk/>
          <pc:sldMk cId="432817436" sldId="262"/>
        </pc:sldMkLst>
        <pc:spChg chg="mod">
          <ac:chgData name="Stan Cox" userId="9376f276357bfffd" providerId="LiveId" clId="{D6A38ECA-CFFF-4F81-A50A-FF406F190B2A}" dt="2026-01-16T04:58:07.365" v="378" actId="20577"/>
          <ac:spMkLst>
            <pc:docMk/>
            <pc:sldMk cId="432817436" sldId="262"/>
            <ac:spMk id="2" creationId="{57865907-FF6E-BAC9-248B-93D25158E0E9}"/>
          </ac:spMkLst>
        </pc:spChg>
        <pc:spChg chg="mod">
          <ac:chgData name="Stan Cox" userId="9376f276357bfffd" providerId="LiveId" clId="{D6A38ECA-CFFF-4F81-A50A-FF406F190B2A}" dt="2026-01-16T04:59:26.835" v="480" actId="1076"/>
          <ac:spMkLst>
            <pc:docMk/>
            <pc:sldMk cId="432817436" sldId="262"/>
            <ac:spMk id="3" creationId="{17CB0431-1C4C-8685-F12C-81E7CE6E8D41}"/>
          </ac:spMkLst>
        </pc:spChg>
      </pc:sldChg>
      <pc:sldChg chg="add del setBg">
        <pc:chgData name="Stan Cox" userId="9376f276357bfffd" providerId="LiveId" clId="{D6A38ECA-CFFF-4F81-A50A-FF406F190B2A}" dt="2026-01-16T04:24:15.414" v="25"/>
        <pc:sldMkLst>
          <pc:docMk/>
          <pc:sldMk cId="4191259152"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13C9EA-E6A2-5DC8-051C-B3905E3EED77}"/>
              </a:ext>
            </a:extLst>
          </p:cNvPr>
          <p:cNvSpPr>
            <a:spLocks noGrp="1"/>
          </p:cNvSpPr>
          <p:nvPr>
            <p:ph type="hdr" sz="quarter"/>
          </p:nvPr>
        </p:nvSpPr>
        <p:spPr>
          <a:xfrm>
            <a:off x="0" y="0"/>
            <a:ext cx="4356100" cy="812800"/>
          </a:xfrm>
          <a:prstGeom prst="rect">
            <a:avLst/>
          </a:prstGeom>
        </p:spPr>
        <p:txBody>
          <a:bodyPr vert="horz" lIns="91440" tIns="45720" rIns="91440" bIns="45720" rtlCol="0"/>
          <a:lstStyle>
            <a:lvl1pPr algn="l">
              <a:defRPr sz="1200"/>
            </a:lvl1pPr>
          </a:lstStyle>
          <a:p>
            <a:r>
              <a:rPr lang="en-US" sz="1800" dirty="0">
                <a:latin typeface="Old English Text MT" panose="03040902040508030806" pitchFamily="66" charset="0"/>
              </a:rPr>
              <a:t>“You thought that I was altogether like you”</a:t>
            </a:r>
          </a:p>
          <a:p>
            <a:r>
              <a:rPr lang="en-US" dirty="0"/>
              <a:t>Psalm 50:21</a:t>
            </a:r>
          </a:p>
        </p:txBody>
      </p:sp>
      <p:sp>
        <p:nvSpPr>
          <p:cNvPr id="3" name="Date Placeholder 2">
            <a:extLst>
              <a:ext uri="{FF2B5EF4-FFF2-40B4-BE49-F238E27FC236}">
                <a16:creationId xmlns:a16="http://schemas.microsoft.com/office/drawing/2014/main" id="{E8E76FEE-80CE-0C76-204B-3C1AABC578DE}"/>
              </a:ext>
            </a:extLst>
          </p:cNvPr>
          <p:cNvSpPr>
            <a:spLocks noGrp="1"/>
          </p:cNvSpPr>
          <p:nvPr>
            <p:ph type="dt" sz="quarter" idx="1"/>
          </p:nvPr>
        </p:nvSpPr>
        <p:spPr>
          <a:xfrm>
            <a:off x="4864099" y="0"/>
            <a:ext cx="1992313" cy="458788"/>
          </a:xfrm>
          <a:prstGeom prst="rect">
            <a:avLst/>
          </a:prstGeom>
        </p:spPr>
        <p:txBody>
          <a:bodyPr vert="horz" lIns="91440" tIns="45720" rIns="91440" bIns="45720" rtlCol="0"/>
          <a:lstStyle>
            <a:lvl1pPr algn="r">
              <a:defRPr sz="1200"/>
            </a:lvl1pPr>
          </a:lstStyle>
          <a:p>
            <a:r>
              <a:rPr lang="en-US" dirty="0"/>
              <a:t>January 18, 2026 @ 9am</a:t>
            </a:r>
          </a:p>
        </p:txBody>
      </p:sp>
      <p:sp>
        <p:nvSpPr>
          <p:cNvPr id="4" name="Footer Placeholder 3">
            <a:extLst>
              <a:ext uri="{FF2B5EF4-FFF2-40B4-BE49-F238E27FC236}">
                <a16:creationId xmlns:a16="http://schemas.microsoft.com/office/drawing/2014/main" id="{941B1BB4-FA97-0B45-69E7-0124D428E5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E9A48DC-5D11-4700-0123-963A4C1F5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p>
        </p:txBody>
      </p:sp>
    </p:spTree>
    <p:extLst>
      <p:ext uri="{BB962C8B-B14F-4D97-AF65-F5344CB8AC3E}">
        <p14:creationId xmlns:p14="http://schemas.microsoft.com/office/powerpoint/2010/main" val="4813471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5C6F-4AF3-8CD8-BD1F-72E4BD2C6F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75C92C-9046-378E-F2AE-A70EEFEC88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1EC395-B29C-E165-1219-67528DDBF791}"/>
              </a:ext>
            </a:extLst>
          </p:cNvPr>
          <p:cNvSpPr>
            <a:spLocks noGrp="1"/>
          </p:cNvSpPr>
          <p:nvPr>
            <p:ph type="dt" sz="half" idx="10"/>
          </p:nvPr>
        </p:nvSpPr>
        <p:spPr/>
        <p:txBody>
          <a:bodyPr/>
          <a:lstStyle/>
          <a:p>
            <a:fld id="{0AC6EFC2-7E91-4126-985D-5E0B606DB332}" type="datetimeFigureOut">
              <a:rPr lang="en-US" smtClean="0"/>
              <a:t>1/15/2026</a:t>
            </a:fld>
            <a:endParaRPr lang="en-US"/>
          </a:p>
        </p:txBody>
      </p:sp>
      <p:sp>
        <p:nvSpPr>
          <p:cNvPr id="5" name="Footer Placeholder 4">
            <a:extLst>
              <a:ext uri="{FF2B5EF4-FFF2-40B4-BE49-F238E27FC236}">
                <a16:creationId xmlns:a16="http://schemas.microsoft.com/office/drawing/2014/main" id="{9FA08B3F-73CC-7542-D550-9C5674503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B5875-7140-81B6-E616-8A2C9466F83D}"/>
              </a:ext>
            </a:extLst>
          </p:cNvPr>
          <p:cNvSpPr>
            <a:spLocks noGrp="1"/>
          </p:cNvSpPr>
          <p:nvPr>
            <p:ph type="sldNum" sz="quarter" idx="12"/>
          </p:nvPr>
        </p:nvSpPr>
        <p:spPr/>
        <p:txBody>
          <a:bodyPr/>
          <a:lstStyle/>
          <a:p>
            <a:fld id="{67853227-0A82-46B9-B6D4-8374AD6EA884}" type="slidenum">
              <a:rPr lang="en-US" smtClean="0"/>
              <a:t>‹#›</a:t>
            </a:fld>
            <a:endParaRPr lang="en-US"/>
          </a:p>
        </p:txBody>
      </p:sp>
    </p:spTree>
    <p:extLst>
      <p:ext uri="{BB962C8B-B14F-4D97-AF65-F5344CB8AC3E}">
        <p14:creationId xmlns:p14="http://schemas.microsoft.com/office/powerpoint/2010/main" val="115732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771F-A5D7-C44C-A712-1D36B5F51C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1192F9-3CF3-82C8-C6DF-06886DD6C3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4587C-6F5D-5450-4069-9563816425C2}"/>
              </a:ext>
            </a:extLst>
          </p:cNvPr>
          <p:cNvSpPr>
            <a:spLocks noGrp="1"/>
          </p:cNvSpPr>
          <p:nvPr>
            <p:ph type="dt" sz="half" idx="10"/>
          </p:nvPr>
        </p:nvSpPr>
        <p:spPr/>
        <p:txBody>
          <a:bodyPr/>
          <a:lstStyle/>
          <a:p>
            <a:fld id="{0AC6EFC2-7E91-4126-985D-5E0B606DB332}" type="datetimeFigureOut">
              <a:rPr lang="en-US" smtClean="0"/>
              <a:t>1/15/2026</a:t>
            </a:fld>
            <a:endParaRPr lang="en-US"/>
          </a:p>
        </p:txBody>
      </p:sp>
      <p:sp>
        <p:nvSpPr>
          <p:cNvPr id="5" name="Footer Placeholder 4">
            <a:extLst>
              <a:ext uri="{FF2B5EF4-FFF2-40B4-BE49-F238E27FC236}">
                <a16:creationId xmlns:a16="http://schemas.microsoft.com/office/drawing/2014/main" id="{A0134F4F-70A1-FD4C-571D-5D7796375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7E8E9-9E20-C5FA-C2AF-285605C4BC94}"/>
              </a:ext>
            </a:extLst>
          </p:cNvPr>
          <p:cNvSpPr>
            <a:spLocks noGrp="1"/>
          </p:cNvSpPr>
          <p:nvPr>
            <p:ph type="sldNum" sz="quarter" idx="12"/>
          </p:nvPr>
        </p:nvSpPr>
        <p:spPr/>
        <p:txBody>
          <a:bodyPr/>
          <a:lstStyle/>
          <a:p>
            <a:fld id="{67853227-0A82-46B9-B6D4-8374AD6EA884}" type="slidenum">
              <a:rPr lang="en-US" smtClean="0"/>
              <a:t>‹#›</a:t>
            </a:fld>
            <a:endParaRPr lang="en-US"/>
          </a:p>
        </p:txBody>
      </p:sp>
    </p:spTree>
    <p:extLst>
      <p:ext uri="{BB962C8B-B14F-4D97-AF65-F5344CB8AC3E}">
        <p14:creationId xmlns:p14="http://schemas.microsoft.com/office/powerpoint/2010/main" val="59987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271CB-39F1-7E3C-0538-6144C6AA82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C741C8-1FC3-C99D-8762-B54DB3EC6C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F0C16-E492-7955-27DE-9098818B168E}"/>
              </a:ext>
            </a:extLst>
          </p:cNvPr>
          <p:cNvSpPr>
            <a:spLocks noGrp="1"/>
          </p:cNvSpPr>
          <p:nvPr>
            <p:ph type="dt" sz="half" idx="10"/>
          </p:nvPr>
        </p:nvSpPr>
        <p:spPr/>
        <p:txBody>
          <a:bodyPr/>
          <a:lstStyle/>
          <a:p>
            <a:fld id="{0AC6EFC2-7E91-4126-985D-5E0B606DB332}" type="datetimeFigureOut">
              <a:rPr lang="en-US" smtClean="0"/>
              <a:t>1/15/2026</a:t>
            </a:fld>
            <a:endParaRPr lang="en-US"/>
          </a:p>
        </p:txBody>
      </p:sp>
      <p:sp>
        <p:nvSpPr>
          <p:cNvPr id="5" name="Footer Placeholder 4">
            <a:extLst>
              <a:ext uri="{FF2B5EF4-FFF2-40B4-BE49-F238E27FC236}">
                <a16:creationId xmlns:a16="http://schemas.microsoft.com/office/drawing/2014/main" id="{108B9FC7-2BA7-7862-9534-E404CEDEC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E6769-DDD3-7F36-3072-40E357F87A2D}"/>
              </a:ext>
            </a:extLst>
          </p:cNvPr>
          <p:cNvSpPr>
            <a:spLocks noGrp="1"/>
          </p:cNvSpPr>
          <p:nvPr>
            <p:ph type="sldNum" sz="quarter" idx="12"/>
          </p:nvPr>
        </p:nvSpPr>
        <p:spPr/>
        <p:txBody>
          <a:bodyPr/>
          <a:lstStyle/>
          <a:p>
            <a:fld id="{67853227-0A82-46B9-B6D4-8374AD6EA884}" type="slidenum">
              <a:rPr lang="en-US" smtClean="0"/>
              <a:t>‹#›</a:t>
            </a:fld>
            <a:endParaRPr lang="en-US"/>
          </a:p>
        </p:txBody>
      </p:sp>
    </p:spTree>
    <p:extLst>
      <p:ext uri="{BB962C8B-B14F-4D97-AF65-F5344CB8AC3E}">
        <p14:creationId xmlns:p14="http://schemas.microsoft.com/office/powerpoint/2010/main" val="45619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B708-0E7E-F167-26C8-F536C458C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BF9CE6-D705-350B-61E6-7C4906AF8D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B608-C320-6AD7-13F5-AD0BD8354EE2}"/>
              </a:ext>
            </a:extLst>
          </p:cNvPr>
          <p:cNvSpPr>
            <a:spLocks noGrp="1"/>
          </p:cNvSpPr>
          <p:nvPr>
            <p:ph type="dt" sz="half" idx="10"/>
          </p:nvPr>
        </p:nvSpPr>
        <p:spPr/>
        <p:txBody>
          <a:bodyPr/>
          <a:lstStyle/>
          <a:p>
            <a:fld id="{0AC6EFC2-7E91-4126-985D-5E0B606DB332}" type="datetimeFigureOut">
              <a:rPr lang="en-US" smtClean="0"/>
              <a:t>1/15/2026</a:t>
            </a:fld>
            <a:endParaRPr lang="en-US"/>
          </a:p>
        </p:txBody>
      </p:sp>
      <p:sp>
        <p:nvSpPr>
          <p:cNvPr id="5" name="Footer Placeholder 4">
            <a:extLst>
              <a:ext uri="{FF2B5EF4-FFF2-40B4-BE49-F238E27FC236}">
                <a16:creationId xmlns:a16="http://schemas.microsoft.com/office/drawing/2014/main" id="{82008CA1-FAEF-BCC8-6B56-BAA90A84E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E1680-F25E-E498-8FFF-8E1E9F7F36AC}"/>
              </a:ext>
            </a:extLst>
          </p:cNvPr>
          <p:cNvSpPr>
            <a:spLocks noGrp="1"/>
          </p:cNvSpPr>
          <p:nvPr>
            <p:ph type="sldNum" sz="quarter" idx="12"/>
          </p:nvPr>
        </p:nvSpPr>
        <p:spPr/>
        <p:txBody>
          <a:bodyPr/>
          <a:lstStyle/>
          <a:p>
            <a:fld id="{67853227-0A82-46B9-B6D4-8374AD6EA884}" type="slidenum">
              <a:rPr lang="en-US" smtClean="0"/>
              <a:t>‹#›</a:t>
            </a:fld>
            <a:endParaRPr lang="en-US"/>
          </a:p>
        </p:txBody>
      </p:sp>
    </p:spTree>
    <p:extLst>
      <p:ext uri="{BB962C8B-B14F-4D97-AF65-F5344CB8AC3E}">
        <p14:creationId xmlns:p14="http://schemas.microsoft.com/office/powerpoint/2010/main" val="323097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34BF-2744-259D-D2EB-147993CECA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FD1E58-D1BA-9182-411B-7D9B94078B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EB3D15-9C17-5246-CB0B-EF3F3804C895}"/>
              </a:ext>
            </a:extLst>
          </p:cNvPr>
          <p:cNvSpPr>
            <a:spLocks noGrp="1"/>
          </p:cNvSpPr>
          <p:nvPr>
            <p:ph type="dt" sz="half" idx="10"/>
          </p:nvPr>
        </p:nvSpPr>
        <p:spPr/>
        <p:txBody>
          <a:bodyPr/>
          <a:lstStyle/>
          <a:p>
            <a:fld id="{0AC6EFC2-7E91-4126-985D-5E0B606DB332}" type="datetimeFigureOut">
              <a:rPr lang="en-US" smtClean="0"/>
              <a:t>1/15/2026</a:t>
            </a:fld>
            <a:endParaRPr lang="en-US"/>
          </a:p>
        </p:txBody>
      </p:sp>
      <p:sp>
        <p:nvSpPr>
          <p:cNvPr id="5" name="Footer Placeholder 4">
            <a:extLst>
              <a:ext uri="{FF2B5EF4-FFF2-40B4-BE49-F238E27FC236}">
                <a16:creationId xmlns:a16="http://schemas.microsoft.com/office/drawing/2014/main" id="{11A1E223-1DA5-A9A8-61DB-190807C93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94B56-8FAC-FE67-3170-43152A846CE1}"/>
              </a:ext>
            </a:extLst>
          </p:cNvPr>
          <p:cNvSpPr>
            <a:spLocks noGrp="1"/>
          </p:cNvSpPr>
          <p:nvPr>
            <p:ph type="sldNum" sz="quarter" idx="12"/>
          </p:nvPr>
        </p:nvSpPr>
        <p:spPr/>
        <p:txBody>
          <a:bodyPr/>
          <a:lstStyle/>
          <a:p>
            <a:fld id="{67853227-0A82-46B9-B6D4-8374AD6EA884}" type="slidenum">
              <a:rPr lang="en-US" smtClean="0"/>
              <a:t>‹#›</a:t>
            </a:fld>
            <a:endParaRPr lang="en-US"/>
          </a:p>
        </p:txBody>
      </p:sp>
    </p:spTree>
    <p:extLst>
      <p:ext uri="{BB962C8B-B14F-4D97-AF65-F5344CB8AC3E}">
        <p14:creationId xmlns:p14="http://schemas.microsoft.com/office/powerpoint/2010/main" val="256970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C3B5-3086-2632-E3F9-A4910DA5D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8667C-B24C-D328-9D2F-A162C06E57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B24FBA-211B-C02B-DDD0-C4B27E185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4F9F7C-F116-5F73-A330-EC56F79C097E}"/>
              </a:ext>
            </a:extLst>
          </p:cNvPr>
          <p:cNvSpPr>
            <a:spLocks noGrp="1"/>
          </p:cNvSpPr>
          <p:nvPr>
            <p:ph type="dt" sz="half" idx="10"/>
          </p:nvPr>
        </p:nvSpPr>
        <p:spPr/>
        <p:txBody>
          <a:bodyPr/>
          <a:lstStyle/>
          <a:p>
            <a:fld id="{0AC6EFC2-7E91-4126-985D-5E0B606DB332}" type="datetimeFigureOut">
              <a:rPr lang="en-US" smtClean="0"/>
              <a:t>1/15/2026</a:t>
            </a:fld>
            <a:endParaRPr lang="en-US"/>
          </a:p>
        </p:txBody>
      </p:sp>
      <p:sp>
        <p:nvSpPr>
          <p:cNvPr id="6" name="Footer Placeholder 5">
            <a:extLst>
              <a:ext uri="{FF2B5EF4-FFF2-40B4-BE49-F238E27FC236}">
                <a16:creationId xmlns:a16="http://schemas.microsoft.com/office/drawing/2014/main" id="{A4C2459E-2084-45F3-A1A3-34B750D87C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06B5E-60BB-2BAA-70F6-01522BCBFF7D}"/>
              </a:ext>
            </a:extLst>
          </p:cNvPr>
          <p:cNvSpPr>
            <a:spLocks noGrp="1"/>
          </p:cNvSpPr>
          <p:nvPr>
            <p:ph type="sldNum" sz="quarter" idx="12"/>
          </p:nvPr>
        </p:nvSpPr>
        <p:spPr/>
        <p:txBody>
          <a:bodyPr/>
          <a:lstStyle/>
          <a:p>
            <a:fld id="{67853227-0A82-46B9-B6D4-8374AD6EA884}" type="slidenum">
              <a:rPr lang="en-US" smtClean="0"/>
              <a:t>‹#›</a:t>
            </a:fld>
            <a:endParaRPr lang="en-US"/>
          </a:p>
        </p:txBody>
      </p:sp>
    </p:spTree>
    <p:extLst>
      <p:ext uri="{BB962C8B-B14F-4D97-AF65-F5344CB8AC3E}">
        <p14:creationId xmlns:p14="http://schemas.microsoft.com/office/powerpoint/2010/main" val="61061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511C-7E04-3A50-8E83-61DF154B79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E7F0F-D06D-0038-5F3A-242C7D0BB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4A75BD-8956-3D8A-89C7-3763BF4BAD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C063F7-DBBC-FE1D-1F58-9336D4028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A7D15-8CB8-3E93-2C02-055CD653E3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7BE6E1-F979-B9E9-0883-5AF9DE433309}"/>
              </a:ext>
            </a:extLst>
          </p:cNvPr>
          <p:cNvSpPr>
            <a:spLocks noGrp="1"/>
          </p:cNvSpPr>
          <p:nvPr>
            <p:ph type="dt" sz="half" idx="10"/>
          </p:nvPr>
        </p:nvSpPr>
        <p:spPr/>
        <p:txBody>
          <a:bodyPr/>
          <a:lstStyle/>
          <a:p>
            <a:fld id="{0AC6EFC2-7E91-4126-985D-5E0B606DB332}" type="datetimeFigureOut">
              <a:rPr lang="en-US" smtClean="0"/>
              <a:t>1/15/2026</a:t>
            </a:fld>
            <a:endParaRPr lang="en-US"/>
          </a:p>
        </p:txBody>
      </p:sp>
      <p:sp>
        <p:nvSpPr>
          <p:cNvPr id="8" name="Footer Placeholder 7">
            <a:extLst>
              <a:ext uri="{FF2B5EF4-FFF2-40B4-BE49-F238E27FC236}">
                <a16:creationId xmlns:a16="http://schemas.microsoft.com/office/drawing/2014/main" id="{61DF2DE3-0974-306B-7696-1D85EEF2AC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9F2867-BD89-A53E-DA44-921FFDDB1354}"/>
              </a:ext>
            </a:extLst>
          </p:cNvPr>
          <p:cNvSpPr>
            <a:spLocks noGrp="1"/>
          </p:cNvSpPr>
          <p:nvPr>
            <p:ph type="sldNum" sz="quarter" idx="12"/>
          </p:nvPr>
        </p:nvSpPr>
        <p:spPr/>
        <p:txBody>
          <a:bodyPr/>
          <a:lstStyle/>
          <a:p>
            <a:fld id="{67853227-0A82-46B9-B6D4-8374AD6EA884}" type="slidenum">
              <a:rPr lang="en-US" smtClean="0"/>
              <a:t>‹#›</a:t>
            </a:fld>
            <a:endParaRPr lang="en-US"/>
          </a:p>
        </p:txBody>
      </p:sp>
    </p:spTree>
    <p:extLst>
      <p:ext uri="{BB962C8B-B14F-4D97-AF65-F5344CB8AC3E}">
        <p14:creationId xmlns:p14="http://schemas.microsoft.com/office/powerpoint/2010/main" val="285847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669A-D10E-776C-F4CA-70B83E33EE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5CC202-CEC7-A2DF-49CE-EC9A29D23F9E}"/>
              </a:ext>
            </a:extLst>
          </p:cNvPr>
          <p:cNvSpPr>
            <a:spLocks noGrp="1"/>
          </p:cNvSpPr>
          <p:nvPr>
            <p:ph type="dt" sz="half" idx="10"/>
          </p:nvPr>
        </p:nvSpPr>
        <p:spPr/>
        <p:txBody>
          <a:bodyPr/>
          <a:lstStyle/>
          <a:p>
            <a:fld id="{0AC6EFC2-7E91-4126-985D-5E0B606DB332}" type="datetimeFigureOut">
              <a:rPr lang="en-US" smtClean="0"/>
              <a:t>1/15/2026</a:t>
            </a:fld>
            <a:endParaRPr lang="en-US"/>
          </a:p>
        </p:txBody>
      </p:sp>
      <p:sp>
        <p:nvSpPr>
          <p:cNvPr id="4" name="Footer Placeholder 3">
            <a:extLst>
              <a:ext uri="{FF2B5EF4-FFF2-40B4-BE49-F238E27FC236}">
                <a16:creationId xmlns:a16="http://schemas.microsoft.com/office/drawing/2014/main" id="{89D5771C-9442-96CE-4858-76FCBB6C8A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0436B4-5376-7340-00F1-956259E5426D}"/>
              </a:ext>
            </a:extLst>
          </p:cNvPr>
          <p:cNvSpPr>
            <a:spLocks noGrp="1"/>
          </p:cNvSpPr>
          <p:nvPr>
            <p:ph type="sldNum" sz="quarter" idx="12"/>
          </p:nvPr>
        </p:nvSpPr>
        <p:spPr/>
        <p:txBody>
          <a:bodyPr/>
          <a:lstStyle/>
          <a:p>
            <a:fld id="{67853227-0A82-46B9-B6D4-8374AD6EA884}" type="slidenum">
              <a:rPr lang="en-US" smtClean="0"/>
              <a:t>‹#›</a:t>
            </a:fld>
            <a:endParaRPr lang="en-US"/>
          </a:p>
        </p:txBody>
      </p:sp>
    </p:spTree>
    <p:extLst>
      <p:ext uri="{BB962C8B-B14F-4D97-AF65-F5344CB8AC3E}">
        <p14:creationId xmlns:p14="http://schemas.microsoft.com/office/powerpoint/2010/main" val="351062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EB2A8-50E1-BF6C-8C10-DD3A30C32B64}"/>
              </a:ext>
            </a:extLst>
          </p:cNvPr>
          <p:cNvSpPr>
            <a:spLocks noGrp="1"/>
          </p:cNvSpPr>
          <p:nvPr>
            <p:ph type="dt" sz="half" idx="10"/>
          </p:nvPr>
        </p:nvSpPr>
        <p:spPr/>
        <p:txBody>
          <a:bodyPr/>
          <a:lstStyle/>
          <a:p>
            <a:fld id="{0AC6EFC2-7E91-4126-985D-5E0B606DB332}" type="datetimeFigureOut">
              <a:rPr lang="en-US" smtClean="0"/>
              <a:t>1/15/2026</a:t>
            </a:fld>
            <a:endParaRPr lang="en-US"/>
          </a:p>
        </p:txBody>
      </p:sp>
      <p:sp>
        <p:nvSpPr>
          <p:cNvPr id="3" name="Footer Placeholder 2">
            <a:extLst>
              <a:ext uri="{FF2B5EF4-FFF2-40B4-BE49-F238E27FC236}">
                <a16:creationId xmlns:a16="http://schemas.microsoft.com/office/drawing/2014/main" id="{6104C7D1-A3E5-36AC-845B-63DE92911E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77A4D7-05C6-D538-EF4E-58DE30BE9186}"/>
              </a:ext>
            </a:extLst>
          </p:cNvPr>
          <p:cNvSpPr>
            <a:spLocks noGrp="1"/>
          </p:cNvSpPr>
          <p:nvPr>
            <p:ph type="sldNum" sz="quarter" idx="12"/>
          </p:nvPr>
        </p:nvSpPr>
        <p:spPr/>
        <p:txBody>
          <a:bodyPr/>
          <a:lstStyle/>
          <a:p>
            <a:fld id="{67853227-0A82-46B9-B6D4-8374AD6EA884}" type="slidenum">
              <a:rPr lang="en-US" smtClean="0"/>
              <a:t>‹#›</a:t>
            </a:fld>
            <a:endParaRPr lang="en-US"/>
          </a:p>
        </p:txBody>
      </p:sp>
    </p:spTree>
    <p:extLst>
      <p:ext uri="{BB962C8B-B14F-4D97-AF65-F5344CB8AC3E}">
        <p14:creationId xmlns:p14="http://schemas.microsoft.com/office/powerpoint/2010/main" val="102721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DA02-6CEB-E0CE-7D7E-F5D011620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C72EB1-28BB-93F3-E1FE-B2838B1996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4043FA-E556-BE96-A1A7-DEE81C349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CCF794-A755-9F1F-16F2-9B243FF0C19C}"/>
              </a:ext>
            </a:extLst>
          </p:cNvPr>
          <p:cNvSpPr>
            <a:spLocks noGrp="1"/>
          </p:cNvSpPr>
          <p:nvPr>
            <p:ph type="dt" sz="half" idx="10"/>
          </p:nvPr>
        </p:nvSpPr>
        <p:spPr/>
        <p:txBody>
          <a:bodyPr/>
          <a:lstStyle/>
          <a:p>
            <a:fld id="{0AC6EFC2-7E91-4126-985D-5E0B606DB332}" type="datetimeFigureOut">
              <a:rPr lang="en-US" smtClean="0"/>
              <a:t>1/15/2026</a:t>
            </a:fld>
            <a:endParaRPr lang="en-US"/>
          </a:p>
        </p:txBody>
      </p:sp>
      <p:sp>
        <p:nvSpPr>
          <p:cNvPr id="6" name="Footer Placeholder 5">
            <a:extLst>
              <a:ext uri="{FF2B5EF4-FFF2-40B4-BE49-F238E27FC236}">
                <a16:creationId xmlns:a16="http://schemas.microsoft.com/office/drawing/2014/main" id="{9ACDD973-D281-64D8-A5A7-65E3B3C98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9895D8-7C78-31EF-4CAC-62A9811EB416}"/>
              </a:ext>
            </a:extLst>
          </p:cNvPr>
          <p:cNvSpPr>
            <a:spLocks noGrp="1"/>
          </p:cNvSpPr>
          <p:nvPr>
            <p:ph type="sldNum" sz="quarter" idx="12"/>
          </p:nvPr>
        </p:nvSpPr>
        <p:spPr/>
        <p:txBody>
          <a:bodyPr/>
          <a:lstStyle/>
          <a:p>
            <a:fld id="{67853227-0A82-46B9-B6D4-8374AD6EA884}" type="slidenum">
              <a:rPr lang="en-US" smtClean="0"/>
              <a:t>‹#›</a:t>
            </a:fld>
            <a:endParaRPr lang="en-US"/>
          </a:p>
        </p:txBody>
      </p:sp>
    </p:spTree>
    <p:extLst>
      <p:ext uri="{BB962C8B-B14F-4D97-AF65-F5344CB8AC3E}">
        <p14:creationId xmlns:p14="http://schemas.microsoft.com/office/powerpoint/2010/main" val="81171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B969-0EB7-3489-3263-E633F0448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5C08D-07A9-0D7E-3DB4-9D0EE3548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5FD25D-4104-AE4E-3E8A-9275BB744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9D93A-4773-3389-D969-395C61AB99C2}"/>
              </a:ext>
            </a:extLst>
          </p:cNvPr>
          <p:cNvSpPr>
            <a:spLocks noGrp="1"/>
          </p:cNvSpPr>
          <p:nvPr>
            <p:ph type="dt" sz="half" idx="10"/>
          </p:nvPr>
        </p:nvSpPr>
        <p:spPr/>
        <p:txBody>
          <a:bodyPr/>
          <a:lstStyle/>
          <a:p>
            <a:fld id="{0AC6EFC2-7E91-4126-985D-5E0B606DB332}" type="datetimeFigureOut">
              <a:rPr lang="en-US" smtClean="0"/>
              <a:t>1/15/2026</a:t>
            </a:fld>
            <a:endParaRPr lang="en-US"/>
          </a:p>
        </p:txBody>
      </p:sp>
      <p:sp>
        <p:nvSpPr>
          <p:cNvPr id="6" name="Footer Placeholder 5">
            <a:extLst>
              <a:ext uri="{FF2B5EF4-FFF2-40B4-BE49-F238E27FC236}">
                <a16:creationId xmlns:a16="http://schemas.microsoft.com/office/drawing/2014/main" id="{3D8136AE-21DD-3B81-A24F-4FFDF6A59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A94BA-713D-6D11-7206-97FE85358085}"/>
              </a:ext>
            </a:extLst>
          </p:cNvPr>
          <p:cNvSpPr>
            <a:spLocks noGrp="1"/>
          </p:cNvSpPr>
          <p:nvPr>
            <p:ph type="sldNum" sz="quarter" idx="12"/>
          </p:nvPr>
        </p:nvSpPr>
        <p:spPr/>
        <p:txBody>
          <a:bodyPr/>
          <a:lstStyle/>
          <a:p>
            <a:fld id="{67853227-0A82-46B9-B6D4-8374AD6EA884}" type="slidenum">
              <a:rPr lang="en-US" smtClean="0"/>
              <a:t>‹#›</a:t>
            </a:fld>
            <a:endParaRPr lang="en-US"/>
          </a:p>
        </p:txBody>
      </p:sp>
    </p:spTree>
    <p:extLst>
      <p:ext uri="{BB962C8B-B14F-4D97-AF65-F5344CB8AC3E}">
        <p14:creationId xmlns:p14="http://schemas.microsoft.com/office/powerpoint/2010/main" val="14549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122550-6371-5826-A14C-FE3463380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A44B21-A4C2-4A91-0610-1B1F241352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1EAEC-7756-41A8-E049-DE9E3B991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C6EFC2-7E91-4126-985D-5E0B606DB332}" type="datetimeFigureOut">
              <a:rPr lang="en-US" smtClean="0"/>
              <a:t>1/15/2026</a:t>
            </a:fld>
            <a:endParaRPr lang="en-US"/>
          </a:p>
        </p:txBody>
      </p:sp>
      <p:sp>
        <p:nvSpPr>
          <p:cNvPr id="5" name="Footer Placeholder 4">
            <a:extLst>
              <a:ext uri="{FF2B5EF4-FFF2-40B4-BE49-F238E27FC236}">
                <a16:creationId xmlns:a16="http://schemas.microsoft.com/office/drawing/2014/main" id="{2DD2C219-EE1E-0F3D-9618-5D52D65D1A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545B071-CC43-40FB-C306-502CF2AA5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853227-0A82-46B9-B6D4-8374AD6EA884}" type="slidenum">
              <a:rPr lang="en-US" smtClean="0"/>
              <a:t>‹#›</a:t>
            </a:fld>
            <a:endParaRPr lang="en-US"/>
          </a:p>
        </p:txBody>
      </p:sp>
    </p:spTree>
    <p:extLst>
      <p:ext uri="{BB962C8B-B14F-4D97-AF65-F5344CB8AC3E}">
        <p14:creationId xmlns:p14="http://schemas.microsoft.com/office/powerpoint/2010/main" val="97156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9D42-C2D0-C3B3-E64C-E5F6CC55AD6A}"/>
              </a:ext>
            </a:extLst>
          </p:cNvPr>
          <p:cNvSpPr>
            <a:spLocks noGrp="1"/>
          </p:cNvSpPr>
          <p:nvPr>
            <p:ph type="ctrTitle"/>
          </p:nvPr>
        </p:nvSpPr>
        <p:spPr>
          <a:xfrm>
            <a:off x="5081285" y="1493133"/>
            <a:ext cx="5301205" cy="4016415"/>
          </a:xfrm>
        </p:spPr>
        <p:txBody>
          <a:bodyPr anchor="t">
            <a:normAutofit/>
          </a:bodyPr>
          <a:lstStyle/>
          <a:p>
            <a:r>
              <a:rPr lang="en-US" spc="300" dirty="0">
                <a:latin typeface="Old English Text MT" panose="03040902040508030806" pitchFamily="66" charset="0"/>
              </a:rPr>
              <a:t>“You thought that I was altogether</a:t>
            </a:r>
            <a:br>
              <a:rPr lang="en-US" spc="300" dirty="0">
                <a:latin typeface="Old English Text MT" panose="03040902040508030806" pitchFamily="66" charset="0"/>
              </a:rPr>
            </a:br>
            <a:r>
              <a:rPr lang="en-US" spc="300" dirty="0">
                <a:latin typeface="Old English Text MT" panose="03040902040508030806" pitchFamily="66" charset="0"/>
              </a:rPr>
              <a:t>like you”</a:t>
            </a:r>
          </a:p>
        </p:txBody>
      </p:sp>
      <p:sp>
        <p:nvSpPr>
          <p:cNvPr id="3" name="Subtitle 2">
            <a:extLst>
              <a:ext uri="{FF2B5EF4-FFF2-40B4-BE49-F238E27FC236}">
                <a16:creationId xmlns:a16="http://schemas.microsoft.com/office/drawing/2014/main" id="{E3DBBBA5-1C57-9562-D2FA-B6A101BA1C24}"/>
              </a:ext>
            </a:extLst>
          </p:cNvPr>
          <p:cNvSpPr>
            <a:spLocks noGrp="1"/>
          </p:cNvSpPr>
          <p:nvPr>
            <p:ph type="subTitle" idx="1"/>
          </p:nvPr>
        </p:nvSpPr>
        <p:spPr>
          <a:xfrm>
            <a:off x="7419370" y="5003159"/>
            <a:ext cx="3125164" cy="723416"/>
          </a:xfrm>
        </p:spPr>
        <p:txBody>
          <a:bodyPr>
            <a:normAutofit/>
          </a:bodyPr>
          <a:lstStyle/>
          <a:p>
            <a:pPr algn="r"/>
            <a:r>
              <a:rPr lang="en-US" sz="4000" dirty="0">
                <a:latin typeface="Old English Text MT" panose="03040902040508030806" pitchFamily="66" charset="0"/>
              </a:rPr>
              <a:t>Psalm 50:21</a:t>
            </a:r>
          </a:p>
        </p:txBody>
      </p:sp>
    </p:spTree>
    <p:extLst>
      <p:ext uri="{BB962C8B-B14F-4D97-AF65-F5344CB8AC3E}">
        <p14:creationId xmlns:p14="http://schemas.microsoft.com/office/powerpoint/2010/main" val="1957979473"/>
      </p:ext>
    </p:extLst>
  </p:cSld>
  <p:clrMapOvr>
    <a:masterClrMapping/>
  </p:clrMapOvr>
  <mc:AlternateContent xmlns:mc="http://schemas.openxmlformats.org/markup-compatibility/2006">
    <mc:Choice xmlns:p14="http://schemas.microsoft.com/office/powerpoint/2010/main" Requires="p14">
      <p:transition spd="slow" p14:dur="1500">
        <p:push dir="d"/>
      </p:transition>
    </mc:Choice>
    <mc:Fallback>
      <p:transition spd="slow">
        <p:push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9AC4-743D-01D2-1FFF-D95AA2B24B29}"/>
              </a:ext>
            </a:extLst>
          </p:cNvPr>
          <p:cNvSpPr>
            <a:spLocks noGrp="1"/>
          </p:cNvSpPr>
          <p:nvPr>
            <p:ph type="title"/>
          </p:nvPr>
        </p:nvSpPr>
        <p:spPr>
          <a:xfrm>
            <a:off x="432122" y="168356"/>
            <a:ext cx="11327756" cy="1325563"/>
          </a:xfrm>
        </p:spPr>
        <p:txBody>
          <a:bodyPr>
            <a:normAutofit/>
          </a:bodyPr>
          <a:lstStyle/>
          <a:p>
            <a:pPr algn="ctr"/>
            <a:r>
              <a:rPr lang="en-US" sz="6000" dirty="0">
                <a:latin typeface="Old English Text MT" panose="03040902040508030806" pitchFamily="66" charset="0"/>
              </a:rPr>
              <a:t>God does not think like us</a:t>
            </a:r>
          </a:p>
        </p:txBody>
      </p:sp>
      <p:sp>
        <p:nvSpPr>
          <p:cNvPr id="3" name="Content Placeholder 2">
            <a:extLst>
              <a:ext uri="{FF2B5EF4-FFF2-40B4-BE49-F238E27FC236}">
                <a16:creationId xmlns:a16="http://schemas.microsoft.com/office/drawing/2014/main" id="{A4CD0A63-BB34-9C1C-AD9F-91317A1DB7E2}"/>
              </a:ext>
            </a:extLst>
          </p:cNvPr>
          <p:cNvSpPr>
            <a:spLocks noGrp="1"/>
          </p:cNvSpPr>
          <p:nvPr>
            <p:ph idx="1"/>
          </p:nvPr>
        </p:nvSpPr>
        <p:spPr>
          <a:xfrm>
            <a:off x="567159" y="1493918"/>
            <a:ext cx="11192719" cy="5068927"/>
          </a:xfrm>
        </p:spPr>
        <p:txBody>
          <a:bodyPr/>
          <a:lstStyle/>
          <a:p>
            <a:pPr marL="0" indent="0">
              <a:buNone/>
            </a:pPr>
            <a:r>
              <a:rPr lang="en-US" sz="4200" dirty="0"/>
              <a:t>     “For My thoughts are not your thoughts, Nor are your ways My ways,” says the LORD.   “For as the heavens are higher than the earth, So are My ways higher than your ways, And My thoughts than your thoughts.”</a:t>
            </a:r>
          </a:p>
          <a:p>
            <a:pPr marL="0" indent="0" algn="r">
              <a:buNone/>
            </a:pPr>
            <a:r>
              <a:rPr lang="en-US" sz="3600" dirty="0"/>
              <a:t>Isaiah 55:8-9</a:t>
            </a:r>
          </a:p>
        </p:txBody>
      </p:sp>
      <p:sp>
        <p:nvSpPr>
          <p:cNvPr id="4" name="TextBox 3">
            <a:extLst>
              <a:ext uri="{FF2B5EF4-FFF2-40B4-BE49-F238E27FC236}">
                <a16:creationId xmlns:a16="http://schemas.microsoft.com/office/drawing/2014/main" id="{564ED579-E7D7-AD07-00AA-94656E3F98FC}"/>
              </a:ext>
            </a:extLst>
          </p:cNvPr>
          <p:cNvSpPr txBox="1"/>
          <p:nvPr/>
        </p:nvSpPr>
        <p:spPr>
          <a:xfrm>
            <a:off x="1064870" y="5916514"/>
            <a:ext cx="10695007" cy="646331"/>
          </a:xfrm>
          <a:prstGeom prst="rect">
            <a:avLst/>
          </a:prstGeom>
          <a:noFill/>
        </p:spPr>
        <p:txBody>
          <a:bodyPr wrap="square" rtlCol="0">
            <a:spAutoFit/>
          </a:bodyPr>
          <a:lstStyle/>
          <a:p>
            <a:r>
              <a:rPr lang="en-US" sz="3600" b="1" dirty="0"/>
              <a:t>cf. Proverbs 14:12</a:t>
            </a:r>
          </a:p>
        </p:txBody>
      </p:sp>
    </p:spTree>
    <p:extLst>
      <p:ext uri="{BB962C8B-B14F-4D97-AF65-F5344CB8AC3E}">
        <p14:creationId xmlns:p14="http://schemas.microsoft.com/office/powerpoint/2010/main" val="2625507887"/>
      </p:ext>
    </p:extLst>
  </p:cSld>
  <p:clrMapOvr>
    <a:masterClrMapping/>
  </p:clrMapOvr>
  <mc:AlternateContent xmlns:mc="http://schemas.openxmlformats.org/markup-compatibility/2006">
    <mc:Choice xmlns:p14="http://schemas.microsoft.com/office/powerpoint/2010/main" Requires="p14">
      <p:transition spd="slow" p14:dur="1500">
        <p:push dir="d"/>
      </p:transition>
    </mc:Choice>
    <mc:Fallback>
      <p:transition spd="slow">
        <p:push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C19C26-A67D-2760-FB9C-7ABEB879D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31BA9-7991-8190-A4C9-904FA2ACCD4D}"/>
              </a:ext>
            </a:extLst>
          </p:cNvPr>
          <p:cNvSpPr>
            <a:spLocks noGrp="1"/>
          </p:cNvSpPr>
          <p:nvPr>
            <p:ph type="title"/>
          </p:nvPr>
        </p:nvSpPr>
        <p:spPr>
          <a:xfrm>
            <a:off x="115747" y="168356"/>
            <a:ext cx="11979797" cy="1325563"/>
          </a:xfrm>
        </p:spPr>
        <p:txBody>
          <a:bodyPr>
            <a:normAutofit/>
          </a:bodyPr>
          <a:lstStyle/>
          <a:p>
            <a:pPr algn="ctr"/>
            <a:r>
              <a:rPr lang="en-US" sz="5800" dirty="0">
                <a:latin typeface="Old English Text MT" panose="03040902040508030806" pitchFamily="66" charset="0"/>
              </a:rPr>
              <a:t>God is not limited in knowledge like us</a:t>
            </a:r>
          </a:p>
        </p:txBody>
      </p:sp>
      <p:sp>
        <p:nvSpPr>
          <p:cNvPr id="3" name="Content Placeholder 2">
            <a:extLst>
              <a:ext uri="{FF2B5EF4-FFF2-40B4-BE49-F238E27FC236}">
                <a16:creationId xmlns:a16="http://schemas.microsoft.com/office/drawing/2014/main" id="{6FA32D79-F12D-B637-E067-9ECB31689EEE}"/>
              </a:ext>
            </a:extLst>
          </p:cNvPr>
          <p:cNvSpPr>
            <a:spLocks noGrp="1"/>
          </p:cNvSpPr>
          <p:nvPr>
            <p:ph idx="1"/>
          </p:nvPr>
        </p:nvSpPr>
        <p:spPr>
          <a:xfrm>
            <a:off x="567159" y="1493918"/>
            <a:ext cx="11192719" cy="5068927"/>
          </a:xfrm>
        </p:spPr>
        <p:txBody>
          <a:bodyPr/>
          <a:lstStyle/>
          <a:p>
            <a:pPr marL="0" indent="0">
              <a:buNone/>
            </a:pPr>
            <a:r>
              <a:rPr lang="en-US" sz="4200" dirty="0"/>
              <a:t>     “Oh, the depth of the riches both of the wisdom and knowledge of God! How unsearchable are His judgments and His ways past finding out!”</a:t>
            </a:r>
          </a:p>
          <a:p>
            <a:pPr marL="0" indent="0" algn="r">
              <a:buNone/>
            </a:pPr>
            <a:r>
              <a:rPr lang="en-US" sz="3600" dirty="0"/>
              <a:t>Romans 11:33</a:t>
            </a:r>
          </a:p>
        </p:txBody>
      </p:sp>
      <p:sp>
        <p:nvSpPr>
          <p:cNvPr id="4" name="TextBox 3">
            <a:extLst>
              <a:ext uri="{FF2B5EF4-FFF2-40B4-BE49-F238E27FC236}">
                <a16:creationId xmlns:a16="http://schemas.microsoft.com/office/drawing/2014/main" id="{12C4DF21-7D54-7D9D-B6E2-52FD3623DDA0}"/>
              </a:ext>
            </a:extLst>
          </p:cNvPr>
          <p:cNvSpPr txBox="1"/>
          <p:nvPr/>
        </p:nvSpPr>
        <p:spPr>
          <a:xfrm>
            <a:off x="1064870" y="5916514"/>
            <a:ext cx="106950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cf. Psalm 73:8-9, 11; 1 Corinthians 1:25</a:t>
            </a:r>
          </a:p>
        </p:txBody>
      </p:sp>
    </p:spTree>
    <p:extLst>
      <p:ext uri="{BB962C8B-B14F-4D97-AF65-F5344CB8AC3E}">
        <p14:creationId xmlns:p14="http://schemas.microsoft.com/office/powerpoint/2010/main" val="1499572051"/>
      </p:ext>
    </p:extLst>
  </p:cSld>
  <p:clrMapOvr>
    <a:masterClrMapping/>
  </p:clrMapOvr>
  <mc:AlternateContent xmlns:mc="http://schemas.openxmlformats.org/markup-compatibility/2006">
    <mc:Choice xmlns:p14="http://schemas.microsoft.com/office/powerpoint/2010/main" Requires="p14">
      <p:transition spd="slow" p14:dur="1500">
        <p:push dir="d"/>
      </p:transition>
    </mc:Choice>
    <mc:Fallback>
      <p:transition spd="slow">
        <p:push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B566AD-52E0-B1E2-BFE6-662915AA4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E0E1A-97A5-91BF-DA38-B3F891D8BF9F}"/>
              </a:ext>
            </a:extLst>
          </p:cNvPr>
          <p:cNvSpPr>
            <a:spLocks noGrp="1"/>
          </p:cNvSpPr>
          <p:nvPr>
            <p:ph type="title"/>
          </p:nvPr>
        </p:nvSpPr>
        <p:spPr>
          <a:xfrm>
            <a:off x="432122" y="168356"/>
            <a:ext cx="11327756" cy="1325563"/>
          </a:xfrm>
        </p:spPr>
        <p:txBody>
          <a:bodyPr>
            <a:normAutofit/>
          </a:bodyPr>
          <a:lstStyle/>
          <a:p>
            <a:pPr algn="ctr"/>
            <a:r>
              <a:rPr lang="en-US" sz="6000" dirty="0">
                <a:latin typeface="Old English Text MT" panose="03040902040508030806" pitchFamily="66" charset="0"/>
              </a:rPr>
              <a:t>God is not limited by time like us</a:t>
            </a:r>
          </a:p>
        </p:txBody>
      </p:sp>
      <p:sp>
        <p:nvSpPr>
          <p:cNvPr id="3" name="Content Placeholder 2">
            <a:extLst>
              <a:ext uri="{FF2B5EF4-FFF2-40B4-BE49-F238E27FC236}">
                <a16:creationId xmlns:a16="http://schemas.microsoft.com/office/drawing/2014/main" id="{D65F3C45-01E8-5025-541F-54A946F8404C}"/>
              </a:ext>
            </a:extLst>
          </p:cNvPr>
          <p:cNvSpPr>
            <a:spLocks noGrp="1"/>
          </p:cNvSpPr>
          <p:nvPr>
            <p:ph idx="1"/>
          </p:nvPr>
        </p:nvSpPr>
        <p:spPr>
          <a:xfrm>
            <a:off x="567159" y="1493918"/>
            <a:ext cx="11192719" cy="5068927"/>
          </a:xfrm>
        </p:spPr>
        <p:txBody>
          <a:bodyPr>
            <a:normAutofit/>
          </a:bodyPr>
          <a:lstStyle/>
          <a:p>
            <a:pPr marL="0" indent="0">
              <a:buNone/>
            </a:pPr>
            <a:r>
              <a:rPr lang="en-US" sz="2400" b="0" u="none" strike="noStrike" baseline="0" dirty="0">
                <a:latin typeface="Calibri" panose="020F0502020204030204" pitchFamily="34" charset="0"/>
              </a:rPr>
              <a:t>     </a:t>
            </a:r>
            <a:r>
              <a:rPr lang="en-US" sz="4000" b="0" u="none" strike="noStrike" baseline="0" dirty="0">
                <a:latin typeface="Calibri" panose="020F0502020204030204" pitchFamily="34" charset="0"/>
              </a:rPr>
              <a:t>“Remember this, and show yourselves men; </a:t>
            </a:r>
            <a:r>
              <a:rPr lang="en-US" sz="4000" b="0" strike="noStrike" baseline="0" dirty="0">
                <a:latin typeface="Calibri" panose="020F0502020204030204" pitchFamily="34" charset="0"/>
              </a:rPr>
              <a:t>recall to mind, O you transgressors. Remember the former things of old, for I am God, and there is no other; I am God, and there is none like Me, declaring the end from the beginning, and from ancient times things that are not yet done, Saying, ‘My counsel shall stand, And I will do all My pleasure.’”</a:t>
            </a:r>
          </a:p>
          <a:p>
            <a:pPr marL="0" indent="0" algn="r">
              <a:buNone/>
            </a:pPr>
            <a:r>
              <a:rPr lang="en-US" sz="3600" dirty="0"/>
              <a:t>Isaiah 46:8-10</a:t>
            </a:r>
          </a:p>
        </p:txBody>
      </p:sp>
      <p:sp>
        <p:nvSpPr>
          <p:cNvPr id="4" name="TextBox 3">
            <a:extLst>
              <a:ext uri="{FF2B5EF4-FFF2-40B4-BE49-F238E27FC236}">
                <a16:creationId xmlns:a16="http://schemas.microsoft.com/office/drawing/2014/main" id="{9033A2D8-B41F-1CCD-FAB0-35988C052472}"/>
              </a:ext>
            </a:extLst>
          </p:cNvPr>
          <p:cNvSpPr txBox="1"/>
          <p:nvPr/>
        </p:nvSpPr>
        <p:spPr>
          <a:xfrm>
            <a:off x="1064870" y="5916514"/>
            <a:ext cx="106950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cf. Psalm 90:2</a:t>
            </a:r>
          </a:p>
        </p:txBody>
      </p:sp>
    </p:spTree>
    <p:extLst>
      <p:ext uri="{BB962C8B-B14F-4D97-AF65-F5344CB8AC3E}">
        <p14:creationId xmlns:p14="http://schemas.microsoft.com/office/powerpoint/2010/main" val="2774800331"/>
      </p:ext>
    </p:extLst>
  </p:cSld>
  <p:clrMapOvr>
    <a:masterClrMapping/>
  </p:clrMapOvr>
  <mc:AlternateContent xmlns:mc="http://schemas.openxmlformats.org/markup-compatibility/2006">
    <mc:Choice xmlns:p14="http://schemas.microsoft.com/office/powerpoint/2010/main" Requires="p14">
      <p:transition spd="slow" p14:dur="1500">
        <p:push dir="d"/>
      </p:transition>
    </mc:Choice>
    <mc:Fallback>
      <p:transition spd="slow">
        <p:push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D41301D-CC25-7EA7-6190-71599D00F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EBD11-4F1C-4F9A-7373-F53003D3F89A}"/>
              </a:ext>
            </a:extLst>
          </p:cNvPr>
          <p:cNvSpPr>
            <a:spLocks noGrp="1"/>
          </p:cNvSpPr>
          <p:nvPr>
            <p:ph type="title"/>
          </p:nvPr>
        </p:nvSpPr>
        <p:spPr>
          <a:xfrm>
            <a:off x="432122" y="168356"/>
            <a:ext cx="11327756" cy="1325563"/>
          </a:xfrm>
        </p:spPr>
        <p:txBody>
          <a:bodyPr>
            <a:normAutofit/>
          </a:bodyPr>
          <a:lstStyle/>
          <a:p>
            <a:pPr algn="ctr"/>
            <a:r>
              <a:rPr lang="en-US" sz="6000" dirty="0">
                <a:latin typeface="Old English Text MT" panose="03040902040508030806" pitchFamily="66" charset="0"/>
              </a:rPr>
              <a:t>God is not limited in power like us</a:t>
            </a:r>
          </a:p>
        </p:txBody>
      </p:sp>
      <p:sp>
        <p:nvSpPr>
          <p:cNvPr id="3" name="Content Placeholder 2">
            <a:extLst>
              <a:ext uri="{FF2B5EF4-FFF2-40B4-BE49-F238E27FC236}">
                <a16:creationId xmlns:a16="http://schemas.microsoft.com/office/drawing/2014/main" id="{A2CF7709-60AF-D471-9D56-61AF1BAB199D}"/>
              </a:ext>
            </a:extLst>
          </p:cNvPr>
          <p:cNvSpPr>
            <a:spLocks noGrp="1"/>
          </p:cNvSpPr>
          <p:nvPr>
            <p:ph idx="1"/>
          </p:nvPr>
        </p:nvSpPr>
        <p:spPr>
          <a:xfrm>
            <a:off x="567159" y="1493918"/>
            <a:ext cx="11192719" cy="5068927"/>
          </a:xfrm>
        </p:spPr>
        <p:txBody>
          <a:bodyPr/>
          <a:lstStyle/>
          <a:p>
            <a:pPr marL="0" indent="0">
              <a:buNone/>
            </a:pPr>
            <a:r>
              <a:rPr lang="en-US" sz="4200" dirty="0"/>
              <a:t>    </a:t>
            </a:r>
            <a:r>
              <a:rPr lang="en-US" sz="4000" dirty="0"/>
              <a:t>“Then Job answered the LORD and said:  ‘I know that You can do everything, and that no purpose of Yours can be withheld from You. You asked, “Who is this who hides counsel without knowledge?” Therefore I have uttered what I did not understand, things too wonderful for me, which I did not know.’”</a:t>
            </a:r>
          </a:p>
          <a:p>
            <a:pPr marL="0" indent="0" algn="r">
              <a:buNone/>
            </a:pPr>
            <a:r>
              <a:rPr lang="en-US" sz="3600" dirty="0"/>
              <a:t>Job 42:1-3</a:t>
            </a:r>
          </a:p>
        </p:txBody>
      </p:sp>
      <p:sp>
        <p:nvSpPr>
          <p:cNvPr id="4" name="TextBox 3">
            <a:extLst>
              <a:ext uri="{FF2B5EF4-FFF2-40B4-BE49-F238E27FC236}">
                <a16:creationId xmlns:a16="http://schemas.microsoft.com/office/drawing/2014/main" id="{B38C87F4-26DD-E740-A0B8-3CB9C8258EF9}"/>
              </a:ext>
            </a:extLst>
          </p:cNvPr>
          <p:cNvSpPr txBox="1"/>
          <p:nvPr/>
        </p:nvSpPr>
        <p:spPr>
          <a:xfrm>
            <a:off x="1064870" y="5916514"/>
            <a:ext cx="106950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cf. Acts 5:29-39</a:t>
            </a:r>
          </a:p>
        </p:txBody>
      </p:sp>
    </p:spTree>
    <p:extLst>
      <p:ext uri="{BB962C8B-B14F-4D97-AF65-F5344CB8AC3E}">
        <p14:creationId xmlns:p14="http://schemas.microsoft.com/office/powerpoint/2010/main" val="2909470680"/>
      </p:ext>
    </p:extLst>
  </p:cSld>
  <p:clrMapOvr>
    <a:masterClrMapping/>
  </p:clrMapOvr>
  <mc:AlternateContent xmlns:mc="http://schemas.openxmlformats.org/markup-compatibility/2006">
    <mc:Choice xmlns:p14="http://schemas.microsoft.com/office/powerpoint/2010/main" Requires="p14">
      <p:transition spd="slow" p14:dur="1500">
        <p:push dir="d"/>
      </p:transition>
    </mc:Choice>
    <mc:Fallback>
      <p:transition spd="slow">
        <p:push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3EA3B3E-527F-6272-689D-BC3B70CAD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2B52A-5B6F-116D-7A76-35FC5B7BFBA6}"/>
              </a:ext>
            </a:extLst>
          </p:cNvPr>
          <p:cNvSpPr>
            <a:spLocks noGrp="1"/>
          </p:cNvSpPr>
          <p:nvPr>
            <p:ph type="title"/>
          </p:nvPr>
        </p:nvSpPr>
        <p:spPr>
          <a:xfrm>
            <a:off x="432122" y="168356"/>
            <a:ext cx="11327756" cy="1325563"/>
          </a:xfrm>
        </p:spPr>
        <p:txBody>
          <a:bodyPr>
            <a:normAutofit/>
          </a:bodyPr>
          <a:lstStyle/>
          <a:p>
            <a:pPr algn="ctr"/>
            <a:r>
              <a:rPr lang="en-US" sz="6000" dirty="0">
                <a:latin typeface="Old English Text MT" panose="03040902040508030806" pitchFamily="66" charset="0"/>
              </a:rPr>
              <a:t>God does not sin like us</a:t>
            </a:r>
          </a:p>
        </p:txBody>
      </p:sp>
      <p:sp>
        <p:nvSpPr>
          <p:cNvPr id="3" name="Content Placeholder 2">
            <a:extLst>
              <a:ext uri="{FF2B5EF4-FFF2-40B4-BE49-F238E27FC236}">
                <a16:creationId xmlns:a16="http://schemas.microsoft.com/office/drawing/2014/main" id="{C688C950-76D5-77C5-A4A0-93A5ABA070FE}"/>
              </a:ext>
            </a:extLst>
          </p:cNvPr>
          <p:cNvSpPr>
            <a:spLocks noGrp="1"/>
          </p:cNvSpPr>
          <p:nvPr>
            <p:ph idx="1"/>
          </p:nvPr>
        </p:nvSpPr>
        <p:spPr>
          <a:xfrm>
            <a:off x="567159" y="1493918"/>
            <a:ext cx="11192719" cy="5068927"/>
          </a:xfrm>
        </p:spPr>
        <p:txBody>
          <a:bodyPr/>
          <a:lstStyle/>
          <a:p>
            <a:pPr marL="0" indent="0">
              <a:buNone/>
            </a:pPr>
            <a:r>
              <a:rPr lang="en-US" sz="4200" dirty="0"/>
              <a:t>     “</a:t>
            </a:r>
            <a:r>
              <a:rPr lang="en-US" sz="4200" i="1" dirty="0"/>
              <a:t>God is not a man, that He should lie, Nor a son of man, that He should repent. Has He said, and will He not do? Or has He spoken, and will He not make it good?” </a:t>
            </a:r>
          </a:p>
          <a:p>
            <a:pPr marL="0" indent="0" algn="r">
              <a:buNone/>
            </a:pPr>
            <a:r>
              <a:rPr lang="en-US" sz="3600" dirty="0"/>
              <a:t>Numbers 23:19</a:t>
            </a:r>
          </a:p>
        </p:txBody>
      </p:sp>
      <p:sp>
        <p:nvSpPr>
          <p:cNvPr id="4" name="TextBox 3">
            <a:extLst>
              <a:ext uri="{FF2B5EF4-FFF2-40B4-BE49-F238E27FC236}">
                <a16:creationId xmlns:a16="http://schemas.microsoft.com/office/drawing/2014/main" id="{06C0A07D-8C7D-F233-5DCC-7F525C003DA4}"/>
              </a:ext>
            </a:extLst>
          </p:cNvPr>
          <p:cNvSpPr txBox="1"/>
          <p:nvPr/>
        </p:nvSpPr>
        <p:spPr>
          <a:xfrm>
            <a:off x="1064870" y="5916514"/>
            <a:ext cx="106950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cf. Romans 3:23; James 1:13</a:t>
            </a:r>
          </a:p>
        </p:txBody>
      </p:sp>
    </p:spTree>
    <p:extLst>
      <p:ext uri="{BB962C8B-B14F-4D97-AF65-F5344CB8AC3E}">
        <p14:creationId xmlns:p14="http://schemas.microsoft.com/office/powerpoint/2010/main" val="2698303949"/>
      </p:ext>
    </p:extLst>
  </p:cSld>
  <p:clrMapOvr>
    <a:masterClrMapping/>
  </p:clrMapOvr>
  <mc:AlternateContent xmlns:mc="http://schemas.openxmlformats.org/markup-compatibility/2006">
    <mc:Choice xmlns:p14="http://schemas.microsoft.com/office/powerpoint/2010/main" Requires="p14">
      <p:transition spd="slow" p14:dur="1500">
        <p:push dir="d"/>
      </p:transition>
    </mc:Choice>
    <mc:Fallback>
      <p:transition spd="slow">
        <p:push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FCF3F3A-7728-B9D7-5506-E80B1ED14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65907-FF6E-BAC9-248B-93D25158E0E9}"/>
              </a:ext>
            </a:extLst>
          </p:cNvPr>
          <p:cNvSpPr>
            <a:spLocks noGrp="1"/>
          </p:cNvSpPr>
          <p:nvPr>
            <p:ph type="ctrTitle"/>
          </p:nvPr>
        </p:nvSpPr>
        <p:spPr>
          <a:xfrm>
            <a:off x="5081285" y="1493133"/>
            <a:ext cx="5301205" cy="4016415"/>
          </a:xfrm>
        </p:spPr>
        <p:txBody>
          <a:bodyPr anchor="t">
            <a:normAutofit/>
          </a:bodyPr>
          <a:lstStyle/>
          <a:p>
            <a:r>
              <a:rPr lang="en-US" spc="300" dirty="0">
                <a:latin typeface="Old English Text MT" panose="03040902040508030806" pitchFamily="66" charset="0"/>
              </a:rPr>
              <a:t>Which God do you serve?</a:t>
            </a:r>
          </a:p>
        </p:txBody>
      </p:sp>
      <p:sp>
        <p:nvSpPr>
          <p:cNvPr id="3" name="Subtitle 2">
            <a:extLst>
              <a:ext uri="{FF2B5EF4-FFF2-40B4-BE49-F238E27FC236}">
                <a16:creationId xmlns:a16="http://schemas.microsoft.com/office/drawing/2014/main" id="{17CB0431-1C4C-8685-F12C-81E7CE6E8D41}"/>
              </a:ext>
            </a:extLst>
          </p:cNvPr>
          <p:cNvSpPr>
            <a:spLocks noGrp="1"/>
          </p:cNvSpPr>
          <p:nvPr>
            <p:ph type="subTitle" idx="1"/>
          </p:nvPr>
        </p:nvSpPr>
        <p:spPr>
          <a:xfrm>
            <a:off x="5197031" y="3429000"/>
            <a:ext cx="5069712" cy="1895351"/>
          </a:xfrm>
        </p:spPr>
        <p:txBody>
          <a:bodyPr>
            <a:normAutofit/>
          </a:bodyPr>
          <a:lstStyle/>
          <a:p>
            <a:r>
              <a:rPr lang="en-US" sz="4000" dirty="0"/>
              <a:t>We must serve the true and living God, revealed in His word!</a:t>
            </a:r>
          </a:p>
        </p:txBody>
      </p:sp>
    </p:spTree>
    <p:extLst>
      <p:ext uri="{BB962C8B-B14F-4D97-AF65-F5344CB8AC3E}">
        <p14:creationId xmlns:p14="http://schemas.microsoft.com/office/powerpoint/2010/main" val="432817436"/>
      </p:ext>
    </p:extLst>
  </p:cSld>
  <p:clrMapOvr>
    <a:masterClrMapping/>
  </p:clrMapOvr>
  <mc:AlternateContent xmlns:mc="http://schemas.openxmlformats.org/markup-compatibility/2006">
    <mc:Choice xmlns:p14="http://schemas.microsoft.com/office/powerpoint/2010/main" Requires="p14">
      <p:transition spd="slow" p14:dur="1500">
        <p:push dir="d"/>
      </p:transition>
    </mc:Choice>
    <mc:Fallback>
      <p:transition spd="slow">
        <p:push dir="d"/>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TotalTime>
  <Words>380</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Old English Text MT</vt:lpstr>
      <vt:lpstr>Office Theme</vt:lpstr>
      <vt:lpstr>“You thought that I was altogether like you”</vt:lpstr>
      <vt:lpstr>God does not think like us</vt:lpstr>
      <vt:lpstr>God is not limited in knowledge like us</vt:lpstr>
      <vt:lpstr>God is not limited by time like us</vt:lpstr>
      <vt:lpstr>God is not limited in power like us</vt:lpstr>
      <vt:lpstr>God does not sin like us</vt:lpstr>
      <vt:lpstr>Which God do you serve?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2026-01-16T04:09:58Z</dcterms:created>
  <dcterms:modified xsi:type="dcterms:W3CDTF">2026-01-16T05:02:00Z</dcterms:modified>
</cp:coreProperties>
</file>