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4"/>
  </p:notesMasterIdLst>
  <p:handoutMasterIdLst>
    <p:handoutMasterId r:id="rId15"/>
  </p:handoutMasterIdLst>
  <p:sldIdLst>
    <p:sldId id="354" r:id="rId2"/>
    <p:sldId id="292" r:id="rId3"/>
    <p:sldId id="355" r:id="rId4"/>
    <p:sldId id="356" r:id="rId5"/>
    <p:sldId id="357" r:id="rId6"/>
    <p:sldId id="358" r:id="rId7"/>
    <p:sldId id="359" r:id="rId8"/>
    <p:sldId id="360" r:id="rId9"/>
    <p:sldId id="361" r:id="rId10"/>
    <p:sldId id="363" r:id="rId11"/>
    <p:sldId id="364" r:id="rId12"/>
    <p:sldId id="365" r:id="rId13"/>
  </p:sldIdLst>
  <p:sldSz cx="14630400" cy="8229600"/>
  <p:notesSz cx="6858000" cy="9296400"/>
  <p:defaultTextStyle>
    <a:defPPr>
      <a:defRPr lang="en-US"/>
    </a:defPPr>
    <a:lvl1pPr algn="ctr" rtl="0" eaLnBrk="0" fontAlgn="base" hangingPunct="0">
      <a:spcBef>
        <a:spcPct val="0"/>
      </a:spcBef>
      <a:spcAft>
        <a:spcPct val="0"/>
      </a:spcAft>
      <a:defRPr sz="5700" kern="1200">
        <a:solidFill>
          <a:schemeClr val="tx1"/>
        </a:solidFill>
        <a:latin typeface="Arial Rounded MT Bold" panose="020F0704030504030204" pitchFamily="34" charset="0"/>
        <a:ea typeface="+mn-ea"/>
        <a:cs typeface="+mn-cs"/>
      </a:defRPr>
    </a:lvl1pPr>
    <a:lvl2pPr marL="457200" algn="ctr" rtl="0" eaLnBrk="0" fontAlgn="base" hangingPunct="0">
      <a:spcBef>
        <a:spcPct val="0"/>
      </a:spcBef>
      <a:spcAft>
        <a:spcPct val="0"/>
      </a:spcAft>
      <a:defRPr sz="5700" kern="1200">
        <a:solidFill>
          <a:schemeClr val="tx1"/>
        </a:solidFill>
        <a:latin typeface="Arial Rounded MT Bold" panose="020F0704030504030204" pitchFamily="34" charset="0"/>
        <a:ea typeface="+mn-ea"/>
        <a:cs typeface="+mn-cs"/>
      </a:defRPr>
    </a:lvl2pPr>
    <a:lvl3pPr marL="914400" algn="ctr" rtl="0" eaLnBrk="0" fontAlgn="base" hangingPunct="0">
      <a:spcBef>
        <a:spcPct val="0"/>
      </a:spcBef>
      <a:spcAft>
        <a:spcPct val="0"/>
      </a:spcAft>
      <a:defRPr sz="5700" kern="1200">
        <a:solidFill>
          <a:schemeClr val="tx1"/>
        </a:solidFill>
        <a:latin typeface="Arial Rounded MT Bold" panose="020F0704030504030204" pitchFamily="34" charset="0"/>
        <a:ea typeface="+mn-ea"/>
        <a:cs typeface="+mn-cs"/>
      </a:defRPr>
    </a:lvl3pPr>
    <a:lvl4pPr marL="1371600" algn="ctr" rtl="0" eaLnBrk="0" fontAlgn="base" hangingPunct="0">
      <a:spcBef>
        <a:spcPct val="0"/>
      </a:spcBef>
      <a:spcAft>
        <a:spcPct val="0"/>
      </a:spcAft>
      <a:defRPr sz="5700" kern="1200">
        <a:solidFill>
          <a:schemeClr val="tx1"/>
        </a:solidFill>
        <a:latin typeface="Arial Rounded MT Bold" panose="020F0704030504030204" pitchFamily="34" charset="0"/>
        <a:ea typeface="+mn-ea"/>
        <a:cs typeface="+mn-cs"/>
      </a:defRPr>
    </a:lvl4pPr>
    <a:lvl5pPr marL="1828800" algn="ctr" rtl="0" eaLnBrk="0" fontAlgn="base" hangingPunct="0">
      <a:spcBef>
        <a:spcPct val="0"/>
      </a:spcBef>
      <a:spcAft>
        <a:spcPct val="0"/>
      </a:spcAft>
      <a:defRPr sz="5700" kern="1200">
        <a:solidFill>
          <a:schemeClr val="tx1"/>
        </a:solidFill>
        <a:latin typeface="Arial Rounded MT Bold" panose="020F0704030504030204" pitchFamily="34" charset="0"/>
        <a:ea typeface="+mn-ea"/>
        <a:cs typeface="+mn-cs"/>
      </a:defRPr>
    </a:lvl5pPr>
    <a:lvl6pPr marL="2286000" algn="l" defTabSz="914400" rtl="0" eaLnBrk="1" latinLnBrk="0" hangingPunct="1">
      <a:defRPr sz="5700" kern="1200">
        <a:solidFill>
          <a:schemeClr val="tx1"/>
        </a:solidFill>
        <a:latin typeface="Arial Rounded MT Bold" panose="020F0704030504030204" pitchFamily="34" charset="0"/>
        <a:ea typeface="+mn-ea"/>
        <a:cs typeface="+mn-cs"/>
      </a:defRPr>
    </a:lvl6pPr>
    <a:lvl7pPr marL="2743200" algn="l" defTabSz="914400" rtl="0" eaLnBrk="1" latinLnBrk="0" hangingPunct="1">
      <a:defRPr sz="5700" kern="1200">
        <a:solidFill>
          <a:schemeClr val="tx1"/>
        </a:solidFill>
        <a:latin typeface="Arial Rounded MT Bold" panose="020F0704030504030204" pitchFamily="34" charset="0"/>
        <a:ea typeface="+mn-ea"/>
        <a:cs typeface="+mn-cs"/>
      </a:defRPr>
    </a:lvl7pPr>
    <a:lvl8pPr marL="3200400" algn="l" defTabSz="914400" rtl="0" eaLnBrk="1" latinLnBrk="0" hangingPunct="1">
      <a:defRPr sz="5700" kern="1200">
        <a:solidFill>
          <a:schemeClr val="tx1"/>
        </a:solidFill>
        <a:latin typeface="Arial Rounded MT Bold" panose="020F0704030504030204" pitchFamily="34" charset="0"/>
        <a:ea typeface="+mn-ea"/>
        <a:cs typeface="+mn-cs"/>
      </a:defRPr>
    </a:lvl8pPr>
    <a:lvl9pPr marL="3657600" algn="l" defTabSz="914400" rtl="0" eaLnBrk="1" latinLnBrk="0" hangingPunct="1">
      <a:defRPr sz="5700" kern="1200">
        <a:solidFill>
          <a:schemeClr val="tx1"/>
        </a:solidFill>
        <a:latin typeface="Arial Rounded MT Bold" panose="020F0704030504030204" pitchFamily="34" charset="0"/>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FF"/>
    <a:srgbClr val="FF0000"/>
    <a:srgbClr val="CC3300"/>
    <a:srgbClr val="FF9900"/>
    <a:srgbClr val="006600"/>
    <a:srgbClr val="FFCC00"/>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5" d="100"/>
          <a:sy n="65" d="100"/>
        </p:scale>
        <p:origin x="830" y="38"/>
      </p:cViewPr>
      <p:guideLst>
        <p:guide orient="horz" pos="2592"/>
        <p:guide pos="41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7E73CC32-7F1B-6BCB-1718-0D068A02EC75}"/>
              </a:ext>
            </a:extLst>
          </p:cNvPr>
          <p:cNvSpPr>
            <a:spLocks noGrp="1" noChangeArrowheads="1"/>
          </p:cNvSpPr>
          <p:nvPr>
            <p:ph type="hdr" sz="quarte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anose="02020603050405020304" pitchFamily="18" charset="0"/>
              </a:defRPr>
            </a:lvl1pPr>
          </a:lstStyle>
          <a:p>
            <a:r>
              <a:rPr lang="en-US" altLang="en-US"/>
              <a:t>Scriptures Don't Lie.pptx</a:t>
            </a:r>
          </a:p>
        </p:txBody>
      </p:sp>
      <p:sp>
        <p:nvSpPr>
          <p:cNvPr id="63491" name="Rectangle 3">
            <a:extLst>
              <a:ext uri="{FF2B5EF4-FFF2-40B4-BE49-F238E27FC236}">
                <a16:creationId xmlns:a16="http://schemas.microsoft.com/office/drawing/2014/main" id="{73216442-3EFE-297B-6DE0-1886F66E91FE}"/>
              </a:ext>
            </a:extLst>
          </p:cNvPr>
          <p:cNvSpPr>
            <a:spLocks noGrp="1" noChangeArrowheads="1"/>
          </p:cNvSpPr>
          <p:nvPr>
            <p:ph type="dt" sz="quarter" idx="1"/>
          </p:nvPr>
        </p:nvSpPr>
        <p:spPr bwMode="auto">
          <a:xfrm>
            <a:off x="3884613"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US" altLang="en-US"/>
          </a:p>
        </p:txBody>
      </p:sp>
      <p:sp>
        <p:nvSpPr>
          <p:cNvPr id="63492" name="Rectangle 4">
            <a:extLst>
              <a:ext uri="{FF2B5EF4-FFF2-40B4-BE49-F238E27FC236}">
                <a16:creationId xmlns:a16="http://schemas.microsoft.com/office/drawing/2014/main" id="{CBD79DB5-B32A-0995-E63C-1460DC0204D5}"/>
              </a:ext>
            </a:extLst>
          </p:cNvPr>
          <p:cNvSpPr>
            <a:spLocks noGrp="1" noChangeArrowheads="1"/>
          </p:cNvSpPr>
          <p:nvPr>
            <p:ph type="ftr" sz="quarter" idx="2"/>
          </p:nvPr>
        </p:nvSpPr>
        <p:spPr bwMode="auto">
          <a:xfrm>
            <a:off x="0"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anose="02020603050405020304" pitchFamily="18" charset="0"/>
              </a:defRPr>
            </a:lvl1pPr>
          </a:lstStyle>
          <a:p>
            <a:endParaRPr lang="en-US" altLang="en-US"/>
          </a:p>
        </p:txBody>
      </p:sp>
      <p:sp>
        <p:nvSpPr>
          <p:cNvPr id="63493" name="Rectangle 5">
            <a:extLst>
              <a:ext uri="{FF2B5EF4-FFF2-40B4-BE49-F238E27FC236}">
                <a16:creationId xmlns:a16="http://schemas.microsoft.com/office/drawing/2014/main" id="{B6B23290-5D57-A4C1-77B0-DA856F9DB268}"/>
              </a:ext>
            </a:extLst>
          </p:cNvPr>
          <p:cNvSpPr>
            <a:spLocks noGrp="1" noChangeArrowheads="1"/>
          </p:cNvSpPr>
          <p:nvPr>
            <p:ph type="sldNum" sz="quarter" idx="3"/>
          </p:nvPr>
        </p:nvSpPr>
        <p:spPr bwMode="auto">
          <a:xfrm>
            <a:off x="3884613"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905A3579-54ED-48E5-A12C-84BF1555AB84}"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r>
              <a:rPr lang="en-US"/>
              <a:t>Scriptures Don't Lie.pptx</a:t>
            </a:r>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FA9EBDAE-65B0-4E77-BC15-26F9B9026532}" type="datetimeFigureOut">
              <a:rPr lang="en-US" smtClean="0"/>
              <a:t>5/9/2023</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A071EB01-45D1-4F1F-B06E-6A18AD18C20E}" type="slidenum">
              <a:rPr lang="en-US" smtClean="0"/>
              <a:t>‹#›</a:t>
            </a:fld>
            <a:endParaRPr lang="en-US"/>
          </a:p>
        </p:txBody>
      </p:sp>
    </p:spTree>
    <p:extLst>
      <p:ext uri="{BB962C8B-B14F-4D97-AF65-F5344CB8AC3E}">
        <p14:creationId xmlns:p14="http://schemas.microsoft.com/office/powerpoint/2010/main" val="302736262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E29CA-C9C7-9078-DE9F-C302759A04EA}"/>
              </a:ext>
            </a:extLst>
          </p:cNvPr>
          <p:cNvSpPr>
            <a:spLocks noGrp="1"/>
          </p:cNvSpPr>
          <p:nvPr>
            <p:ph type="ctrTitle"/>
          </p:nvPr>
        </p:nvSpPr>
        <p:spPr>
          <a:xfrm>
            <a:off x="1828800" y="1346200"/>
            <a:ext cx="10972800" cy="2865438"/>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DD56E6-3927-0AFE-DE6B-BCC2E8FA63D1}"/>
              </a:ext>
            </a:extLst>
          </p:cNvPr>
          <p:cNvSpPr>
            <a:spLocks noGrp="1"/>
          </p:cNvSpPr>
          <p:nvPr>
            <p:ph type="subTitle" idx="1"/>
          </p:nvPr>
        </p:nvSpPr>
        <p:spPr>
          <a:xfrm>
            <a:off x="1828800" y="4322763"/>
            <a:ext cx="10972800" cy="19859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9D67BC-B953-3BFA-6BBC-9EC3336A5A7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D7C608C-75B0-87AD-2DC8-696508246FF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77B61D8-6B5D-DA17-E0A5-D38BA80D1EFF}"/>
              </a:ext>
            </a:extLst>
          </p:cNvPr>
          <p:cNvSpPr>
            <a:spLocks noGrp="1"/>
          </p:cNvSpPr>
          <p:nvPr>
            <p:ph type="sldNum" sz="quarter" idx="12"/>
          </p:nvPr>
        </p:nvSpPr>
        <p:spPr/>
        <p:txBody>
          <a:bodyPr/>
          <a:lstStyle>
            <a:lvl1pPr>
              <a:defRPr/>
            </a:lvl1pPr>
          </a:lstStyle>
          <a:p>
            <a:fld id="{30C811B9-3A98-4F5E-9340-C8C35A9522A2}" type="slidenum">
              <a:rPr lang="en-US" altLang="en-US"/>
              <a:pPr/>
              <a:t>‹#›</a:t>
            </a:fld>
            <a:endParaRPr lang="en-US" altLang="en-US"/>
          </a:p>
        </p:txBody>
      </p:sp>
    </p:spTree>
    <p:extLst>
      <p:ext uri="{BB962C8B-B14F-4D97-AF65-F5344CB8AC3E}">
        <p14:creationId xmlns:p14="http://schemas.microsoft.com/office/powerpoint/2010/main" val="1129901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5006C-DC81-6DE1-B508-7635BB787D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3AAF83-0104-5BAA-702B-0754042FD7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22F3E5-2B29-7736-20FC-8936EA5F515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5902553-0922-94BC-FAC2-5DEEE54A272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1BC2FD8-624E-8862-79E4-A568A06C1F41}"/>
              </a:ext>
            </a:extLst>
          </p:cNvPr>
          <p:cNvSpPr>
            <a:spLocks noGrp="1"/>
          </p:cNvSpPr>
          <p:nvPr>
            <p:ph type="sldNum" sz="quarter" idx="12"/>
          </p:nvPr>
        </p:nvSpPr>
        <p:spPr/>
        <p:txBody>
          <a:bodyPr/>
          <a:lstStyle>
            <a:lvl1pPr>
              <a:defRPr/>
            </a:lvl1pPr>
          </a:lstStyle>
          <a:p>
            <a:fld id="{41F8A11A-9E13-4A7F-B66A-5E35D558D617}" type="slidenum">
              <a:rPr lang="en-US" altLang="en-US"/>
              <a:pPr/>
              <a:t>‹#›</a:t>
            </a:fld>
            <a:endParaRPr lang="en-US" altLang="en-US"/>
          </a:p>
        </p:txBody>
      </p:sp>
    </p:spTree>
    <p:extLst>
      <p:ext uri="{BB962C8B-B14F-4D97-AF65-F5344CB8AC3E}">
        <p14:creationId xmlns:p14="http://schemas.microsoft.com/office/powerpoint/2010/main" val="1728513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0CD02F-373C-7B71-D353-309650AB5109}"/>
              </a:ext>
            </a:extLst>
          </p:cNvPr>
          <p:cNvSpPr>
            <a:spLocks noGrp="1"/>
          </p:cNvSpPr>
          <p:nvPr>
            <p:ph type="title" orient="vert"/>
          </p:nvPr>
        </p:nvSpPr>
        <p:spPr>
          <a:xfrm>
            <a:off x="10425113" y="731838"/>
            <a:ext cx="3108325" cy="65833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0A0C3F-9D5B-7209-7C74-0A6DB1212C18}"/>
              </a:ext>
            </a:extLst>
          </p:cNvPr>
          <p:cNvSpPr>
            <a:spLocks noGrp="1"/>
          </p:cNvSpPr>
          <p:nvPr>
            <p:ph type="body" orient="vert" idx="1"/>
          </p:nvPr>
        </p:nvSpPr>
        <p:spPr>
          <a:xfrm>
            <a:off x="1096963" y="731838"/>
            <a:ext cx="917575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F2E436-B5C0-B90C-A442-A00A236E622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8AFCCA5-0887-4295-EE0F-0AD40026CF0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887EF6E-D9BB-1247-F8FC-69721AE79116}"/>
              </a:ext>
            </a:extLst>
          </p:cNvPr>
          <p:cNvSpPr>
            <a:spLocks noGrp="1"/>
          </p:cNvSpPr>
          <p:nvPr>
            <p:ph type="sldNum" sz="quarter" idx="12"/>
          </p:nvPr>
        </p:nvSpPr>
        <p:spPr/>
        <p:txBody>
          <a:bodyPr/>
          <a:lstStyle>
            <a:lvl1pPr>
              <a:defRPr/>
            </a:lvl1pPr>
          </a:lstStyle>
          <a:p>
            <a:fld id="{935ADA18-8791-43BF-A86A-8B3102DD681F}" type="slidenum">
              <a:rPr lang="en-US" altLang="en-US"/>
              <a:pPr/>
              <a:t>‹#›</a:t>
            </a:fld>
            <a:endParaRPr lang="en-US" altLang="en-US"/>
          </a:p>
        </p:txBody>
      </p:sp>
    </p:spTree>
    <p:extLst>
      <p:ext uri="{BB962C8B-B14F-4D97-AF65-F5344CB8AC3E}">
        <p14:creationId xmlns:p14="http://schemas.microsoft.com/office/powerpoint/2010/main" val="2794743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A342-8F7D-99B2-DA3D-83B9198A30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D1B628-4488-6953-FDF8-528840EB62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4A74D8-260B-4FCD-B371-41DF42A0A79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510D0CB-6342-AB82-2D1A-21DD5D1568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018640-008D-4005-CC35-0E506934603B}"/>
              </a:ext>
            </a:extLst>
          </p:cNvPr>
          <p:cNvSpPr>
            <a:spLocks noGrp="1"/>
          </p:cNvSpPr>
          <p:nvPr>
            <p:ph type="sldNum" sz="quarter" idx="12"/>
          </p:nvPr>
        </p:nvSpPr>
        <p:spPr/>
        <p:txBody>
          <a:bodyPr/>
          <a:lstStyle>
            <a:lvl1pPr>
              <a:defRPr/>
            </a:lvl1pPr>
          </a:lstStyle>
          <a:p>
            <a:fld id="{EE7EF9D4-EC7E-4DF4-BCAD-62441B881236}" type="slidenum">
              <a:rPr lang="en-US" altLang="en-US"/>
              <a:pPr/>
              <a:t>‹#›</a:t>
            </a:fld>
            <a:endParaRPr lang="en-US" altLang="en-US"/>
          </a:p>
        </p:txBody>
      </p:sp>
    </p:spTree>
    <p:extLst>
      <p:ext uri="{BB962C8B-B14F-4D97-AF65-F5344CB8AC3E}">
        <p14:creationId xmlns:p14="http://schemas.microsoft.com/office/powerpoint/2010/main" val="3012235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A14F7-AC86-073C-BCB5-084ACB64C447}"/>
              </a:ext>
            </a:extLst>
          </p:cNvPr>
          <p:cNvSpPr>
            <a:spLocks noGrp="1"/>
          </p:cNvSpPr>
          <p:nvPr>
            <p:ph type="title"/>
          </p:nvPr>
        </p:nvSpPr>
        <p:spPr>
          <a:xfrm>
            <a:off x="998538" y="2051050"/>
            <a:ext cx="12619037" cy="3424238"/>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70D561-43EB-B167-214F-BCE1401AD380}"/>
              </a:ext>
            </a:extLst>
          </p:cNvPr>
          <p:cNvSpPr>
            <a:spLocks noGrp="1"/>
          </p:cNvSpPr>
          <p:nvPr>
            <p:ph type="body" idx="1"/>
          </p:nvPr>
        </p:nvSpPr>
        <p:spPr>
          <a:xfrm>
            <a:off x="998538" y="5507038"/>
            <a:ext cx="12619037" cy="1800225"/>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90C4A31-2E1F-D1C5-C959-BB2985C8A34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26EE065-C966-58D8-FBCB-456C2B8B128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BB83AFE-F48B-7351-E952-89AEDF82414E}"/>
              </a:ext>
            </a:extLst>
          </p:cNvPr>
          <p:cNvSpPr>
            <a:spLocks noGrp="1"/>
          </p:cNvSpPr>
          <p:nvPr>
            <p:ph type="sldNum" sz="quarter" idx="12"/>
          </p:nvPr>
        </p:nvSpPr>
        <p:spPr/>
        <p:txBody>
          <a:bodyPr/>
          <a:lstStyle>
            <a:lvl1pPr>
              <a:defRPr/>
            </a:lvl1pPr>
          </a:lstStyle>
          <a:p>
            <a:fld id="{AB82D3F0-08AF-4E5F-BFB5-31DACB795F27}" type="slidenum">
              <a:rPr lang="en-US" altLang="en-US"/>
              <a:pPr/>
              <a:t>‹#›</a:t>
            </a:fld>
            <a:endParaRPr lang="en-US" altLang="en-US"/>
          </a:p>
        </p:txBody>
      </p:sp>
    </p:spTree>
    <p:extLst>
      <p:ext uri="{BB962C8B-B14F-4D97-AF65-F5344CB8AC3E}">
        <p14:creationId xmlns:p14="http://schemas.microsoft.com/office/powerpoint/2010/main" val="356606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B10F9-A0DB-7108-8C34-9A4C9EBB1D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D10DD5-0243-7B45-FD83-37A030A9FF61}"/>
              </a:ext>
            </a:extLst>
          </p:cNvPr>
          <p:cNvSpPr>
            <a:spLocks noGrp="1"/>
          </p:cNvSpPr>
          <p:nvPr>
            <p:ph sz="half" idx="1"/>
          </p:nvPr>
        </p:nvSpPr>
        <p:spPr>
          <a:xfrm>
            <a:off x="1096963" y="2378075"/>
            <a:ext cx="6142037" cy="4937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BEC4A6-BA55-105D-22F5-0FB54FE681CC}"/>
              </a:ext>
            </a:extLst>
          </p:cNvPr>
          <p:cNvSpPr>
            <a:spLocks noGrp="1"/>
          </p:cNvSpPr>
          <p:nvPr>
            <p:ph sz="half" idx="2"/>
          </p:nvPr>
        </p:nvSpPr>
        <p:spPr>
          <a:xfrm>
            <a:off x="7391400" y="2378075"/>
            <a:ext cx="6142038" cy="4937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3236CC-2C64-6BF7-9038-80FEF6FDAC6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06CCB5E-76C4-99B0-702F-52F7A234BDC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911C54B-DA49-AFD2-B809-629B94E4D5BA}"/>
              </a:ext>
            </a:extLst>
          </p:cNvPr>
          <p:cNvSpPr>
            <a:spLocks noGrp="1"/>
          </p:cNvSpPr>
          <p:nvPr>
            <p:ph type="sldNum" sz="quarter" idx="12"/>
          </p:nvPr>
        </p:nvSpPr>
        <p:spPr/>
        <p:txBody>
          <a:bodyPr/>
          <a:lstStyle>
            <a:lvl1pPr>
              <a:defRPr/>
            </a:lvl1pPr>
          </a:lstStyle>
          <a:p>
            <a:fld id="{D101B7C0-B3F0-47EE-8233-EF435FAB0136}" type="slidenum">
              <a:rPr lang="en-US" altLang="en-US"/>
              <a:pPr/>
              <a:t>‹#›</a:t>
            </a:fld>
            <a:endParaRPr lang="en-US" altLang="en-US"/>
          </a:p>
        </p:txBody>
      </p:sp>
    </p:spTree>
    <p:extLst>
      <p:ext uri="{BB962C8B-B14F-4D97-AF65-F5344CB8AC3E}">
        <p14:creationId xmlns:p14="http://schemas.microsoft.com/office/powerpoint/2010/main" val="4274850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9CBC5-68EA-9F8A-CBF9-16F5CC9EE708}"/>
              </a:ext>
            </a:extLst>
          </p:cNvPr>
          <p:cNvSpPr>
            <a:spLocks noGrp="1"/>
          </p:cNvSpPr>
          <p:nvPr>
            <p:ph type="title"/>
          </p:nvPr>
        </p:nvSpPr>
        <p:spPr>
          <a:xfrm>
            <a:off x="1008063" y="438150"/>
            <a:ext cx="12619037" cy="1590675"/>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379D9F-703A-C266-8744-CDE4D959FEE7}"/>
              </a:ext>
            </a:extLst>
          </p:cNvPr>
          <p:cNvSpPr>
            <a:spLocks noGrp="1"/>
          </p:cNvSpPr>
          <p:nvPr>
            <p:ph type="body" idx="1"/>
          </p:nvPr>
        </p:nvSpPr>
        <p:spPr>
          <a:xfrm>
            <a:off x="1008063" y="2017713"/>
            <a:ext cx="6189662" cy="989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CC4EB2-F40C-E98C-1B77-199FA644000A}"/>
              </a:ext>
            </a:extLst>
          </p:cNvPr>
          <p:cNvSpPr>
            <a:spLocks noGrp="1"/>
          </p:cNvSpPr>
          <p:nvPr>
            <p:ph sz="half" idx="2"/>
          </p:nvPr>
        </p:nvSpPr>
        <p:spPr>
          <a:xfrm>
            <a:off x="1008063" y="3006725"/>
            <a:ext cx="6189662"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720C91-63B9-32F6-1F62-4226DC71B090}"/>
              </a:ext>
            </a:extLst>
          </p:cNvPr>
          <p:cNvSpPr>
            <a:spLocks noGrp="1"/>
          </p:cNvSpPr>
          <p:nvPr>
            <p:ph type="body" sz="quarter" idx="3"/>
          </p:nvPr>
        </p:nvSpPr>
        <p:spPr>
          <a:xfrm>
            <a:off x="7407275" y="2017713"/>
            <a:ext cx="6219825" cy="989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168768-25C7-2BB4-2126-D4280E170D47}"/>
              </a:ext>
            </a:extLst>
          </p:cNvPr>
          <p:cNvSpPr>
            <a:spLocks noGrp="1"/>
          </p:cNvSpPr>
          <p:nvPr>
            <p:ph sz="quarter" idx="4"/>
          </p:nvPr>
        </p:nvSpPr>
        <p:spPr>
          <a:xfrm>
            <a:off x="7407275" y="3006725"/>
            <a:ext cx="6219825"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2EB629-B91C-FF9C-7247-7E8AD0886270}"/>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C883F4D6-BDE0-988F-7EB4-63A34EA76459}"/>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E6E0105-31AE-2D38-7C20-1E28EE70FC02}"/>
              </a:ext>
            </a:extLst>
          </p:cNvPr>
          <p:cNvSpPr>
            <a:spLocks noGrp="1"/>
          </p:cNvSpPr>
          <p:nvPr>
            <p:ph type="sldNum" sz="quarter" idx="12"/>
          </p:nvPr>
        </p:nvSpPr>
        <p:spPr/>
        <p:txBody>
          <a:bodyPr/>
          <a:lstStyle>
            <a:lvl1pPr>
              <a:defRPr/>
            </a:lvl1pPr>
          </a:lstStyle>
          <a:p>
            <a:fld id="{19BBE7C9-2930-4AB0-B285-2CA1E7E14F90}" type="slidenum">
              <a:rPr lang="en-US" altLang="en-US"/>
              <a:pPr/>
              <a:t>‹#›</a:t>
            </a:fld>
            <a:endParaRPr lang="en-US" altLang="en-US"/>
          </a:p>
        </p:txBody>
      </p:sp>
    </p:spTree>
    <p:extLst>
      <p:ext uri="{BB962C8B-B14F-4D97-AF65-F5344CB8AC3E}">
        <p14:creationId xmlns:p14="http://schemas.microsoft.com/office/powerpoint/2010/main" val="3049091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FD683-D686-9575-3695-3F77C7BCA6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7AD0DF-B6D0-AE89-9D3B-82BD28FD6B80}"/>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B04CE635-63D9-CC79-E2CA-35E2CF37C7F0}"/>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BAFBD359-9F80-7820-1541-2542366877CD}"/>
              </a:ext>
            </a:extLst>
          </p:cNvPr>
          <p:cNvSpPr>
            <a:spLocks noGrp="1"/>
          </p:cNvSpPr>
          <p:nvPr>
            <p:ph type="sldNum" sz="quarter" idx="12"/>
          </p:nvPr>
        </p:nvSpPr>
        <p:spPr/>
        <p:txBody>
          <a:bodyPr/>
          <a:lstStyle>
            <a:lvl1pPr>
              <a:defRPr/>
            </a:lvl1pPr>
          </a:lstStyle>
          <a:p>
            <a:fld id="{45F080A0-27BC-4B58-9180-69F427BA9E6F}" type="slidenum">
              <a:rPr lang="en-US" altLang="en-US"/>
              <a:pPr/>
              <a:t>‹#›</a:t>
            </a:fld>
            <a:endParaRPr lang="en-US" altLang="en-US"/>
          </a:p>
        </p:txBody>
      </p:sp>
    </p:spTree>
    <p:extLst>
      <p:ext uri="{BB962C8B-B14F-4D97-AF65-F5344CB8AC3E}">
        <p14:creationId xmlns:p14="http://schemas.microsoft.com/office/powerpoint/2010/main" val="1842897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6F6CD7-097D-D1C6-C4D7-53736F16E00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F66BF5F0-8605-22BC-63D4-013A03D5F978}"/>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9447F7FA-87E3-4DBD-0CA8-17B79EB75CF8}"/>
              </a:ext>
            </a:extLst>
          </p:cNvPr>
          <p:cNvSpPr>
            <a:spLocks noGrp="1"/>
          </p:cNvSpPr>
          <p:nvPr>
            <p:ph type="sldNum" sz="quarter" idx="12"/>
          </p:nvPr>
        </p:nvSpPr>
        <p:spPr/>
        <p:txBody>
          <a:bodyPr/>
          <a:lstStyle>
            <a:lvl1pPr>
              <a:defRPr/>
            </a:lvl1pPr>
          </a:lstStyle>
          <a:p>
            <a:fld id="{9857009A-9FD9-49D0-93DE-739D85F6859B}" type="slidenum">
              <a:rPr lang="en-US" altLang="en-US"/>
              <a:pPr/>
              <a:t>‹#›</a:t>
            </a:fld>
            <a:endParaRPr lang="en-US" altLang="en-US"/>
          </a:p>
        </p:txBody>
      </p:sp>
    </p:spTree>
    <p:extLst>
      <p:ext uri="{BB962C8B-B14F-4D97-AF65-F5344CB8AC3E}">
        <p14:creationId xmlns:p14="http://schemas.microsoft.com/office/powerpoint/2010/main" val="1408096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06164-2579-710E-9EBB-A8933ED351CC}"/>
              </a:ext>
            </a:extLst>
          </p:cNvPr>
          <p:cNvSpPr>
            <a:spLocks noGrp="1"/>
          </p:cNvSpPr>
          <p:nvPr>
            <p:ph type="title"/>
          </p:nvPr>
        </p:nvSpPr>
        <p:spPr>
          <a:xfrm>
            <a:off x="1008063" y="549275"/>
            <a:ext cx="4718050" cy="191928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5FCF4B-6B7A-0DCE-5A35-E28C5C966C51}"/>
              </a:ext>
            </a:extLst>
          </p:cNvPr>
          <p:cNvSpPr>
            <a:spLocks noGrp="1"/>
          </p:cNvSpPr>
          <p:nvPr>
            <p:ph idx="1"/>
          </p:nvPr>
        </p:nvSpPr>
        <p:spPr>
          <a:xfrm>
            <a:off x="6219825" y="1184275"/>
            <a:ext cx="7407275" cy="58483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F8F044-A987-F36F-C413-CACF2986B048}"/>
              </a:ext>
            </a:extLst>
          </p:cNvPr>
          <p:cNvSpPr>
            <a:spLocks noGrp="1"/>
          </p:cNvSpPr>
          <p:nvPr>
            <p:ph type="body" sz="half" idx="2"/>
          </p:nvPr>
        </p:nvSpPr>
        <p:spPr>
          <a:xfrm>
            <a:off x="1008063" y="2468563"/>
            <a:ext cx="4718050" cy="4573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C316FD-E6FC-3267-65A4-01837E5CEBE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6043077-9847-DC65-DE0B-4A167D3AF0B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D8792F0-AF33-98BA-1542-08E02D125D12}"/>
              </a:ext>
            </a:extLst>
          </p:cNvPr>
          <p:cNvSpPr>
            <a:spLocks noGrp="1"/>
          </p:cNvSpPr>
          <p:nvPr>
            <p:ph type="sldNum" sz="quarter" idx="12"/>
          </p:nvPr>
        </p:nvSpPr>
        <p:spPr/>
        <p:txBody>
          <a:bodyPr/>
          <a:lstStyle>
            <a:lvl1pPr>
              <a:defRPr/>
            </a:lvl1pPr>
          </a:lstStyle>
          <a:p>
            <a:fld id="{75E71D4D-BD8B-4C8A-8911-FFC6C678756F}" type="slidenum">
              <a:rPr lang="en-US" altLang="en-US"/>
              <a:pPr/>
              <a:t>‹#›</a:t>
            </a:fld>
            <a:endParaRPr lang="en-US" altLang="en-US"/>
          </a:p>
        </p:txBody>
      </p:sp>
    </p:spTree>
    <p:extLst>
      <p:ext uri="{BB962C8B-B14F-4D97-AF65-F5344CB8AC3E}">
        <p14:creationId xmlns:p14="http://schemas.microsoft.com/office/powerpoint/2010/main" val="2473396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2D10A-2AD9-5597-4136-5C35696DB71D}"/>
              </a:ext>
            </a:extLst>
          </p:cNvPr>
          <p:cNvSpPr>
            <a:spLocks noGrp="1"/>
          </p:cNvSpPr>
          <p:nvPr>
            <p:ph type="title"/>
          </p:nvPr>
        </p:nvSpPr>
        <p:spPr>
          <a:xfrm>
            <a:off x="1008063" y="549275"/>
            <a:ext cx="4718050" cy="191928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08B5D9-E6D6-FC4C-6459-CB2E4FB9021D}"/>
              </a:ext>
            </a:extLst>
          </p:cNvPr>
          <p:cNvSpPr>
            <a:spLocks noGrp="1"/>
          </p:cNvSpPr>
          <p:nvPr>
            <p:ph type="pic" idx="1"/>
          </p:nvPr>
        </p:nvSpPr>
        <p:spPr>
          <a:xfrm>
            <a:off x="6219825" y="1184275"/>
            <a:ext cx="7407275" cy="58483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B087F9-3D72-7E54-4CAF-748BE1C4B04F}"/>
              </a:ext>
            </a:extLst>
          </p:cNvPr>
          <p:cNvSpPr>
            <a:spLocks noGrp="1"/>
          </p:cNvSpPr>
          <p:nvPr>
            <p:ph type="body" sz="half" idx="2"/>
          </p:nvPr>
        </p:nvSpPr>
        <p:spPr>
          <a:xfrm>
            <a:off x="1008063" y="2468563"/>
            <a:ext cx="4718050" cy="4573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37E023-59A8-2D5C-A532-ADF3D8FEC74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2D492A1-8042-8828-AEDB-E672A3081B1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F6891FB-97F6-7317-B1BB-29FF8DEAF471}"/>
              </a:ext>
            </a:extLst>
          </p:cNvPr>
          <p:cNvSpPr>
            <a:spLocks noGrp="1"/>
          </p:cNvSpPr>
          <p:nvPr>
            <p:ph type="sldNum" sz="quarter" idx="12"/>
          </p:nvPr>
        </p:nvSpPr>
        <p:spPr/>
        <p:txBody>
          <a:bodyPr/>
          <a:lstStyle>
            <a:lvl1pPr>
              <a:defRPr/>
            </a:lvl1pPr>
          </a:lstStyle>
          <a:p>
            <a:fld id="{F2C12FB7-3636-4C3B-8FA8-E4BDF141B103}" type="slidenum">
              <a:rPr lang="en-US" altLang="en-US"/>
              <a:pPr/>
              <a:t>‹#›</a:t>
            </a:fld>
            <a:endParaRPr lang="en-US" altLang="en-US"/>
          </a:p>
        </p:txBody>
      </p:sp>
    </p:spTree>
    <p:extLst>
      <p:ext uri="{BB962C8B-B14F-4D97-AF65-F5344CB8AC3E}">
        <p14:creationId xmlns:p14="http://schemas.microsoft.com/office/powerpoint/2010/main" val="1767111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BBD3DEE-1D94-09F8-5ECD-00C8AF5BF860}"/>
              </a:ext>
            </a:extLst>
          </p:cNvPr>
          <p:cNvSpPr>
            <a:spLocks noGrp="1" noChangeArrowheads="1"/>
          </p:cNvSpPr>
          <p:nvPr>
            <p:ph type="title"/>
          </p:nvPr>
        </p:nvSpPr>
        <p:spPr bwMode="auto">
          <a:xfrm>
            <a:off x="1096963" y="731838"/>
            <a:ext cx="1243647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B5750B9-E52B-7E92-0BC0-8C6527B8A8E5}"/>
              </a:ext>
            </a:extLst>
          </p:cNvPr>
          <p:cNvSpPr>
            <a:spLocks noGrp="1" noChangeArrowheads="1"/>
          </p:cNvSpPr>
          <p:nvPr>
            <p:ph type="body" idx="1"/>
          </p:nvPr>
        </p:nvSpPr>
        <p:spPr bwMode="auto">
          <a:xfrm>
            <a:off x="1096963" y="2378075"/>
            <a:ext cx="12436475" cy="493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E7957AB-ED20-8228-A9E5-20C2E4DA5C22}"/>
              </a:ext>
            </a:extLst>
          </p:cNvPr>
          <p:cNvSpPr>
            <a:spLocks noGrp="1" noChangeArrowheads="1"/>
          </p:cNvSpPr>
          <p:nvPr>
            <p:ph type="dt" sz="half" idx="2"/>
          </p:nvPr>
        </p:nvSpPr>
        <p:spPr bwMode="auto">
          <a:xfrm>
            <a:off x="1096963" y="7497763"/>
            <a:ext cx="3048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t" anchorCtr="0" compatLnSpc="1">
            <a:prstTxWarp prst="textNoShape">
              <a:avLst/>
            </a:prstTxWarp>
          </a:bodyPr>
          <a:lstStyle>
            <a:lvl1pPr algn="l" defTabSz="1306513">
              <a:defRPr sz="2000">
                <a:latin typeface="+mn-lt"/>
              </a:defRPr>
            </a:lvl1pPr>
          </a:lstStyle>
          <a:p>
            <a:endParaRPr lang="en-US" altLang="en-US"/>
          </a:p>
        </p:txBody>
      </p:sp>
      <p:sp>
        <p:nvSpPr>
          <p:cNvPr id="1029" name="Rectangle 5">
            <a:extLst>
              <a:ext uri="{FF2B5EF4-FFF2-40B4-BE49-F238E27FC236}">
                <a16:creationId xmlns:a16="http://schemas.microsoft.com/office/drawing/2014/main" id="{6DDFD61C-7BB1-9E92-2B1F-30E0AB9E393A}"/>
              </a:ext>
            </a:extLst>
          </p:cNvPr>
          <p:cNvSpPr>
            <a:spLocks noGrp="1" noChangeArrowheads="1"/>
          </p:cNvSpPr>
          <p:nvPr>
            <p:ph type="ftr" sz="quarter" idx="3"/>
          </p:nvPr>
        </p:nvSpPr>
        <p:spPr bwMode="auto">
          <a:xfrm>
            <a:off x="4999038" y="7497763"/>
            <a:ext cx="46323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t" anchorCtr="0" compatLnSpc="1">
            <a:prstTxWarp prst="textNoShape">
              <a:avLst/>
            </a:prstTxWarp>
          </a:bodyPr>
          <a:lstStyle>
            <a:lvl1pPr defTabSz="1306513">
              <a:defRPr sz="2000">
                <a:latin typeface="+mn-lt"/>
              </a:defRPr>
            </a:lvl1pPr>
          </a:lstStyle>
          <a:p>
            <a:endParaRPr lang="en-US" altLang="en-US"/>
          </a:p>
        </p:txBody>
      </p:sp>
      <p:sp>
        <p:nvSpPr>
          <p:cNvPr id="1030" name="Rectangle 6">
            <a:extLst>
              <a:ext uri="{FF2B5EF4-FFF2-40B4-BE49-F238E27FC236}">
                <a16:creationId xmlns:a16="http://schemas.microsoft.com/office/drawing/2014/main" id="{B0E3FBBB-F795-FA4B-CE38-B5D634EABB70}"/>
              </a:ext>
            </a:extLst>
          </p:cNvPr>
          <p:cNvSpPr>
            <a:spLocks noGrp="1" noChangeArrowheads="1"/>
          </p:cNvSpPr>
          <p:nvPr>
            <p:ph type="sldNum" sz="quarter" idx="4"/>
          </p:nvPr>
        </p:nvSpPr>
        <p:spPr bwMode="auto">
          <a:xfrm>
            <a:off x="10485438" y="7497763"/>
            <a:ext cx="3048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t" anchorCtr="0" compatLnSpc="1">
            <a:prstTxWarp prst="textNoShape">
              <a:avLst/>
            </a:prstTxWarp>
          </a:bodyPr>
          <a:lstStyle>
            <a:lvl1pPr algn="r" defTabSz="1306513">
              <a:defRPr sz="2000">
                <a:latin typeface="+mn-lt"/>
              </a:defRPr>
            </a:lvl1pPr>
          </a:lstStyle>
          <a:p>
            <a:fld id="{02233C62-FD03-476D-ABDA-59BF463BED3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513" rtl="0" eaLnBrk="0" fontAlgn="base" hangingPunct="0">
        <a:spcBef>
          <a:spcPct val="0"/>
        </a:spcBef>
        <a:spcAft>
          <a:spcPct val="0"/>
        </a:spcAft>
        <a:defRPr sz="6300" kern="1200">
          <a:solidFill>
            <a:schemeClr val="tx2"/>
          </a:solidFill>
          <a:latin typeface="+mj-lt"/>
          <a:ea typeface="+mj-ea"/>
          <a:cs typeface="+mj-cs"/>
        </a:defRPr>
      </a:lvl1pPr>
      <a:lvl2pPr algn="ctr" defTabSz="1306513" rtl="0" eaLnBrk="0" fontAlgn="base" hangingPunct="0">
        <a:spcBef>
          <a:spcPct val="0"/>
        </a:spcBef>
        <a:spcAft>
          <a:spcPct val="0"/>
        </a:spcAft>
        <a:defRPr sz="6300">
          <a:solidFill>
            <a:schemeClr val="tx2"/>
          </a:solidFill>
          <a:latin typeface="Times New Roman" panose="02020603050405020304" pitchFamily="18" charset="0"/>
        </a:defRPr>
      </a:lvl2pPr>
      <a:lvl3pPr algn="ctr" defTabSz="1306513" rtl="0" eaLnBrk="0" fontAlgn="base" hangingPunct="0">
        <a:spcBef>
          <a:spcPct val="0"/>
        </a:spcBef>
        <a:spcAft>
          <a:spcPct val="0"/>
        </a:spcAft>
        <a:defRPr sz="6300">
          <a:solidFill>
            <a:schemeClr val="tx2"/>
          </a:solidFill>
          <a:latin typeface="Times New Roman" panose="02020603050405020304" pitchFamily="18" charset="0"/>
        </a:defRPr>
      </a:lvl3pPr>
      <a:lvl4pPr algn="ctr" defTabSz="1306513" rtl="0" eaLnBrk="0" fontAlgn="base" hangingPunct="0">
        <a:spcBef>
          <a:spcPct val="0"/>
        </a:spcBef>
        <a:spcAft>
          <a:spcPct val="0"/>
        </a:spcAft>
        <a:defRPr sz="6300">
          <a:solidFill>
            <a:schemeClr val="tx2"/>
          </a:solidFill>
          <a:latin typeface="Times New Roman" panose="02020603050405020304" pitchFamily="18" charset="0"/>
        </a:defRPr>
      </a:lvl4pPr>
      <a:lvl5pPr algn="ctr" defTabSz="1306513" rtl="0" eaLnBrk="0" fontAlgn="base" hangingPunct="0">
        <a:spcBef>
          <a:spcPct val="0"/>
        </a:spcBef>
        <a:spcAft>
          <a:spcPct val="0"/>
        </a:spcAft>
        <a:defRPr sz="6300">
          <a:solidFill>
            <a:schemeClr val="tx2"/>
          </a:solidFill>
          <a:latin typeface="Times New Roman" panose="02020603050405020304" pitchFamily="18" charset="0"/>
        </a:defRPr>
      </a:lvl5pPr>
      <a:lvl6pPr marL="457200" algn="ctr" defTabSz="1306513" rtl="0" eaLnBrk="0" fontAlgn="base" hangingPunct="0">
        <a:spcBef>
          <a:spcPct val="0"/>
        </a:spcBef>
        <a:spcAft>
          <a:spcPct val="0"/>
        </a:spcAft>
        <a:defRPr sz="6300">
          <a:solidFill>
            <a:schemeClr val="tx2"/>
          </a:solidFill>
          <a:latin typeface="Times New Roman" panose="02020603050405020304" pitchFamily="18" charset="0"/>
        </a:defRPr>
      </a:lvl6pPr>
      <a:lvl7pPr marL="914400" algn="ctr" defTabSz="1306513" rtl="0" eaLnBrk="0" fontAlgn="base" hangingPunct="0">
        <a:spcBef>
          <a:spcPct val="0"/>
        </a:spcBef>
        <a:spcAft>
          <a:spcPct val="0"/>
        </a:spcAft>
        <a:defRPr sz="6300">
          <a:solidFill>
            <a:schemeClr val="tx2"/>
          </a:solidFill>
          <a:latin typeface="Times New Roman" panose="02020603050405020304" pitchFamily="18" charset="0"/>
        </a:defRPr>
      </a:lvl7pPr>
      <a:lvl8pPr marL="1371600" algn="ctr" defTabSz="1306513" rtl="0" eaLnBrk="0" fontAlgn="base" hangingPunct="0">
        <a:spcBef>
          <a:spcPct val="0"/>
        </a:spcBef>
        <a:spcAft>
          <a:spcPct val="0"/>
        </a:spcAft>
        <a:defRPr sz="6300">
          <a:solidFill>
            <a:schemeClr val="tx2"/>
          </a:solidFill>
          <a:latin typeface="Times New Roman" panose="02020603050405020304" pitchFamily="18" charset="0"/>
        </a:defRPr>
      </a:lvl8pPr>
      <a:lvl9pPr marL="1828800" algn="ctr" defTabSz="1306513" rtl="0" eaLnBrk="0" fontAlgn="base" hangingPunct="0">
        <a:spcBef>
          <a:spcPct val="0"/>
        </a:spcBef>
        <a:spcAft>
          <a:spcPct val="0"/>
        </a:spcAft>
        <a:defRPr sz="6300">
          <a:solidFill>
            <a:schemeClr val="tx2"/>
          </a:solidFill>
          <a:latin typeface="Times New Roman" panose="02020603050405020304" pitchFamily="18" charset="0"/>
        </a:defRPr>
      </a:lvl9pPr>
    </p:titleStyle>
    <p:bodyStyle>
      <a:lvl1pPr marL="490538" indent="-490538" algn="l" defTabSz="1306513" rtl="0" eaLnBrk="0" fontAlgn="base" hangingPunct="0">
        <a:spcBef>
          <a:spcPct val="20000"/>
        </a:spcBef>
        <a:spcAft>
          <a:spcPct val="0"/>
        </a:spcAft>
        <a:buChar char="•"/>
        <a:defRPr sz="4600" kern="1200">
          <a:solidFill>
            <a:schemeClr val="tx1"/>
          </a:solidFill>
          <a:latin typeface="+mn-lt"/>
          <a:ea typeface="+mn-ea"/>
          <a:cs typeface="+mn-cs"/>
        </a:defRPr>
      </a:lvl1pPr>
      <a:lvl2pPr marL="1062038" indent="-409575" algn="l" defTabSz="1306513" rtl="0" eaLnBrk="0" fontAlgn="base" hangingPunct="0">
        <a:spcBef>
          <a:spcPct val="20000"/>
        </a:spcBef>
        <a:spcAft>
          <a:spcPct val="0"/>
        </a:spcAft>
        <a:buChar char="–"/>
        <a:defRPr sz="4000" kern="1200">
          <a:solidFill>
            <a:schemeClr val="tx1"/>
          </a:solidFill>
          <a:latin typeface="+mn-lt"/>
          <a:ea typeface="+mn-ea"/>
          <a:cs typeface="+mn-cs"/>
        </a:defRPr>
      </a:lvl2pPr>
      <a:lvl3pPr marL="1633538" indent="-327025" algn="l" defTabSz="1306513" rtl="0" eaLnBrk="0" fontAlgn="base" hangingPunct="0">
        <a:spcBef>
          <a:spcPct val="20000"/>
        </a:spcBef>
        <a:spcAft>
          <a:spcPct val="0"/>
        </a:spcAft>
        <a:buChar char="•"/>
        <a:defRPr sz="3400" kern="1200">
          <a:solidFill>
            <a:schemeClr val="tx1"/>
          </a:solidFill>
          <a:latin typeface="+mn-lt"/>
          <a:ea typeface="+mn-ea"/>
          <a:cs typeface="+mn-cs"/>
        </a:defRPr>
      </a:lvl3pPr>
      <a:lvl4pPr marL="2286000" indent="-327025" algn="l" defTabSz="1306513" rtl="0" eaLnBrk="0" fontAlgn="base" hangingPunct="0">
        <a:spcBef>
          <a:spcPct val="20000"/>
        </a:spcBef>
        <a:spcAft>
          <a:spcPct val="0"/>
        </a:spcAft>
        <a:buChar char="–"/>
        <a:defRPr sz="2900" kern="1200">
          <a:solidFill>
            <a:schemeClr val="tx1"/>
          </a:solidFill>
          <a:latin typeface="+mn-lt"/>
          <a:ea typeface="+mn-ea"/>
          <a:cs typeface="+mn-cs"/>
        </a:defRPr>
      </a:lvl4pPr>
      <a:lvl5pPr marL="2938463" indent="-325438" algn="l" defTabSz="1306513" rtl="0" eaLnBrk="0" fontAlgn="base" hangingPunct="0">
        <a:spcBef>
          <a:spcPct val="20000"/>
        </a:spcBef>
        <a:spcAft>
          <a:spcPct val="0"/>
        </a:spcAft>
        <a:buChar char="»"/>
        <a:defRPr sz="2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EBFB2-4F55-9F65-3383-8CB7282B2305}"/>
              </a:ext>
            </a:extLst>
          </p:cNvPr>
          <p:cNvSpPr>
            <a:spLocks noGrp="1"/>
          </p:cNvSpPr>
          <p:nvPr>
            <p:ph type="ctrTitle"/>
          </p:nvPr>
        </p:nvSpPr>
        <p:spPr>
          <a:xfrm>
            <a:off x="1828800" y="1346200"/>
            <a:ext cx="10972800" cy="3408680"/>
          </a:xfrm>
        </p:spPr>
        <p:txBody>
          <a:bodyPr/>
          <a:lstStyle/>
          <a:p>
            <a:r>
              <a:rPr lang="en-US" sz="7500" b="1" dirty="0">
                <a:solidFill>
                  <a:srgbClr val="FFFF00"/>
                </a:solidFill>
                <a:latin typeface="Arial" panose="020B0604020202020204" pitchFamily="34" charset="0"/>
                <a:cs typeface="Arial" panose="020B0604020202020204" pitchFamily="34" charset="0"/>
              </a:rPr>
              <a:t>What Did They Know</a:t>
            </a:r>
            <a:br>
              <a:rPr lang="en-US" sz="7500" b="1" dirty="0">
                <a:solidFill>
                  <a:srgbClr val="FFFF00"/>
                </a:solidFill>
                <a:latin typeface="Arial" panose="020B0604020202020204" pitchFamily="34" charset="0"/>
                <a:cs typeface="Arial" panose="020B0604020202020204" pitchFamily="34" charset="0"/>
              </a:rPr>
            </a:br>
            <a:r>
              <a:rPr lang="en-US" sz="7500" b="1" dirty="0">
                <a:solidFill>
                  <a:srgbClr val="FFFF00"/>
                </a:solidFill>
                <a:latin typeface="Arial" panose="020B0604020202020204" pitchFamily="34" charset="0"/>
                <a:cs typeface="Arial" panose="020B0604020202020204" pitchFamily="34" charset="0"/>
              </a:rPr>
              <a:t> Before Baptism?</a:t>
            </a:r>
          </a:p>
        </p:txBody>
      </p:sp>
    </p:spTree>
    <p:extLst>
      <p:ext uri="{BB962C8B-B14F-4D97-AF65-F5344CB8AC3E}">
        <p14:creationId xmlns:p14="http://schemas.microsoft.com/office/powerpoint/2010/main" val="4126855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500" dirty="0">
                <a:solidFill>
                  <a:srgbClr val="FFFF00"/>
                </a:solidFill>
                <a:effectLst>
                  <a:outerShdw blurRad="38100" dist="38100" dir="2700000" algn="tl">
                    <a:srgbClr val="000000"/>
                  </a:outerShdw>
                </a:effectLst>
                <a:latin typeface="Arial Rounded MT Bold" panose="020F0704030504030204" pitchFamily="34" charset="0"/>
              </a:rPr>
              <a:t>There is only one church</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12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Col 1:18</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24</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And He (Christ) is the head of the body, the church, who is the beginning, the firstborn from the dead, that in all things He may have the preeminence….24 I now rejoice in my sufferings for you, and fill up in my flesh what is lacking in the afflictions of Christ, for the sake of His body, which is the church, </a:t>
            </a:r>
          </a:p>
          <a:p>
            <a:pPr marL="137160" indent="-137160">
              <a:spcBef>
                <a:spcPts val="12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Eph 1:22-23</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And He put all things under His feet, and gave Him to be head over all things to the church, 23 which is His body, the fullness of Him who fills all in all.</a:t>
            </a:r>
          </a:p>
          <a:p>
            <a:pPr marL="137160" indent="-137160">
              <a:spcBef>
                <a:spcPts val="12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Eph 4:4</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There is one body and one Spirit, just as you were called in one hope of your calling;</a:t>
            </a:r>
          </a:p>
          <a:p>
            <a:pPr marL="137160" indent="-137160">
              <a:spcBef>
                <a:spcPts val="12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Eph 5:23</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For the husband is head of the wife, as also Christ is head of the church; and He is the Savior of the body.</a:t>
            </a:r>
            <a:endPar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93501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wipe(left)">
                                      <p:cBhvr>
                                        <p:cTn id="12" dur="500"/>
                                        <p:tgtEl>
                                          <p:spTgt spid="389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8915">
                                            <p:txEl>
                                              <p:pRg st="1" end="1"/>
                                            </p:txEl>
                                          </p:spTgt>
                                        </p:tgtEl>
                                        <p:attrNameLst>
                                          <p:attrName>style.visibility</p:attrName>
                                        </p:attrNameLst>
                                      </p:cBhvr>
                                      <p:to>
                                        <p:strVal val="visible"/>
                                      </p:to>
                                    </p:set>
                                    <p:animEffect transition="in" filter="wipe(left)">
                                      <p:cBhvr>
                                        <p:cTn id="17" dur="500"/>
                                        <p:tgtEl>
                                          <p:spTgt spid="389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8915">
                                            <p:txEl>
                                              <p:pRg st="2" end="2"/>
                                            </p:txEl>
                                          </p:spTgt>
                                        </p:tgtEl>
                                        <p:attrNameLst>
                                          <p:attrName>style.visibility</p:attrName>
                                        </p:attrNameLst>
                                      </p:cBhvr>
                                      <p:to>
                                        <p:strVal val="visible"/>
                                      </p:to>
                                    </p:set>
                                    <p:animEffect transition="in" filter="wipe(left)">
                                      <p:cBhvr>
                                        <p:cTn id="22" dur="500"/>
                                        <p:tgtEl>
                                          <p:spTgt spid="389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8915">
                                            <p:txEl>
                                              <p:pRg st="3" end="3"/>
                                            </p:txEl>
                                          </p:spTgt>
                                        </p:tgtEl>
                                        <p:attrNameLst>
                                          <p:attrName>style.visibility</p:attrName>
                                        </p:attrNameLst>
                                      </p:cBhvr>
                                      <p:to>
                                        <p:strVal val="visible"/>
                                      </p:to>
                                    </p:set>
                                    <p:animEffect transition="in" filter="wipe(left)">
                                      <p:cBhvr>
                                        <p:cTn id="27"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500" dirty="0">
                <a:solidFill>
                  <a:srgbClr val="FFFF00"/>
                </a:solidFill>
                <a:effectLst>
                  <a:outerShdw blurRad="38100" dist="38100" dir="2700000" algn="tl">
                    <a:srgbClr val="000000"/>
                  </a:outerShdw>
                </a:effectLst>
                <a:latin typeface="Arial Rounded MT Bold" panose="020F0704030504030204" pitchFamily="34" charset="0"/>
              </a:rPr>
              <a:t>There is only one church</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12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1 Cor 12:13-14</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20</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For by one Spirit we were all baptized into one body—whether Jews or Greeks, whether slaves or free—and have all been made to drink into one Spirit. 14 For in fact the body is not one member but many…. 20 But now indeed there are many members, yet one body.</a:t>
            </a:r>
          </a:p>
          <a:p>
            <a:pPr marL="137160" indent="-137160">
              <a:spcBef>
                <a:spcPts val="12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 local group of that one body is called a church of Christ,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Rom 16:16</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“Greet one another with a holy kiss. The churches of Christ greet you.”</a:t>
            </a:r>
            <a:endPar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69465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38915">
                                            <p:txEl>
                                              <p:pRg st="0" end="0"/>
                                            </p:txEl>
                                          </p:spTgt>
                                        </p:tgtEl>
                                        <p:attrNameLst>
                                          <p:attrName>style.visibility</p:attrName>
                                        </p:attrNameLst>
                                      </p:cBhvr>
                                      <p:to>
                                        <p:strVal val="visible"/>
                                      </p:to>
                                    </p:set>
                                    <p:animEffect transition="in" filter="wipe(left)">
                                      <p:cBhvr>
                                        <p:cTn id="10" dur="500"/>
                                        <p:tgtEl>
                                          <p:spTgt spid="3891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8915">
                                            <p:txEl>
                                              <p:pRg st="1" end="1"/>
                                            </p:txEl>
                                          </p:spTgt>
                                        </p:tgtEl>
                                        <p:attrNameLst>
                                          <p:attrName>style.visibility</p:attrName>
                                        </p:attrNameLst>
                                      </p:cBhvr>
                                      <p:to>
                                        <p:strVal val="visible"/>
                                      </p:to>
                                    </p:set>
                                    <p:animEffect transition="in" filter="wipe(left)">
                                      <p:cBhvr>
                                        <p:cTn id="15" dur="5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500" dirty="0">
                <a:solidFill>
                  <a:srgbClr val="FFFF00"/>
                </a:solidFill>
                <a:effectLst>
                  <a:outerShdw blurRad="38100" dist="38100" dir="2700000" algn="tl">
                    <a:srgbClr val="000000"/>
                  </a:outerShdw>
                </a:effectLst>
                <a:latin typeface="Arial Rounded MT Bold" panose="020F0704030504030204" pitchFamily="34" charset="0"/>
              </a:rPr>
              <a:t>Conclusion</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12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Since the great theme of the Bible is about a Savior and His kingdom, then that is what one must believe before being baptized for remission of sins.  The details of growing in that faith come along as one matures.  </a:t>
            </a:r>
          </a:p>
          <a:p>
            <a:pPr marL="137160" indent="-137160">
              <a:spcBef>
                <a:spcPts val="12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John 16:13</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However, when He, the Spirit of truth, has come, He will guide you into all truth; for He will not speak on His own authority, but whatever He hears He will speak; and He will tell you things to come.</a:t>
            </a:r>
          </a:p>
          <a:p>
            <a:pPr marL="137160" indent="-137160">
              <a:spcBef>
                <a:spcPts val="12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2 Pet 3:17-18</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You therefore, beloved, since you know this beforehand, beware lest you also fall from your own steadfastness, being led away with the error of the wicked; 18 but grow in the grace and knowledge of our Lord and Savior Jesus Christ.</a:t>
            </a:r>
          </a:p>
          <a:p>
            <a:pPr marL="137160" indent="-137160">
              <a:spcBef>
                <a:spcPts val="1200"/>
              </a:spcBef>
              <a:buClr>
                <a:srgbClr val="FFFF00"/>
              </a:buClr>
              <a:buFont typeface="Wingdings" panose="05000000000000000000" pitchFamily="2" charset="2"/>
              <a:buChar char="Ø"/>
            </a:pPr>
            <a:b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br>
            <a:endPar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98920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wipe(left)">
                                      <p:cBhvr>
                                        <p:cTn id="12" dur="500"/>
                                        <p:tgtEl>
                                          <p:spTgt spid="389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8915">
                                            <p:txEl>
                                              <p:pRg st="1" end="1"/>
                                            </p:txEl>
                                          </p:spTgt>
                                        </p:tgtEl>
                                        <p:attrNameLst>
                                          <p:attrName>style.visibility</p:attrName>
                                        </p:attrNameLst>
                                      </p:cBhvr>
                                      <p:to>
                                        <p:strVal val="visible"/>
                                      </p:to>
                                    </p:set>
                                    <p:animEffect transition="in" filter="wipe(left)">
                                      <p:cBhvr>
                                        <p:cTn id="17" dur="500"/>
                                        <p:tgtEl>
                                          <p:spTgt spid="389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8915">
                                            <p:txEl>
                                              <p:pRg st="2" end="2"/>
                                            </p:txEl>
                                          </p:spTgt>
                                        </p:tgtEl>
                                        <p:attrNameLst>
                                          <p:attrName>style.visibility</p:attrName>
                                        </p:attrNameLst>
                                      </p:cBhvr>
                                      <p:to>
                                        <p:strVal val="visible"/>
                                      </p:to>
                                    </p:set>
                                    <p:animEffect transition="in" filter="wipe(left)">
                                      <p:cBhvr>
                                        <p:cTn id="22" dur="500"/>
                                        <p:tgtEl>
                                          <p:spTgt spid="389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8915">
                                            <p:txEl>
                                              <p:pRg st="3" end="3"/>
                                            </p:txEl>
                                          </p:spTgt>
                                        </p:tgtEl>
                                        <p:attrNameLst>
                                          <p:attrName>style.visibility</p:attrName>
                                        </p:attrNameLst>
                                      </p:cBhvr>
                                      <p:to>
                                        <p:strVal val="visible"/>
                                      </p:to>
                                    </p:set>
                                    <p:animEffect transition="in" filter="wipe(left)">
                                      <p:cBhvr>
                                        <p:cTn id="27"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500" dirty="0">
                <a:solidFill>
                  <a:srgbClr val="FFFF00"/>
                </a:solidFill>
                <a:effectLst>
                  <a:outerShdw blurRad="38100" dist="38100" dir="2700000" algn="tl">
                    <a:srgbClr val="000000"/>
                  </a:outerShdw>
                </a:effectLst>
                <a:latin typeface="Arial Rounded MT Bold" panose="020F0704030504030204" pitchFamily="34" charset="0"/>
              </a:rPr>
              <a:t>Some have said:</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18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“If they have to know everything about living the life of a Christian and how the church is organized and functions, no one can be saved.”</a:t>
            </a:r>
          </a:p>
          <a:p>
            <a:pPr marL="137160" indent="-137160">
              <a:spcBef>
                <a:spcPts val="18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“All they have to know is that Jesus saves when they are baptized.”</a:t>
            </a:r>
          </a:p>
          <a:p>
            <a:pPr marL="137160" indent="-137160">
              <a:spcBef>
                <a:spcPts val="18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“There is a difference between ‘gospel’ and ‘doctrine’.  We accept one’s baptism on the basis of the gospel about Jesus and not on doctrine about the church.”</a:t>
            </a:r>
          </a:p>
          <a:p>
            <a:pPr marL="137160" indent="-137160">
              <a:spcBef>
                <a:spcPts val="18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“Even though they were part of a denomination when they came to us, we have to accept their word that they were baptized for remission of sins.”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wipe(left)">
                                      <p:cBhvr>
                                        <p:cTn id="12" dur="500"/>
                                        <p:tgtEl>
                                          <p:spTgt spid="389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8915">
                                            <p:txEl>
                                              <p:pRg st="1" end="1"/>
                                            </p:txEl>
                                          </p:spTgt>
                                        </p:tgtEl>
                                        <p:attrNameLst>
                                          <p:attrName>style.visibility</p:attrName>
                                        </p:attrNameLst>
                                      </p:cBhvr>
                                      <p:to>
                                        <p:strVal val="visible"/>
                                      </p:to>
                                    </p:set>
                                    <p:animEffect transition="in" filter="wipe(left)">
                                      <p:cBhvr>
                                        <p:cTn id="17" dur="500"/>
                                        <p:tgtEl>
                                          <p:spTgt spid="389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8915">
                                            <p:txEl>
                                              <p:pRg st="2" end="2"/>
                                            </p:txEl>
                                          </p:spTgt>
                                        </p:tgtEl>
                                        <p:attrNameLst>
                                          <p:attrName>style.visibility</p:attrName>
                                        </p:attrNameLst>
                                      </p:cBhvr>
                                      <p:to>
                                        <p:strVal val="visible"/>
                                      </p:to>
                                    </p:set>
                                    <p:animEffect transition="in" filter="wipe(left)">
                                      <p:cBhvr>
                                        <p:cTn id="22" dur="500"/>
                                        <p:tgtEl>
                                          <p:spTgt spid="389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8915">
                                            <p:txEl>
                                              <p:pRg st="3" end="3"/>
                                            </p:txEl>
                                          </p:spTgt>
                                        </p:tgtEl>
                                        <p:attrNameLst>
                                          <p:attrName>style.visibility</p:attrName>
                                        </p:attrNameLst>
                                      </p:cBhvr>
                                      <p:to>
                                        <p:strVal val="visible"/>
                                      </p:to>
                                    </p:set>
                                    <p:animEffect transition="in" filter="wipe(left)">
                                      <p:cBhvr>
                                        <p:cTn id="27"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500" dirty="0">
                <a:solidFill>
                  <a:srgbClr val="FFFF00"/>
                </a:solidFill>
                <a:effectLst>
                  <a:outerShdw blurRad="38100" dist="38100" dir="2700000" algn="tl">
                    <a:srgbClr val="000000"/>
                  </a:outerShdw>
                </a:effectLst>
                <a:latin typeface="Arial Rounded MT Bold" panose="020F0704030504030204" pitchFamily="34" charset="0"/>
              </a:rPr>
              <a:t>People believed  what they heard from the gospel</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12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Rom 10:13-16</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For “whoever calls on the name of the Lord shall be saved. 14 How then shall they call on Him in whom they have not believed? And how shall they believe in Him of whom they have not heard? And how shall they hear without a preacher? 15 And how shall they preach unless they are sent? As it is written: ‘How beautiful are the feet of those who preach the gospel of peace, who bring glad tidings of good things!’ 16 But they have not all obeyed the gospel. For Isaiah says, ‘Lord, who has believed our report?’ 17 So then faith comes by hearing, and hearing by the word of God.”</a:t>
            </a:r>
          </a:p>
        </p:txBody>
      </p:sp>
    </p:spTree>
    <p:extLst>
      <p:ext uri="{BB962C8B-B14F-4D97-AF65-F5344CB8AC3E}">
        <p14:creationId xmlns:p14="http://schemas.microsoft.com/office/powerpoint/2010/main" val="17784976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Effect transition="in" filter="wipe(left)">
                                      <p:cBhvr>
                                        <p:cTn id="13" dur="500"/>
                                        <p:tgtEl>
                                          <p:spTgt spid="389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500" dirty="0">
                <a:solidFill>
                  <a:srgbClr val="FFFF00"/>
                </a:solidFill>
                <a:effectLst>
                  <a:outerShdw blurRad="38100" dist="38100" dir="2700000" algn="tl">
                    <a:srgbClr val="000000"/>
                  </a:outerShdw>
                </a:effectLst>
                <a:latin typeface="Arial Rounded MT Bold" panose="020F0704030504030204" pitchFamily="34" charset="0"/>
              </a:rPr>
              <a:t>Bible taken as a whole for good </a:t>
            </a:r>
            <a:r>
              <a:rPr lang="en-US" altLang="en-US" sz="4500" dirty="0" err="1">
                <a:solidFill>
                  <a:srgbClr val="FFFF00"/>
                </a:solidFill>
                <a:effectLst>
                  <a:outerShdw blurRad="38100" dist="38100" dir="2700000" algn="tl">
                    <a:srgbClr val="000000"/>
                  </a:outerShdw>
                </a:effectLst>
                <a:latin typeface="Arial Rounded MT Bold" panose="020F0704030504030204" pitchFamily="34" charset="0"/>
              </a:rPr>
              <a:t>understnding</a:t>
            </a:r>
            <a:endParaRPr lang="en-US" altLang="en-US" sz="4500" dirty="0">
              <a:solidFill>
                <a:srgbClr val="FFFF00"/>
              </a:solidFill>
              <a:effectLst>
                <a:outerShdw blurRad="38100" dist="38100" dir="2700000" algn="tl">
                  <a:srgbClr val="000000"/>
                </a:outerShdw>
              </a:effectLst>
              <a:latin typeface="Arial Rounded MT Bold" panose="020F0704030504030204" pitchFamily="34" charset="0"/>
            </a:endParaRP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1200"/>
              </a:spcBef>
              <a:buClr>
                <a:srgbClr val="FFFF00"/>
              </a:buClr>
              <a:buFont typeface="Wingdings" panose="05000000000000000000" pitchFamily="2" charset="2"/>
              <a:buChar char="Ø"/>
            </a:pPr>
            <a:r>
              <a:rPr lang="en-US" altLang="en-US" sz="33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2 Tim 3:15-17</a:t>
            </a:r>
            <a:r>
              <a:rPr lang="en-US" altLang="en-US" sz="33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3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“Holy Scriptures, which are able to make you wise for salvation through faith which is in Christ Jesus. 16 All Scripture is given by inspiration of God, and is profitable …that the man of God may be complete, thoroughly equipped for every good work.”</a:t>
            </a:r>
          </a:p>
          <a:p>
            <a:pPr marL="137160" indent="-137160">
              <a:spcBef>
                <a:spcPts val="1200"/>
              </a:spcBef>
              <a:buClr>
                <a:srgbClr val="FFFF00"/>
              </a:buClr>
              <a:buFont typeface="Wingdings" panose="05000000000000000000" pitchFamily="2" charset="2"/>
              <a:buChar char="Ø"/>
            </a:pPr>
            <a:r>
              <a:rPr lang="en-US" altLang="en-US" sz="33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Rom 15:4</a:t>
            </a:r>
            <a:r>
              <a:rPr lang="en-US" altLang="en-US" sz="33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3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“For whatever things were written before were written for our learning, that we through the patience and comfort of the Scriptures might have hope.”</a:t>
            </a:r>
          </a:p>
          <a:p>
            <a:pPr marL="137160" indent="-137160">
              <a:spcBef>
                <a:spcPts val="1200"/>
              </a:spcBef>
              <a:buClr>
                <a:srgbClr val="FFFF00"/>
              </a:buClr>
              <a:buFont typeface="Wingdings" panose="05000000000000000000" pitchFamily="2" charset="2"/>
              <a:buChar char="Ø"/>
            </a:pPr>
            <a:r>
              <a:rPr lang="en-US" altLang="en-US" sz="33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Heb 8:6-7</a:t>
            </a:r>
            <a:r>
              <a:rPr lang="en-US" altLang="en-US" sz="33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3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13</a:t>
            </a:r>
            <a:r>
              <a:rPr lang="en-US" altLang="en-US" sz="33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3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“But now He has obtained a more excellent ministry, inasmuch as He is also Mediator of a better covenant, which was established on better promises. 7 For if that first covenant had been faultless, then no place would have been sought for a second.”  13 “In that He says, A new covenant, He has made the first obsolete. Now what is becoming obsolete and growing old is ready to vanish away.”</a:t>
            </a:r>
            <a:endPar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57044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Effect transition="in" filter="wipe(left)">
                                      <p:cBhvr>
                                        <p:cTn id="13" dur="500"/>
                                        <p:tgtEl>
                                          <p:spTgt spid="3891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8915">
                                            <p:txEl>
                                              <p:pRg st="1" end="1"/>
                                            </p:txEl>
                                          </p:spTgt>
                                        </p:tgtEl>
                                        <p:attrNameLst>
                                          <p:attrName>style.visibility</p:attrName>
                                        </p:attrNameLst>
                                      </p:cBhvr>
                                      <p:to>
                                        <p:strVal val="visible"/>
                                      </p:to>
                                    </p:set>
                                    <p:animEffect transition="in" filter="wipe(left)">
                                      <p:cBhvr>
                                        <p:cTn id="18" dur="500"/>
                                        <p:tgtEl>
                                          <p:spTgt spid="3891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8915">
                                            <p:txEl>
                                              <p:pRg st="2" end="2"/>
                                            </p:txEl>
                                          </p:spTgt>
                                        </p:tgtEl>
                                        <p:attrNameLst>
                                          <p:attrName>style.visibility</p:attrName>
                                        </p:attrNameLst>
                                      </p:cBhvr>
                                      <p:to>
                                        <p:strVal val="visible"/>
                                      </p:to>
                                    </p:set>
                                    <p:animEffect transition="in" filter="wipe(left)">
                                      <p:cBhvr>
                                        <p:cTn id="23"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500" dirty="0">
                <a:solidFill>
                  <a:srgbClr val="FFFF00"/>
                </a:solidFill>
                <a:effectLst>
                  <a:outerShdw blurRad="38100" dist="38100" dir="2700000" algn="tl">
                    <a:srgbClr val="000000"/>
                  </a:outerShdw>
                </a:effectLst>
                <a:latin typeface="Arial Rounded MT Bold" panose="020F0704030504030204" pitchFamily="34" charset="0"/>
              </a:rPr>
              <a:t>Grand theme centers on two facts</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1200"/>
              </a:spcBef>
              <a:buClr>
                <a:srgbClr val="FFFF00"/>
              </a:buClr>
              <a:buFont typeface="Wingdings" panose="05000000000000000000" pitchFamily="2" charset="2"/>
              <a:buChar char="Ø"/>
            </a:pPr>
            <a:r>
              <a:rPr lang="en-US" altLang="en-US" sz="3500" b="1"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Blood atonement for sin through the death of Christ.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Gen 3:15</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Matt 26:28</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Eph 1:7</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Acts 2:38</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Rom</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6:3-4</a:t>
            </a:r>
            <a:endPar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endParaRPr>
          </a:p>
          <a:p>
            <a:pPr marL="137160" indent="-137160">
              <a:spcBef>
                <a:spcPts val="2400"/>
              </a:spcBef>
              <a:buClr>
                <a:srgbClr val="FFFF00"/>
              </a:buClr>
              <a:buFont typeface="Wingdings" panose="05000000000000000000" pitchFamily="2" charset="2"/>
              <a:buChar char="Ø"/>
            </a:pPr>
            <a:r>
              <a:rPr lang="en-US" altLang="en-US" sz="3500" b="1"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Kingdom of prophecy and fulfillment always referred to the only church Jesus said He would build and save.</a:t>
            </a:r>
            <a:r>
              <a:rPr lang="en-US" altLang="en-US" sz="3500" b="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Gen 49:10</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Micah 5:2</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Psa 45:6</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w/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Heb 1:6-9</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Col 1:13-14</a:t>
            </a:r>
            <a:endPar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12582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Effect transition="in" filter="wipe(left)">
                                      <p:cBhvr>
                                        <p:cTn id="13" dur="500"/>
                                        <p:tgtEl>
                                          <p:spTgt spid="3891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8915">
                                            <p:txEl>
                                              <p:pRg st="1" end="1"/>
                                            </p:txEl>
                                          </p:spTgt>
                                        </p:tgtEl>
                                        <p:attrNameLst>
                                          <p:attrName>style.visibility</p:attrName>
                                        </p:attrNameLst>
                                      </p:cBhvr>
                                      <p:to>
                                        <p:strVal val="visible"/>
                                      </p:to>
                                    </p:set>
                                    <p:animEffect transition="in" filter="wipe(left)">
                                      <p:cBhvr>
                                        <p:cTn id="18" dur="5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500" dirty="0">
                <a:solidFill>
                  <a:srgbClr val="FFFF00"/>
                </a:solidFill>
                <a:effectLst>
                  <a:outerShdw blurRad="38100" dist="38100" dir="2700000" algn="tl">
                    <a:srgbClr val="000000"/>
                  </a:outerShdw>
                </a:effectLst>
                <a:latin typeface="Arial Rounded MT Bold" panose="020F0704030504030204" pitchFamily="34" charset="0"/>
              </a:rPr>
              <a:t>Sinners believed in Jesus and the kingdom</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Deut 18:18-19</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I will raise up for them a Prophet like you …</a:t>
            </a:r>
          </a:p>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Isa 9:6-7</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Child is born,… government will be upon His shoulder. </a:t>
            </a:r>
          </a:p>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Dan 7:13-14</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Son of Man… to Him was given…a kingdom</a:t>
            </a:r>
          </a:p>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Acts 3:24</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i="1"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all the prophets…have also foretold these days.</a:t>
            </a:r>
          </a:p>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Matt 3</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John preached the kingdom of heaven was at hand.</a:t>
            </a:r>
          </a:p>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Matt 4:17</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23</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Jesus preached the gospel of the kingdom at hand.</a:t>
            </a:r>
          </a:p>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Matt 16:18-19</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Jesus would build His church/kingdom.  </a:t>
            </a:r>
          </a:p>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Mark 9:1</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Disciples in Jesus’ day would live to see the kingdom.</a:t>
            </a:r>
          </a:p>
        </p:txBody>
      </p:sp>
    </p:spTree>
    <p:extLst>
      <p:ext uri="{BB962C8B-B14F-4D97-AF65-F5344CB8AC3E}">
        <p14:creationId xmlns:p14="http://schemas.microsoft.com/office/powerpoint/2010/main" val="12181717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Effect transition="in" filter="wipe(left)">
                                      <p:cBhvr>
                                        <p:cTn id="13" dur="500"/>
                                        <p:tgtEl>
                                          <p:spTgt spid="3891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8915">
                                            <p:txEl>
                                              <p:pRg st="1" end="1"/>
                                            </p:txEl>
                                          </p:spTgt>
                                        </p:tgtEl>
                                        <p:attrNameLst>
                                          <p:attrName>style.visibility</p:attrName>
                                        </p:attrNameLst>
                                      </p:cBhvr>
                                      <p:to>
                                        <p:strVal val="visible"/>
                                      </p:to>
                                    </p:set>
                                    <p:animEffect transition="in" filter="wipe(left)">
                                      <p:cBhvr>
                                        <p:cTn id="18" dur="500"/>
                                        <p:tgtEl>
                                          <p:spTgt spid="3891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8915">
                                            <p:txEl>
                                              <p:pRg st="2" end="2"/>
                                            </p:txEl>
                                          </p:spTgt>
                                        </p:tgtEl>
                                        <p:attrNameLst>
                                          <p:attrName>style.visibility</p:attrName>
                                        </p:attrNameLst>
                                      </p:cBhvr>
                                      <p:to>
                                        <p:strVal val="visible"/>
                                      </p:to>
                                    </p:set>
                                    <p:animEffect transition="in" filter="wipe(left)">
                                      <p:cBhvr>
                                        <p:cTn id="23" dur="500"/>
                                        <p:tgtEl>
                                          <p:spTgt spid="3891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8915">
                                            <p:txEl>
                                              <p:pRg st="3" end="3"/>
                                            </p:txEl>
                                          </p:spTgt>
                                        </p:tgtEl>
                                        <p:attrNameLst>
                                          <p:attrName>style.visibility</p:attrName>
                                        </p:attrNameLst>
                                      </p:cBhvr>
                                      <p:to>
                                        <p:strVal val="visible"/>
                                      </p:to>
                                    </p:set>
                                    <p:animEffect transition="in" filter="wipe(left)">
                                      <p:cBhvr>
                                        <p:cTn id="28" dur="500"/>
                                        <p:tgtEl>
                                          <p:spTgt spid="3891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8915">
                                            <p:txEl>
                                              <p:pRg st="4" end="4"/>
                                            </p:txEl>
                                          </p:spTgt>
                                        </p:tgtEl>
                                        <p:attrNameLst>
                                          <p:attrName>style.visibility</p:attrName>
                                        </p:attrNameLst>
                                      </p:cBhvr>
                                      <p:to>
                                        <p:strVal val="visible"/>
                                      </p:to>
                                    </p:set>
                                    <p:animEffect transition="in" filter="wipe(left)">
                                      <p:cBhvr>
                                        <p:cTn id="33" dur="500"/>
                                        <p:tgtEl>
                                          <p:spTgt spid="38915">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38915">
                                            <p:txEl>
                                              <p:pRg st="5" end="5"/>
                                            </p:txEl>
                                          </p:spTgt>
                                        </p:tgtEl>
                                        <p:attrNameLst>
                                          <p:attrName>style.visibility</p:attrName>
                                        </p:attrNameLst>
                                      </p:cBhvr>
                                      <p:to>
                                        <p:strVal val="visible"/>
                                      </p:to>
                                    </p:set>
                                    <p:animEffect transition="in" filter="wipe(left)">
                                      <p:cBhvr>
                                        <p:cTn id="38" dur="500"/>
                                        <p:tgtEl>
                                          <p:spTgt spid="38915">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38915">
                                            <p:txEl>
                                              <p:pRg st="6" end="6"/>
                                            </p:txEl>
                                          </p:spTgt>
                                        </p:tgtEl>
                                        <p:attrNameLst>
                                          <p:attrName>style.visibility</p:attrName>
                                        </p:attrNameLst>
                                      </p:cBhvr>
                                      <p:to>
                                        <p:strVal val="visible"/>
                                      </p:to>
                                    </p:set>
                                    <p:animEffect transition="in" filter="wipe(left)">
                                      <p:cBhvr>
                                        <p:cTn id="43" dur="500"/>
                                        <p:tgtEl>
                                          <p:spTgt spid="38915">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38915">
                                            <p:txEl>
                                              <p:pRg st="7" end="7"/>
                                            </p:txEl>
                                          </p:spTgt>
                                        </p:tgtEl>
                                        <p:attrNameLst>
                                          <p:attrName>style.visibility</p:attrName>
                                        </p:attrNameLst>
                                      </p:cBhvr>
                                      <p:to>
                                        <p:strVal val="visible"/>
                                      </p:to>
                                    </p:set>
                                    <p:animEffect transition="in" filter="wipe(left)">
                                      <p:cBhvr>
                                        <p:cTn id="48" dur="500"/>
                                        <p:tgtEl>
                                          <p:spTgt spid="389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500" dirty="0">
                <a:solidFill>
                  <a:srgbClr val="FFFF00"/>
                </a:solidFill>
                <a:effectLst>
                  <a:outerShdw blurRad="38100" dist="38100" dir="2700000" algn="tl">
                    <a:srgbClr val="000000"/>
                  </a:outerShdw>
                </a:effectLst>
                <a:latin typeface="Arial Rounded MT Bold" panose="020F0704030504030204" pitchFamily="34" charset="0"/>
              </a:rPr>
              <a:t>NT sinners believed in the kingdom and Christ</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12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Acts 2:14-47</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3000 on Pentecost. </a:t>
            </a:r>
          </a:p>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Acts 8:4-16</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Philip in Samaria.</a:t>
            </a:r>
          </a:p>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Acts 8:26-40</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Philip and the Ethiopian.</a:t>
            </a:r>
          </a:p>
          <a:p>
            <a:pPr marL="137160" indent="-137160">
              <a:spcBef>
                <a:spcPts val="18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Acts 9:1-19</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Saul of Tarsus.</a:t>
            </a:r>
          </a:p>
          <a:p>
            <a:pPr marL="137160" indent="-137160">
              <a:spcBef>
                <a:spcPts val="30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“If one was baptized and became a part of a denomination, would he have to be baptized again?”  </a:t>
            </a:r>
          </a:p>
          <a:p>
            <a:pPr marL="137160" indent="-137160">
              <a:spcBef>
                <a:spcPts val="1200"/>
              </a:spcBef>
              <a:buClr>
                <a:srgbClr val="FFFF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Acts 19:1-6</a:t>
            </a: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  Ephesian 12</a:t>
            </a:r>
          </a:p>
        </p:txBody>
      </p:sp>
    </p:spTree>
    <p:extLst>
      <p:ext uri="{BB962C8B-B14F-4D97-AF65-F5344CB8AC3E}">
        <p14:creationId xmlns:p14="http://schemas.microsoft.com/office/powerpoint/2010/main" val="8134022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Effect transition="in" filter="wipe(left)">
                                      <p:cBhvr>
                                        <p:cTn id="13" dur="500"/>
                                        <p:tgtEl>
                                          <p:spTgt spid="3891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8915">
                                            <p:txEl>
                                              <p:pRg st="1" end="1"/>
                                            </p:txEl>
                                          </p:spTgt>
                                        </p:tgtEl>
                                        <p:attrNameLst>
                                          <p:attrName>style.visibility</p:attrName>
                                        </p:attrNameLst>
                                      </p:cBhvr>
                                      <p:to>
                                        <p:strVal val="visible"/>
                                      </p:to>
                                    </p:set>
                                    <p:animEffect transition="in" filter="wipe(left)">
                                      <p:cBhvr>
                                        <p:cTn id="18" dur="500"/>
                                        <p:tgtEl>
                                          <p:spTgt spid="3891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8915">
                                            <p:txEl>
                                              <p:pRg st="2" end="2"/>
                                            </p:txEl>
                                          </p:spTgt>
                                        </p:tgtEl>
                                        <p:attrNameLst>
                                          <p:attrName>style.visibility</p:attrName>
                                        </p:attrNameLst>
                                      </p:cBhvr>
                                      <p:to>
                                        <p:strVal val="visible"/>
                                      </p:to>
                                    </p:set>
                                    <p:animEffect transition="in" filter="wipe(left)">
                                      <p:cBhvr>
                                        <p:cTn id="23" dur="500"/>
                                        <p:tgtEl>
                                          <p:spTgt spid="3891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8915">
                                            <p:txEl>
                                              <p:pRg st="3" end="3"/>
                                            </p:txEl>
                                          </p:spTgt>
                                        </p:tgtEl>
                                        <p:attrNameLst>
                                          <p:attrName>style.visibility</p:attrName>
                                        </p:attrNameLst>
                                      </p:cBhvr>
                                      <p:to>
                                        <p:strVal val="visible"/>
                                      </p:to>
                                    </p:set>
                                    <p:animEffect transition="in" filter="wipe(left)">
                                      <p:cBhvr>
                                        <p:cTn id="28" dur="500"/>
                                        <p:tgtEl>
                                          <p:spTgt spid="3891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8915">
                                            <p:txEl>
                                              <p:pRg st="4" end="4"/>
                                            </p:txEl>
                                          </p:spTgt>
                                        </p:tgtEl>
                                        <p:attrNameLst>
                                          <p:attrName>style.visibility</p:attrName>
                                        </p:attrNameLst>
                                      </p:cBhvr>
                                      <p:to>
                                        <p:strVal val="visible"/>
                                      </p:to>
                                    </p:set>
                                    <p:animEffect transition="in" filter="wipe(left)">
                                      <p:cBhvr>
                                        <p:cTn id="33" dur="500"/>
                                        <p:tgtEl>
                                          <p:spTgt spid="38915">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38915">
                                            <p:txEl>
                                              <p:pRg st="5" end="5"/>
                                            </p:txEl>
                                          </p:spTgt>
                                        </p:tgtEl>
                                        <p:attrNameLst>
                                          <p:attrName>style.visibility</p:attrName>
                                        </p:attrNameLst>
                                      </p:cBhvr>
                                      <p:to>
                                        <p:strVal val="visible"/>
                                      </p:to>
                                    </p:set>
                                    <p:animEffect transition="in" filter="wipe(left)">
                                      <p:cBhvr>
                                        <p:cTn id="38" dur="500"/>
                                        <p:tgtEl>
                                          <p:spTgt spid="389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400" dirty="0">
                <a:solidFill>
                  <a:srgbClr val="FFFF00"/>
                </a:solidFill>
                <a:effectLst>
                  <a:outerShdw blurRad="38100" dist="38100" dir="2700000" algn="tl">
                    <a:srgbClr val="000000"/>
                  </a:outerShdw>
                </a:effectLst>
                <a:latin typeface="Arial Rounded MT Bold" panose="020F0704030504030204" pitchFamily="34" charset="0"/>
              </a:rPr>
              <a:t>What they understood and believed before baptism</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24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What was preached.</a:t>
            </a:r>
          </a:p>
          <a:p>
            <a:pPr marL="137160" indent="-137160">
              <a:spcBef>
                <a:spcPts val="24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What was preached was only one gospel of salvation through the blood of Christ.</a:t>
            </a:r>
          </a:p>
          <a:p>
            <a:pPr marL="137160" indent="-137160">
              <a:spcBef>
                <a:spcPts val="24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What was preached was only one baptism for the remission of sins to contact that blood.</a:t>
            </a:r>
          </a:p>
          <a:p>
            <a:pPr marL="137160" indent="-137160">
              <a:spcBef>
                <a:spcPts val="2400"/>
              </a:spcBef>
              <a:buClr>
                <a:srgbClr val="FFFF00"/>
              </a:buClr>
              <a:buFont typeface="Wingdings" panose="05000000000000000000" pitchFamily="2" charset="2"/>
              <a:buChar char="Ø"/>
            </a:pPr>
            <a:r>
              <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What was preached was salvation found only in one church or kingdom whose head and king is Christ.</a:t>
            </a:r>
          </a:p>
        </p:txBody>
      </p:sp>
    </p:spTree>
    <p:extLst>
      <p:ext uri="{BB962C8B-B14F-4D97-AF65-F5344CB8AC3E}">
        <p14:creationId xmlns:p14="http://schemas.microsoft.com/office/powerpoint/2010/main" val="1793640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Effect transition="in" filter="wipe(left)">
                                      <p:cBhvr>
                                        <p:cTn id="13" dur="500"/>
                                        <p:tgtEl>
                                          <p:spTgt spid="3891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8915">
                                            <p:txEl>
                                              <p:pRg st="1" end="1"/>
                                            </p:txEl>
                                          </p:spTgt>
                                        </p:tgtEl>
                                        <p:attrNameLst>
                                          <p:attrName>style.visibility</p:attrName>
                                        </p:attrNameLst>
                                      </p:cBhvr>
                                      <p:to>
                                        <p:strVal val="visible"/>
                                      </p:to>
                                    </p:set>
                                    <p:animEffect transition="in" filter="wipe(left)">
                                      <p:cBhvr>
                                        <p:cTn id="18" dur="500"/>
                                        <p:tgtEl>
                                          <p:spTgt spid="3891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8915">
                                            <p:txEl>
                                              <p:pRg st="2" end="2"/>
                                            </p:txEl>
                                          </p:spTgt>
                                        </p:tgtEl>
                                        <p:attrNameLst>
                                          <p:attrName>style.visibility</p:attrName>
                                        </p:attrNameLst>
                                      </p:cBhvr>
                                      <p:to>
                                        <p:strVal val="visible"/>
                                      </p:to>
                                    </p:set>
                                    <p:animEffect transition="in" filter="wipe(left)">
                                      <p:cBhvr>
                                        <p:cTn id="23" dur="500"/>
                                        <p:tgtEl>
                                          <p:spTgt spid="3891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8915">
                                            <p:txEl>
                                              <p:pRg st="3" end="3"/>
                                            </p:txEl>
                                          </p:spTgt>
                                        </p:tgtEl>
                                        <p:attrNameLst>
                                          <p:attrName>style.visibility</p:attrName>
                                        </p:attrNameLst>
                                      </p:cBhvr>
                                      <p:to>
                                        <p:strVal val="visible"/>
                                      </p:to>
                                    </p:set>
                                    <p:animEffect transition="in" filter="wipe(left)">
                                      <p:cBhvr>
                                        <p:cTn id="28"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4500" dirty="0">
                <a:solidFill>
                  <a:srgbClr val="FFFF00"/>
                </a:solidFill>
                <a:effectLst>
                  <a:outerShdw blurRad="38100" dist="38100" dir="2700000" algn="tl">
                    <a:srgbClr val="000000"/>
                  </a:outerShdw>
                </a:effectLst>
                <a:latin typeface="Arial Rounded MT Bold" panose="020F0704030504030204" pitchFamily="34" charset="0"/>
              </a:rPr>
              <a:t>Preaching today</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marL="137160" indent="-137160">
              <a:spcBef>
                <a:spcPts val="1200"/>
              </a:spcBef>
              <a:buClr>
                <a:srgbClr val="FFFF00"/>
              </a:buClr>
              <a:buFont typeface="Wingdings" panose="05000000000000000000" pitchFamily="2" charset="2"/>
              <a:buChar char="Ø"/>
            </a:pPr>
            <a:r>
              <a:rPr lang="en-US" altLang="en-US" sz="33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You cannot preach about faith in Jesus without preaching faith in His kingdom.</a:t>
            </a:r>
          </a:p>
          <a:p>
            <a:pPr marL="137160" indent="-137160">
              <a:spcBef>
                <a:spcPts val="1200"/>
              </a:spcBef>
              <a:buClr>
                <a:srgbClr val="FFFF00"/>
              </a:buClr>
              <a:buFont typeface="Wingdings" panose="05000000000000000000" pitchFamily="2" charset="2"/>
              <a:buChar char="Ø"/>
            </a:pPr>
            <a:r>
              <a:rPr lang="en-US" altLang="en-US" sz="33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You cannot preach about His kingdom without preaching the one church.</a:t>
            </a:r>
          </a:p>
          <a:p>
            <a:pPr marL="137160" indent="-137160">
              <a:spcBef>
                <a:spcPts val="1200"/>
              </a:spcBef>
              <a:buClr>
                <a:srgbClr val="FFFF00"/>
              </a:buClr>
              <a:buFont typeface="Wingdings" panose="05000000000000000000" pitchFamily="2" charset="2"/>
              <a:buChar char="Ø"/>
            </a:pPr>
            <a:r>
              <a:rPr lang="en-US" altLang="en-US" sz="33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You cannot preach about the one church without preaching about how to be added to that church.</a:t>
            </a:r>
          </a:p>
          <a:p>
            <a:pPr marL="137160" indent="-137160">
              <a:spcBef>
                <a:spcPts val="1200"/>
              </a:spcBef>
              <a:buClr>
                <a:srgbClr val="FFFF00"/>
              </a:buClr>
              <a:buFont typeface="Wingdings" panose="05000000000000000000" pitchFamily="2" charset="2"/>
              <a:buChar char="Ø"/>
            </a:pPr>
            <a:r>
              <a:rPr lang="en-US" altLang="en-US" sz="33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You cannot preach about how to be added to the church without preaching baptism into the death and blood of Christ for the remission of sins.  </a:t>
            </a:r>
          </a:p>
          <a:p>
            <a:pPr marL="137160" indent="-137160">
              <a:spcBef>
                <a:spcPts val="1200"/>
              </a:spcBef>
              <a:buClr>
                <a:srgbClr val="FFFF00"/>
              </a:buClr>
              <a:buFont typeface="Wingdings" panose="05000000000000000000" pitchFamily="2" charset="2"/>
              <a:buChar char="Ø"/>
            </a:pPr>
            <a:r>
              <a:rPr lang="en-US" altLang="en-US" sz="33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One cannot have the right kind of faith without having the right information regarding salvation.  </a:t>
            </a:r>
          </a:p>
          <a:p>
            <a:pPr marL="137160" indent="-137160">
              <a:spcBef>
                <a:spcPts val="1200"/>
              </a:spcBef>
              <a:buClr>
                <a:srgbClr val="FFFF00"/>
              </a:buClr>
              <a:buFont typeface="Wingdings" panose="05000000000000000000" pitchFamily="2" charset="2"/>
              <a:buChar char="Ø"/>
            </a:pPr>
            <a:r>
              <a:rPr lang="en-US" altLang="en-US" sz="33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One cannot fully believe in Jesus without believing in the church for which He died. </a:t>
            </a:r>
            <a:endParaRPr lang="en-US" altLang="en-US" sz="3500" dirty="0">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64637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Effect transition="in" filter="wipe(left)">
                                      <p:cBhvr>
                                        <p:cTn id="13" dur="500"/>
                                        <p:tgtEl>
                                          <p:spTgt spid="3891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8915">
                                            <p:txEl>
                                              <p:pRg st="1" end="1"/>
                                            </p:txEl>
                                          </p:spTgt>
                                        </p:tgtEl>
                                        <p:attrNameLst>
                                          <p:attrName>style.visibility</p:attrName>
                                        </p:attrNameLst>
                                      </p:cBhvr>
                                      <p:to>
                                        <p:strVal val="visible"/>
                                      </p:to>
                                    </p:set>
                                    <p:animEffect transition="in" filter="wipe(left)">
                                      <p:cBhvr>
                                        <p:cTn id="18" dur="500"/>
                                        <p:tgtEl>
                                          <p:spTgt spid="3891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8915">
                                            <p:txEl>
                                              <p:pRg st="2" end="2"/>
                                            </p:txEl>
                                          </p:spTgt>
                                        </p:tgtEl>
                                        <p:attrNameLst>
                                          <p:attrName>style.visibility</p:attrName>
                                        </p:attrNameLst>
                                      </p:cBhvr>
                                      <p:to>
                                        <p:strVal val="visible"/>
                                      </p:to>
                                    </p:set>
                                    <p:animEffect transition="in" filter="wipe(left)">
                                      <p:cBhvr>
                                        <p:cTn id="23" dur="500"/>
                                        <p:tgtEl>
                                          <p:spTgt spid="3891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8915">
                                            <p:txEl>
                                              <p:pRg st="3" end="3"/>
                                            </p:txEl>
                                          </p:spTgt>
                                        </p:tgtEl>
                                        <p:attrNameLst>
                                          <p:attrName>style.visibility</p:attrName>
                                        </p:attrNameLst>
                                      </p:cBhvr>
                                      <p:to>
                                        <p:strVal val="visible"/>
                                      </p:to>
                                    </p:set>
                                    <p:animEffect transition="in" filter="wipe(left)">
                                      <p:cBhvr>
                                        <p:cTn id="28" dur="500"/>
                                        <p:tgtEl>
                                          <p:spTgt spid="3891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8915">
                                            <p:txEl>
                                              <p:pRg st="4" end="4"/>
                                            </p:txEl>
                                          </p:spTgt>
                                        </p:tgtEl>
                                        <p:attrNameLst>
                                          <p:attrName>style.visibility</p:attrName>
                                        </p:attrNameLst>
                                      </p:cBhvr>
                                      <p:to>
                                        <p:strVal val="visible"/>
                                      </p:to>
                                    </p:set>
                                    <p:animEffect transition="in" filter="wipe(left)">
                                      <p:cBhvr>
                                        <p:cTn id="33" dur="500"/>
                                        <p:tgtEl>
                                          <p:spTgt spid="38915">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38915">
                                            <p:txEl>
                                              <p:pRg st="5" end="5"/>
                                            </p:txEl>
                                          </p:spTgt>
                                        </p:tgtEl>
                                        <p:attrNameLst>
                                          <p:attrName>style.visibility</p:attrName>
                                        </p:attrNameLst>
                                      </p:cBhvr>
                                      <p:to>
                                        <p:strVal val="visible"/>
                                      </p:to>
                                    </p:set>
                                    <p:animEffect transition="in" filter="wipe(left)">
                                      <p:cBhvr>
                                        <p:cTn id="38" dur="500"/>
                                        <p:tgtEl>
                                          <p:spTgt spid="389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theme/theme1.xml><?xml version="1.0" encoding="utf-8"?>
<a:theme xmlns:a="http://schemas.openxmlformats.org/drawingml/2006/main" name="Blank Presentation.pot">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ctr" anchorCtr="0" compatLnSpc="1">
        <a:prstTxWarp prst="textNoShape">
          <a:avLst/>
        </a:prstTxWarp>
      </a:bodyPr>
      <a:lstStyle>
        <a:defPPr marL="0" marR="0" indent="0" algn="ctr" defTabSz="1306513" rtl="0" eaLnBrk="0" fontAlgn="base" latinLnBrk="0" hangingPunct="0">
          <a:lnSpc>
            <a:spcPct val="100000"/>
          </a:lnSpc>
          <a:spcBef>
            <a:spcPct val="0"/>
          </a:spcBef>
          <a:spcAft>
            <a:spcPct val="0"/>
          </a:spcAft>
          <a:buClrTx/>
          <a:buSzTx/>
          <a:buFontTx/>
          <a:buNone/>
          <a:tabLst/>
          <a:defRPr kumimoji="0" lang="en-US" altLang="en-US" sz="5700" b="0" i="0" u="none" strike="noStrike" cap="none" normalizeH="0" baseline="0" smtClean="0">
            <a:ln>
              <a:noFill/>
            </a:ln>
            <a:solidFill>
              <a:schemeClr val="tx1"/>
            </a:solidFill>
            <a:effectLst/>
            <a:latin typeface="Arial Rounded MT Bold" panose="020F0704030504030204" pitchFamily="34" charset="0"/>
          </a:defRPr>
        </a:defPPr>
      </a:lstStyle>
    </a:spDef>
    <a:lnDef>
      <a:spPr bwMode="auto">
        <a:xfrm>
          <a:off x="0" y="0"/>
          <a:ext cx="1" cy="1"/>
        </a:xfrm>
        <a:custGeom>
          <a:avLst/>
          <a:gdLst/>
          <a:ahLst/>
          <a:cxnLst/>
          <a:rect l="0" t="0" r="0" b="0"/>
          <a:pathLst/>
        </a:cu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ctr" anchorCtr="0" compatLnSpc="1">
        <a:prstTxWarp prst="textNoShape">
          <a:avLst/>
        </a:prstTxWarp>
      </a:bodyPr>
      <a:lstStyle>
        <a:defPPr marL="0" marR="0" indent="0" algn="ctr" defTabSz="1306513" rtl="0" eaLnBrk="0" fontAlgn="base" latinLnBrk="0" hangingPunct="0">
          <a:lnSpc>
            <a:spcPct val="100000"/>
          </a:lnSpc>
          <a:spcBef>
            <a:spcPct val="0"/>
          </a:spcBef>
          <a:spcAft>
            <a:spcPct val="0"/>
          </a:spcAft>
          <a:buClrTx/>
          <a:buSzTx/>
          <a:buFontTx/>
          <a:buNone/>
          <a:tabLst/>
          <a:defRPr kumimoji="0" lang="en-US" altLang="en-US" sz="5700" b="0" i="0" u="none" strike="noStrike" cap="none" normalizeH="0" baseline="0" smtClean="0">
            <a:ln>
              <a:noFill/>
            </a:ln>
            <a:solidFill>
              <a:schemeClr val="tx1"/>
            </a:solidFill>
            <a:effectLst/>
            <a:latin typeface="Arial Rounded MT Bold" panose="020F0704030504030204" pitchFamily="34"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1488</TotalTime>
  <Words>1279</Words>
  <Application>Microsoft Office PowerPoint</Application>
  <PresentationFormat>Custom</PresentationFormat>
  <Paragraphs>56</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Rounded MT Bold</vt:lpstr>
      <vt:lpstr>Calibri</vt:lpstr>
      <vt:lpstr>Times New Roman</vt:lpstr>
      <vt:lpstr>Wingdings</vt:lpstr>
      <vt:lpstr>Blank Presentation.pot</vt:lpstr>
      <vt:lpstr>What Did They Know  Before Baptism?</vt:lpstr>
      <vt:lpstr>Some have said:</vt:lpstr>
      <vt:lpstr>People believed  what they heard from the gospel</vt:lpstr>
      <vt:lpstr>Bible taken as a whole for good understnding</vt:lpstr>
      <vt:lpstr>Grand theme centers on two facts</vt:lpstr>
      <vt:lpstr>Sinners believed in Jesus and the kingdom</vt:lpstr>
      <vt:lpstr>NT sinners believed in the kingdom and Christ</vt:lpstr>
      <vt:lpstr>What they understood and believed before baptism</vt:lpstr>
      <vt:lpstr>Preaching today</vt:lpstr>
      <vt:lpstr>There is only one church</vt:lpstr>
      <vt:lpstr>There is only one church</vt:lpstr>
      <vt:lpstr>Conclusion</vt:lpstr>
    </vt:vector>
  </TitlesOfParts>
  <Company>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Did They Know Before Baptism?</dc:title>
  <dc:creator>Jimmy Stevens</dc:creator>
  <dc:description>Fort Worth (Westside) 05/09/23</dc:description>
  <cp:lastModifiedBy>Stan Cox</cp:lastModifiedBy>
  <cp:revision>19</cp:revision>
  <cp:lastPrinted>2023-01-20T17:37:16Z</cp:lastPrinted>
  <dcterms:created xsi:type="dcterms:W3CDTF">2003-10-23T20:48:36Z</dcterms:created>
  <dcterms:modified xsi:type="dcterms:W3CDTF">2023-05-09T23:55:51Z</dcterms:modified>
</cp:coreProperties>
</file>