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Frijole" panose="02000000000000000000" pitchFamily="2" charset="0"/>
      <p:regular r:id="rId14"/>
    </p:embeddedFont>
    <p:embeddedFont>
      <p:font typeface="Impact" panose="020B080603090205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8073"/>
    <a:srgbClr val="D7C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1C83B-C265-4219-8763-4F1E7D1F6DDD}" v="130" dt="2022-02-14T20:02:13.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248" autoAdjust="0"/>
  </p:normalViewPr>
  <p:slideViewPr>
    <p:cSldViewPr snapToGrid="0">
      <p:cViewPr varScale="1">
        <p:scale>
          <a:sx n="41" d="100"/>
          <a:sy n="41" d="100"/>
        </p:scale>
        <p:origin x="2213" y="38"/>
      </p:cViewPr>
      <p:guideLst/>
    </p:cSldViewPr>
  </p:slideViewPr>
  <p:notesTextViewPr>
    <p:cViewPr>
      <p:scale>
        <a:sx n="1" d="1"/>
        <a:sy n="1" d="1"/>
      </p:scale>
      <p:origin x="0" y="0"/>
    </p:cViewPr>
  </p:notesTextViewPr>
  <p:notesViewPr>
    <p:cSldViewPr snapToGrid="0">
      <p:cViewPr varScale="1">
        <p:scale>
          <a:sx n="60" d="100"/>
          <a:sy n="60" d="100"/>
        </p:scale>
        <p:origin x="118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A21C83B-C265-4219-8763-4F1E7D1F6DDD}"/>
    <pc:docChg chg="undo custSel addSld delSld modSld modHandout">
      <pc:chgData name="Stan Cox" userId="9376f276357bfffd" providerId="LiveId" clId="{EA21C83B-C265-4219-8763-4F1E7D1F6DDD}" dt="2022-02-14T20:02:55.356" v="9102" actId="242"/>
      <pc:docMkLst>
        <pc:docMk/>
      </pc:docMkLst>
      <pc:sldChg chg="modSp mod modTransition modNotesTx">
        <pc:chgData name="Stan Cox" userId="9376f276357bfffd" providerId="LiveId" clId="{EA21C83B-C265-4219-8763-4F1E7D1F6DDD}" dt="2022-02-12T23:07:46.957" v="8939"/>
        <pc:sldMkLst>
          <pc:docMk/>
          <pc:sldMk cId="1861540106" sldId="256"/>
        </pc:sldMkLst>
        <pc:spChg chg="mod">
          <ac:chgData name="Stan Cox" userId="9376f276357bfffd" providerId="LiveId" clId="{EA21C83B-C265-4219-8763-4F1E7D1F6DDD}" dt="2022-02-11T20:28:56.118" v="15" actId="20577"/>
          <ac:spMkLst>
            <pc:docMk/>
            <pc:sldMk cId="1861540106" sldId="256"/>
            <ac:spMk id="6" creationId="{FB470F12-B1FB-4EC3-B635-8C30EE42412E}"/>
          </ac:spMkLst>
        </pc:spChg>
      </pc:sldChg>
      <pc:sldChg chg="modSp add mod modTransition modAnim modNotesTx">
        <pc:chgData name="Stan Cox" userId="9376f276357bfffd" providerId="LiveId" clId="{EA21C83B-C265-4219-8763-4F1E7D1F6DDD}" dt="2022-02-12T23:07:46.957" v="8939"/>
        <pc:sldMkLst>
          <pc:docMk/>
          <pc:sldMk cId="1205637006" sldId="257"/>
        </pc:sldMkLst>
        <pc:spChg chg="mod">
          <ac:chgData name="Stan Cox" userId="9376f276357bfffd" providerId="LiveId" clId="{EA21C83B-C265-4219-8763-4F1E7D1F6DDD}" dt="2022-02-12T21:13:24.317" v="3488" actId="1035"/>
          <ac:spMkLst>
            <pc:docMk/>
            <pc:sldMk cId="1205637006" sldId="257"/>
            <ac:spMk id="2" creationId="{5F18C9FA-BA85-4A36-9FD5-99A7BD33E3B3}"/>
          </ac:spMkLst>
        </pc:spChg>
        <pc:spChg chg="mod">
          <ac:chgData name="Stan Cox" userId="9376f276357bfffd" providerId="LiveId" clId="{EA21C83B-C265-4219-8763-4F1E7D1F6DDD}" dt="2022-02-12T21:14:09.391" v="3491" actId="3064"/>
          <ac:spMkLst>
            <pc:docMk/>
            <pc:sldMk cId="1205637006" sldId="257"/>
            <ac:spMk id="6" creationId="{FB470F12-B1FB-4EC3-B635-8C30EE42412E}"/>
          </ac:spMkLst>
        </pc:spChg>
      </pc:sldChg>
      <pc:sldChg chg="add del setBg">
        <pc:chgData name="Stan Cox" userId="9376f276357bfffd" providerId="LiveId" clId="{EA21C83B-C265-4219-8763-4F1E7D1F6DDD}" dt="2022-02-11T20:54:33.840" v="1022"/>
        <pc:sldMkLst>
          <pc:docMk/>
          <pc:sldMk cId="2909210210" sldId="257"/>
        </pc:sldMkLst>
      </pc:sldChg>
      <pc:sldChg chg="add del setBg">
        <pc:chgData name="Stan Cox" userId="9376f276357bfffd" providerId="LiveId" clId="{EA21C83B-C265-4219-8763-4F1E7D1F6DDD}" dt="2022-02-12T21:16:36.076" v="3552"/>
        <pc:sldMkLst>
          <pc:docMk/>
          <pc:sldMk cId="3387676314" sldId="258"/>
        </pc:sldMkLst>
      </pc:sldChg>
      <pc:sldChg chg="modSp add mod modTransition modAnim modNotesTx">
        <pc:chgData name="Stan Cox" userId="9376f276357bfffd" providerId="LiveId" clId="{EA21C83B-C265-4219-8763-4F1E7D1F6DDD}" dt="2022-02-14T20:02:13.420" v="9098" actId="2711"/>
        <pc:sldMkLst>
          <pc:docMk/>
          <pc:sldMk cId="3836925495" sldId="258"/>
        </pc:sldMkLst>
        <pc:spChg chg="mod">
          <ac:chgData name="Stan Cox" userId="9376f276357bfffd" providerId="LiveId" clId="{EA21C83B-C265-4219-8763-4F1E7D1F6DDD}" dt="2022-02-12T23:44:58.647" v="9077" actId="20577"/>
          <ac:spMkLst>
            <pc:docMk/>
            <pc:sldMk cId="3836925495" sldId="258"/>
            <ac:spMk id="2" creationId="{5F18C9FA-BA85-4A36-9FD5-99A7BD33E3B3}"/>
          </ac:spMkLst>
        </pc:spChg>
        <pc:spChg chg="mod">
          <ac:chgData name="Stan Cox" userId="9376f276357bfffd" providerId="LiveId" clId="{EA21C83B-C265-4219-8763-4F1E7D1F6DDD}" dt="2022-02-14T20:02:13.420" v="9098" actId="2711"/>
          <ac:spMkLst>
            <pc:docMk/>
            <pc:sldMk cId="3836925495" sldId="258"/>
            <ac:spMk id="6" creationId="{FB470F12-B1FB-4EC3-B635-8C30EE42412E}"/>
          </ac:spMkLst>
        </pc:spChg>
      </pc:sldChg>
      <pc:sldChg chg="modSp add mod modTransition modNotesTx">
        <pc:chgData name="Stan Cox" userId="9376f276357bfffd" providerId="LiveId" clId="{EA21C83B-C265-4219-8763-4F1E7D1F6DDD}" dt="2022-02-14T20:02:55.356" v="9102" actId="242"/>
        <pc:sldMkLst>
          <pc:docMk/>
          <pc:sldMk cId="431878064" sldId="259"/>
        </pc:sldMkLst>
        <pc:spChg chg="mod">
          <ac:chgData name="Stan Cox" userId="9376f276357bfffd" providerId="LiveId" clId="{EA21C83B-C265-4219-8763-4F1E7D1F6DDD}" dt="2022-02-14T20:02:55.356" v="9102" actId="242"/>
          <ac:spMkLst>
            <pc:docMk/>
            <pc:sldMk cId="431878064" sldId="259"/>
            <ac:spMk id="2" creationId="{5F18C9FA-BA85-4A36-9FD5-99A7BD33E3B3}"/>
          </ac:spMkLst>
        </pc:spChg>
        <pc:spChg chg="mod">
          <ac:chgData name="Stan Cox" userId="9376f276357bfffd" providerId="LiveId" clId="{EA21C83B-C265-4219-8763-4F1E7D1F6DDD}" dt="2022-02-12T23:04:33.910" v="8728" actId="27636"/>
          <ac:spMkLst>
            <pc:docMk/>
            <pc:sldMk cId="431878064" sldId="259"/>
            <ac:spMk id="6" creationId="{FB470F12-B1FB-4EC3-B635-8C30EE42412E}"/>
          </ac:spMkLst>
        </pc:spChg>
      </pc:sldChg>
      <pc:sldChg chg="add del setBg">
        <pc:chgData name="Stan Cox" userId="9376f276357bfffd" providerId="LiveId" clId="{EA21C83B-C265-4219-8763-4F1E7D1F6DDD}" dt="2022-02-12T22:58:49.837" v="8329"/>
        <pc:sldMkLst>
          <pc:docMk/>
          <pc:sldMk cId="1088514946"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7F6A2-E0ED-41D4-A8D7-3CBCFF414B2C}"/>
              </a:ext>
            </a:extLst>
          </p:cNvPr>
          <p:cNvSpPr>
            <a:spLocks noGrp="1"/>
          </p:cNvSpPr>
          <p:nvPr>
            <p:ph type="hdr" sz="quarter"/>
          </p:nvPr>
        </p:nvSpPr>
        <p:spPr>
          <a:xfrm>
            <a:off x="0" y="0"/>
            <a:ext cx="3429000" cy="800100"/>
          </a:xfrm>
          <a:prstGeom prst="rect">
            <a:avLst/>
          </a:prstGeom>
        </p:spPr>
        <p:txBody>
          <a:bodyPr vert="horz" lIns="91440" tIns="45720" rIns="91440" bIns="45720" rtlCol="0"/>
          <a:lstStyle>
            <a:lvl1pPr algn="l">
              <a:defRPr sz="1200"/>
            </a:lvl1pPr>
          </a:lstStyle>
          <a:p>
            <a:r>
              <a:rPr lang="en-US" sz="2000" dirty="0">
                <a:latin typeface="Frijole" panose="02000000000000000000" pitchFamily="2" charset="0"/>
              </a:rPr>
              <a:t>Hate Speech</a:t>
            </a:r>
          </a:p>
          <a:p>
            <a:r>
              <a:rPr lang="en-US" dirty="0"/>
              <a:t>(Colossians 4:6)</a:t>
            </a:r>
          </a:p>
        </p:txBody>
      </p:sp>
      <p:sp>
        <p:nvSpPr>
          <p:cNvPr id="3" name="Date Placeholder 2">
            <a:extLst>
              <a:ext uri="{FF2B5EF4-FFF2-40B4-BE49-F238E27FC236}">
                <a16:creationId xmlns:a16="http://schemas.microsoft.com/office/drawing/2014/main" id="{7CBE5B0C-6176-416C-8A7B-2C85805C0C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13, 2022 @ 11am</a:t>
            </a:r>
          </a:p>
        </p:txBody>
      </p:sp>
      <p:sp>
        <p:nvSpPr>
          <p:cNvPr id="4" name="Footer Placeholder 3">
            <a:extLst>
              <a:ext uri="{FF2B5EF4-FFF2-40B4-BE49-F238E27FC236}">
                <a16:creationId xmlns:a16="http://schemas.microsoft.com/office/drawing/2014/main" id="{CD088F9B-25F8-449B-848D-4594E00499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606D963B-FA02-41A2-9D8E-44E4D557C7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E751781-98D9-4095-8994-0A3898214143}" type="slidenum">
              <a:rPr lang="en-US" smtClean="0"/>
              <a:t>‹#›</a:t>
            </a:fld>
            <a:endParaRPr lang="en-US" dirty="0"/>
          </a:p>
        </p:txBody>
      </p:sp>
    </p:spTree>
    <p:extLst>
      <p:ext uri="{BB962C8B-B14F-4D97-AF65-F5344CB8AC3E}">
        <p14:creationId xmlns:p14="http://schemas.microsoft.com/office/powerpoint/2010/main" val="108555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2C666-59F8-413E-A056-2F8C4001061C}"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9601A-22D8-42FE-B192-F1AFCA502433}" type="slidenum">
              <a:rPr lang="en-US" smtClean="0"/>
              <a:t>‹#›</a:t>
            </a:fld>
            <a:endParaRPr lang="en-US"/>
          </a:p>
        </p:txBody>
      </p:sp>
    </p:spTree>
    <p:extLst>
      <p:ext uri="{BB962C8B-B14F-4D97-AF65-F5344CB8AC3E}">
        <p14:creationId xmlns:p14="http://schemas.microsoft.com/office/powerpoint/2010/main" val="42476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r>
              <a:rPr lang="en-US" b="1" dirty="0"/>
              <a:t>(Colossians 4:6), </a:t>
            </a:r>
            <a:r>
              <a:rPr lang="en-US" i="1" dirty="0"/>
              <a:t>“Let your speech always be with grace, seasoned with salt, that you may know how you ought to answer each one.”</a:t>
            </a:r>
          </a:p>
          <a:p>
            <a:pPr marL="628650" lvl="1" indent="-171450">
              <a:buFont typeface="Arial" panose="020B0604020202020204" pitchFamily="34" charset="0"/>
              <a:buChar char="•"/>
            </a:pPr>
            <a:r>
              <a:rPr lang="en-US" b="1" i="0" dirty="0"/>
              <a:t>Paul’s exhortation gives very clear indications of the type of language Christians are supposed to use.</a:t>
            </a:r>
          </a:p>
          <a:p>
            <a:pPr marL="628650" lvl="1" indent="-171450">
              <a:buFont typeface="Arial" panose="020B0604020202020204" pitchFamily="34" charset="0"/>
              <a:buChar char="•"/>
            </a:pPr>
            <a:r>
              <a:rPr lang="en-US" b="1" i="0" dirty="0"/>
              <a:t>It would never be appropriate for a child of God to expressed hatred of any other person.</a:t>
            </a:r>
          </a:p>
          <a:p>
            <a:pPr marL="1085850" lvl="2" indent="-171450">
              <a:buFont typeface="Arial" panose="020B0604020202020204" pitchFamily="34" charset="0"/>
              <a:buChar char="•"/>
            </a:pPr>
            <a:r>
              <a:rPr lang="en-US" i="0" dirty="0"/>
              <a:t>This is especially true of our brethren</a:t>
            </a:r>
          </a:p>
          <a:p>
            <a:pPr marL="0" lvl="0" indent="0">
              <a:buFont typeface="Arial" panose="020B0604020202020204" pitchFamily="34" charset="0"/>
              <a:buNone/>
            </a:pPr>
            <a:r>
              <a:rPr lang="en-US" b="1" dirty="0"/>
              <a:t>(1 John 3:16-18), </a:t>
            </a:r>
            <a:r>
              <a:rPr lang="en-US" i="1" dirty="0"/>
              <a:t>“By this we know love, because He laid down His life for us. And we also ought to lay down our lives for the brethren.</a:t>
            </a:r>
            <a:r>
              <a:rPr lang="en-US" i="1" baseline="30000" dirty="0"/>
              <a:t> 17</a:t>
            </a:r>
            <a:r>
              <a:rPr lang="en-US" i="1" dirty="0"/>
              <a:t> But whoever has this world's goods, and sees his brother in need, and shuts up his heart from him, how does the love of God abide in him? </a:t>
            </a:r>
            <a:r>
              <a:rPr lang="en-US" i="1" baseline="30000" dirty="0"/>
              <a:t>18</a:t>
            </a:r>
            <a:r>
              <a:rPr lang="en-US" i="1" dirty="0"/>
              <a:t> My little children, let us not love in word or in tongue, but in deed and in truth.”</a:t>
            </a:r>
          </a:p>
          <a:p>
            <a:pPr marL="1085850" lvl="2" indent="-171450">
              <a:buFont typeface="Arial" panose="020B0604020202020204" pitchFamily="34" charset="0"/>
              <a:buChar char="•"/>
            </a:pPr>
            <a:r>
              <a:rPr lang="en-US" i="0" dirty="0"/>
              <a:t>But, it is also true of our neighbors in the world</a:t>
            </a:r>
          </a:p>
          <a:p>
            <a:pPr marL="0" lvl="0" indent="0">
              <a:buFont typeface="Arial" panose="020B0604020202020204" pitchFamily="34" charset="0"/>
              <a:buNone/>
            </a:pPr>
            <a:r>
              <a:rPr lang="en-US" b="1" i="0" dirty="0"/>
              <a:t>(</a:t>
            </a:r>
            <a:r>
              <a:rPr lang="en-US" b="1" dirty="0"/>
              <a:t>Luke 10:25-28), </a:t>
            </a:r>
            <a:r>
              <a:rPr lang="en-US" dirty="0"/>
              <a:t>“</a:t>
            </a:r>
            <a:r>
              <a:rPr lang="en-US" i="1" dirty="0"/>
              <a:t>And behold, a certain lawyer stood up and tested Him, saying, “Teacher, what shall I do to inherit eternal life?” </a:t>
            </a:r>
            <a:r>
              <a:rPr lang="en-US" i="1" baseline="30000" dirty="0"/>
              <a:t>26</a:t>
            </a:r>
            <a:r>
              <a:rPr lang="en-US" i="1" dirty="0"/>
              <a:t> He said to him, “What is written in the law? What is your reading of it?” </a:t>
            </a:r>
            <a:r>
              <a:rPr lang="en-US" i="1" baseline="30000" dirty="0"/>
              <a:t>27</a:t>
            </a:r>
            <a:r>
              <a:rPr lang="en-US" i="1" dirty="0"/>
              <a:t> So he answered and said, “‘You shall love the Lord your God with all your heart, with all your soul, with all your strength, and with all your mind,’ and ‘your neighbor as yourself.’ ” </a:t>
            </a:r>
            <a:r>
              <a:rPr lang="en-US" i="1" baseline="30000" dirty="0"/>
              <a:t>28</a:t>
            </a:r>
            <a:r>
              <a:rPr lang="en-US" i="1" dirty="0"/>
              <a:t> And He said to him, “You have answered rightly; do this and you will live.”</a:t>
            </a:r>
          </a:p>
          <a:p>
            <a:pPr marL="628650" lvl="1" indent="-171450">
              <a:buFont typeface="Arial" panose="020B0604020202020204" pitchFamily="34" charset="0"/>
              <a:buChar char="•"/>
            </a:pPr>
            <a:r>
              <a:rPr lang="en-US" i="0" dirty="0"/>
              <a:t>We need to be careful to always speak to and about people in ways that God approves</a:t>
            </a:r>
          </a:p>
          <a:p>
            <a:pPr marL="628650" lvl="1" indent="-171450">
              <a:buFont typeface="Arial" panose="020B0604020202020204" pitchFamily="34" charset="0"/>
              <a:buChar char="•"/>
            </a:pPr>
            <a:r>
              <a:rPr lang="en-US" i="0" dirty="0"/>
              <a:t>For example, RACISM is sinful and to denigrate someone’s worth based upon the color of their skin is both ignorant and hateful!</a:t>
            </a:r>
          </a:p>
          <a:p>
            <a:pPr marL="0" lvl="0" indent="0">
              <a:buFont typeface="Arial" panose="020B0604020202020204" pitchFamily="34" charset="0"/>
              <a:buNone/>
            </a:pPr>
            <a:r>
              <a:rPr lang="en-US" b="1" i="0" dirty="0"/>
              <a:t>(</a:t>
            </a:r>
            <a:r>
              <a:rPr lang="en-US" b="1" dirty="0"/>
              <a:t>Galatians 3:28-29), </a:t>
            </a:r>
            <a:r>
              <a:rPr lang="en-US" i="1" dirty="0"/>
              <a:t>“There is neither Jew nor Greek, there is neither slave nor free, there is neither male nor female; for you are all one in Christ Jesus.</a:t>
            </a:r>
            <a:r>
              <a:rPr lang="en-US" i="1" baseline="30000" dirty="0"/>
              <a:t> 29</a:t>
            </a:r>
            <a:r>
              <a:rPr lang="en-US" i="1" dirty="0"/>
              <a:t> And if you are Christ's, then you are Abraham's seed, and heirs according to the promise.”</a:t>
            </a:r>
          </a:p>
          <a:p>
            <a:pPr marL="171450" lvl="0" indent="-171450">
              <a:buFont typeface="Arial" panose="020B0604020202020204" pitchFamily="34" charset="0"/>
              <a:buChar char="•"/>
            </a:pPr>
            <a:r>
              <a:rPr lang="en-US" b="1" i="0" dirty="0"/>
              <a:t>In our lesson, I want to accomplish two things</a:t>
            </a:r>
          </a:p>
          <a:p>
            <a:pPr marL="628650" lvl="1" indent="-171450">
              <a:buFont typeface="Arial" panose="020B0604020202020204" pitchFamily="34" charset="0"/>
              <a:buChar char="•"/>
            </a:pPr>
            <a:r>
              <a:rPr lang="en-US" i="0" dirty="0"/>
              <a:t>Identify what God considers hate speech, that we not be guilty of sin</a:t>
            </a:r>
          </a:p>
          <a:p>
            <a:pPr marL="628650" lvl="1" indent="-171450">
              <a:buFont typeface="Arial" panose="020B0604020202020204" pitchFamily="34" charset="0"/>
              <a:buChar char="•"/>
            </a:pPr>
            <a:r>
              <a:rPr lang="en-US" i="0" dirty="0"/>
              <a:t>Talk a bit about claims of hate speech in our society today, and offer some insights and considerations for us as we seek to navigate a society that in some cases is opposed to our faith.</a:t>
            </a:r>
          </a:p>
        </p:txBody>
      </p:sp>
      <p:sp>
        <p:nvSpPr>
          <p:cNvPr id="4" name="Slide Number Placeholder 3"/>
          <p:cNvSpPr>
            <a:spLocks noGrp="1"/>
          </p:cNvSpPr>
          <p:nvPr>
            <p:ph type="sldNum" sz="quarter" idx="5"/>
          </p:nvPr>
        </p:nvSpPr>
        <p:spPr/>
        <p:txBody>
          <a:bodyPr/>
          <a:lstStyle/>
          <a:p>
            <a:fld id="{4199601A-22D8-42FE-B192-F1AFCA502433}" type="slidenum">
              <a:rPr lang="en-US" smtClean="0"/>
              <a:t>1</a:t>
            </a:fld>
            <a:endParaRPr lang="en-US"/>
          </a:p>
        </p:txBody>
      </p:sp>
    </p:spTree>
    <p:extLst>
      <p:ext uri="{BB962C8B-B14F-4D97-AF65-F5344CB8AC3E}">
        <p14:creationId xmlns:p14="http://schemas.microsoft.com/office/powerpoint/2010/main" val="103742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of Hate Speech</a:t>
            </a:r>
          </a:p>
          <a:p>
            <a:r>
              <a:rPr lang="en-US" b="1" dirty="0"/>
              <a:t>(Psalm 109:3), [David here calls for God’s judgment against his false accusers], </a:t>
            </a:r>
            <a:r>
              <a:rPr lang="en-US" b="0" i="1" dirty="0"/>
              <a:t>“They have also surrounded me with </a:t>
            </a:r>
            <a:r>
              <a:rPr lang="en-US" b="0" i="1" u="sng" dirty="0"/>
              <a:t>words of hatred</a:t>
            </a:r>
            <a:r>
              <a:rPr lang="en-US" b="0" i="1" dirty="0"/>
              <a:t>, and fought against me without a cause.</a:t>
            </a:r>
          </a:p>
          <a:p>
            <a:pPr marL="171450" indent="-171450">
              <a:buFont typeface="Arial" panose="020B0604020202020204" pitchFamily="34" charset="0"/>
              <a:buChar char="•"/>
            </a:pPr>
            <a:r>
              <a:rPr lang="en-US" b="1" dirty="0"/>
              <a:t>Anger</a:t>
            </a:r>
          </a:p>
          <a:p>
            <a:pPr marL="628650" lvl="1" indent="-171450">
              <a:buFont typeface="Arial" panose="020B0604020202020204" pitchFamily="34" charset="0"/>
              <a:buChar char="•"/>
            </a:pPr>
            <a:r>
              <a:rPr lang="en-US" b="0" dirty="0"/>
              <a:t>Consider Paul’s admonition in Ephesians 4 not to </a:t>
            </a:r>
            <a:r>
              <a:rPr lang="en-US" b="0" i="1" dirty="0"/>
              <a:t>“grieve the Holy Spirit of God” </a:t>
            </a:r>
            <a:r>
              <a:rPr lang="en-US" b="1" dirty="0"/>
              <a:t>(30)</a:t>
            </a:r>
          </a:p>
          <a:p>
            <a:pPr marL="0" indent="0">
              <a:buFont typeface="Arial" panose="020B0604020202020204" pitchFamily="34" charset="0"/>
              <a:buNone/>
            </a:pPr>
            <a:r>
              <a:rPr lang="en-US" b="1" dirty="0"/>
              <a:t>(Ephesians 4:29-32), </a:t>
            </a:r>
            <a:r>
              <a:rPr lang="en-US" i="1" dirty="0"/>
              <a:t>“Let no corrupt word proceed out of your mouth, but what is good for necessary edification, that it may impart grace to the hearers.</a:t>
            </a:r>
            <a:r>
              <a:rPr lang="en-US" i="1" baseline="30000" dirty="0"/>
              <a:t> 30</a:t>
            </a:r>
            <a:r>
              <a:rPr lang="en-US" i="1" dirty="0"/>
              <a:t> And do not grieve the Holy Spirit of God, by whom you were sealed for the day of redemption.</a:t>
            </a:r>
            <a:r>
              <a:rPr lang="en-US" i="1" baseline="30000" dirty="0"/>
              <a:t> 31</a:t>
            </a:r>
            <a:r>
              <a:rPr lang="en-US" i="1" dirty="0"/>
              <a:t> </a:t>
            </a:r>
            <a:r>
              <a:rPr lang="en-US" i="1" u="sng" dirty="0"/>
              <a:t>Let all bitterness, wrath, anger, clamor, and evil speaking be put away from you, with all malice</a:t>
            </a:r>
            <a:r>
              <a:rPr lang="en-US" i="1" dirty="0"/>
              <a:t>.</a:t>
            </a:r>
            <a:r>
              <a:rPr lang="en-US" i="1" baseline="30000" dirty="0"/>
              <a:t> 32</a:t>
            </a:r>
            <a:r>
              <a:rPr lang="en-US" i="1" dirty="0"/>
              <a:t> And be kind to one another, tenderhearted, forgiving one another, even as God in Christ forgave you.”</a:t>
            </a:r>
          </a:p>
          <a:p>
            <a:pPr marL="628650" lvl="1" indent="-171450">
              <a:buFont typeface="Arial" panose="020B0604020202020204" pitchFamily="34" charset="0"/>
              <a:buChar char="•"/>
            </a:pPr>
            <a:r>
              <a:rPr lang="en-US" b="0" i="0" dirty="0"/>
              <a:t>Anger is foundational to most hateful speech</a:t>
            </a:r>
          </a:p>
          <a:p>
            <a:pPr marL="628650" lvl="1" indent="-171450">
              <a:buFont typeface="Arial" panose="020B0604020202020204" pitchFamily="34" charset="0"/>
              <a:buChar char="•"/>
            </a:pPr>
            <a:r>
              <a:rPr lang="en-US" b="0" i="0" dirty="0"/>
              <a:t>Consider that </a:t>
            </a:r>
            <a:r>
              <a:rPr lang="en-US" b="1" i="0" dirty="0"/>
              <a:t>anger</a:t>
            </a:r>
            <a:r>
              <a:rPr lang="en-US" b="0" i="0" dirty="0"/>
              <a:t> is often coupled with bitterness, wrath, evil speaking, </a:t>
            </a:r>
            <a:r>
              <a:rPr lang="en-US" b="0" i="0" u="sng" dirty="0"/>
              <a:t>malice</a:t>
            </a:r>
          </a:p>
          <a:p>
            <a:pPr marL="628650" lvl="1" indent="-171450">
              <a:buFont typeface="Arial" panose="020B0604020202020204" pitchFamily="34" charset="0"/>
              <a:buChar char="•"/>
            </a:pPr>
            <a:r>
              <a:rPr lang="en-US" b="0" i="0" dirty="0"/>
              <a:t>Contrast this with the admonition of Paul to be kind, tenderhearted and forgiving</a:t>
            </a:r>
          </a:p>
          <a:p>
            <a:pPr marL="0" lvl="0" indent="0">
              <a:buFont typeface="Arial" panose="020B0604020202020204" pitchFamily="34" charset="0"/>
              <a:buNone/>
            </a:pPr>
            <a:r>
              <a:rPr lang="en-US" b="1" i="0" dirty="0"/>
              <a:t>(Ephesians 4:26), </a:t>
            </a:r>
            <a:r>
              <a:rPr lang="en-US" i="1" dirty="0"/>
              <a:t>“Be angry, and do not sin”: do not let the sun go down on your wrath,</a:t>
            </a:r>
            <a:r>
              <a:rPr lang="en-US" i="1" baseline="30000" dirty="0"/>
              <a:t> 27</a:t>
            </a:r>
            <a:r>
              <a:rPr lang="en-US" i="1" dirty="0"/>
              <a:t> nor give place to the devil.”</a:t>
            </a:r>
            <a:endParaRPr lang="en-US" b="1" i="1" dirty="0"/>
          </a:p>
          <a:p>
            <a:pPr marL="171450" indent="-171450">
              <a:buFont typeface="Arial" panose="020B0604020202020204" pitchFamily="34" charset="0"/>
              <a:buChar char="•"/>
            </a:pPr>
            <a:r>
              <a:rPr lang="en-US" b="1" dirty="0"/>
              <a:t>[CLICK] Gossip</a:t>
            </a:r>
          </a:p>
          <a:p>
            <a:pPr marL="0" indent="0">
              <a:buFont typeface="+mj-lt"/>
              <a:buNone/>
            </a:pPr>
            <a:r>
              <a:rPr lang="en-US" b="1" dirty="0"/>
              <a:t>(Proverbs 20:19), </a:t>
            </a:r>
            <a:r>
              <a:rPr lang="en-US" i="1" dirty="0"/>
              <a:t>“He who goes about as a talebearer reveals secrets; therefore do not associate with one who flatters with his lips.”</a:t>
            </a:r>
          </a:p>
          <a:p>
            <a:pPr marL="628650" lvl="1" indent="-171450">
              <a:buFont typeface="Arial" panose="020B0604020202020204" pitchFamily="34" charset="0"/>
              <a:buChar char="•"/>
            </a:pPr>
            <a:r>
              <a:rPr lang="en-US" i="0" dirty="0"/>
              <a:t>Consider how flattering it can be to be a party to a secret, to share in a confidence</a:t>
            </a:r>
          </a:p>
          <a:p>
            <a:pPr marL="628650" lvl="1" indent="-171450">
              <a:buFont typeface="Arial" panose="020B0604020202020204" pitchFamily="34" charset="0"/>
              <a:buChar char="•"/>
            </a:pPr>
            <a:r>
              <a:rPr lang="en-US" i="0" dirty="0"/>
              <a:t>If they are willing to tell a secret TO YOU, they will certainly be willing to share a secret ABOUT YOU.</a:t>
            </a:r>
          </a:p>
          <a:p>
            <a:pPr marL="0" indent="0">
              <a:buFont typeface="Arial" panose="020B0604020202020204" pitchFamily="34" charset="0"/>
              <a:buNone/>
            </a:pPr>
            <a:r>
              <a:rPr lang="en-US" b="1" i="0" dirty="0"/>
              <a:t>(</a:t>
            </a:r>
            <a:r>
              <a:rPr lang="en-US" b="1" dirty="0"/>
              <a:t>1 Timothy 5:13) {Danger of the younger widows… temptation], </a:t>
            </a:r>
            <a:r>
              <a:rPr lang="en-US" i="1" dirty="0"/>
              <a:t>“And besides they learn to be idle, wandering about from house to house, and not only </a:t>
            </a:r>
            <a:r>
              <a:rPr lang="en-US" i="1" u="sng" dirty="0"/>
              <a:t>idle</a:t>
            </a:r>
            <a:r>
              <a:rPr lang="en-US" i="1" dirty="0"/>
              <a:t> but also gossips and busybodies, saying things which they ought not.”</a:t>
            </a:r>
          </a:p>
          <a:p>
            <a:pPr marL="628650" lvl="1" indent="-171450">
              <a:buFont typeface="Arial" panose="020B0604020202020204" pitchFamily="34" charset="0"/>
              <a:buChar char="•"/>
            </a:pPr>
            <a:r>
              <a:rPr lang="en-US" b="0" i="0" dirty="0"/>
              <a:t>Idleness can easily bring about such hate for others.</a:t>
            </a:r>
          </a:p>
          <a:p>
            <a:pPr marL="171450" indent="-171450">
              <a:buFont typeface="Arial" panose="020B0604020202020204" pitchFamily="34" charset="0"/>
              <a:buChar char="•"/>
            </a:pPr>
            <a:r>
              <a:rPr lang="en-US" b="1" dirty="0"/>
              <a:t>[CLICK] Slander</a:t>
            </a:r>
          </a:p>
          <a:p>
            <a:pPr marL="628650" lvl="1" indent="-171450">
              <a:buFont typeface="Arial" panose="020B0604020202020204" pitchFamily="34" charset="0"/>
              <a:buChar char="•"/>
            </a:pPr>
            <a:r>
              <a:rPr lang="en-US" b="0" dirty="0"/>
              <a:t>Define: </a:t>
            </a:r>
            <a:r>
              <a:rPr lang="en-US" b="0" i="0" dirty="0" err="1">
                <a:solidFill>
                  <a:srgbClr val="0A0A0A"/>
                </a:solidFill>
                <a:effectLst/>
                <a:latin typeface="+mn-lt"/>
              </a:rPr>
              <a:t>dibâ</a:t>
            </a:r>
            <a:r>
              <a:rPr lang="en-US" b="0" i="0" dirty="0">
                <a:solidFill>
                  <a:srgbClr val="0A0A0A"/>
                </a:solidFill>
                <a:effectLst/>
                <a:latin typeface="+mn-lt"/>
              </a:rPr>
              <a:t> (dib-</a:t>
            </a:r>
            <a:r>
              <a:rPr lang="en-US" b="0" i="0" dirty="0" err="1">
                <a:solidFill>
                  <a:srgbClr val="0A0A0A"/>
                </a:solidFill>
                <a:effectLst/>
                <a:latin typeface="+mn-lt"/>
              </a:rPr>
              <a:t>baw</a:t>
            </a:r>
            <a:r>
              <a:rPr lang="en-US" b="0" i="0" dirty="0">
                <a:solidFill>
                  <a:srgbClr val="0A0A0A"/>
                </a:solidFill>
                <a:effectLst/>
                <a:latin typeface="+mn-lt"/>
              </a:rPr>
              <a:t>’) </a:t>
            </a:r>
            <a:r>
              <a:rPr lang="he-IL" b="0" i="0" dirty="0">
                <a:solidFill>
                  <a:srgbClr val="627B9F"/>
                </a:solidFill>
                <a:effectLst/>
                <a:latin typeface="+mn-lt"/>
              </a:rPr>
              <a:t>דִּבָּה</a:t>
            </a:r>
            <a:r>
              <a:rPr lang="en-US" b="0" i="0" dirty="0">
                <a:solidFill>
                  <a:srgbClr val="627B9F"/>
                </a:solidFill>
                <a:effectLst/>
                <a:latin typeface="+mn-lt"/>
              </a:rPr>
              <a:t> – to defame, to spread slander, whisper, report evil.</a:t>
            </a:r>
          </a:p>
          <a:p>
            <a:pPr marL="0" lvl="0" indent="0">
              <a:buFont typeface="Arial" panose="020B0604020202020204" pitchFamily="34" charset="0"/>
              <a:buNone/>
            </a:pPr>
            <a:r>
              <a:rPr lang="en-US" b="1" i="0" dirty="0">
                <a:solidFill>
                  <a:srgbClr val="627B9F"/>
                </a:solidFill>
                <a:effectLst/>
                <a:latin typeface="+mn-lt"/>
              </a:rPr>
              <a:t>(</a:t>
            </a:r>
            <a:r>
              <a:rPr lang="en-US" b="1" dirty="0"/>
              <a:t>Proverbs 10:18-19), </a:t>
            </a:r>
            <a:r>
              <a:rPr lang="en-US" i="1" dirty="0"/>
              <a:t>“Whoever hides hatred has lying lips, and whoever spreads slander is a fool. </a:t>
            </a:r>
            <a:r>
              <a:rPr lang="en-US" i="1" baseline="30000" dirty="0"/>
              <a:t>19</a:t>
            </a:r>
            <a:r>
              <a:rPr lang="en-US" i="1" dirty="0"/>
              <a:t> In the multitude of words sin is not lacking, but he who restrains his lips is wise.”</a:t>
            </a:r>
          </a:p>
          <a:p>
            <a:pPr marL="0" lvl="0" indent="0">
              <a:buFont typeface="Arial" panose="020B0604020202020204" pitchFamily="34" charset="0"/>
              <a:buNone/>
            </a:pPr>
            <a:r>
              <a:rPr lang="en-US" b="1" i="0" dirty="0">
                <a:latin typeface="+mn-lt"/>
              </a:rPr>
              <a:t>(Proverbs 11:9), </a:t>
            </a:r>
            <a:r>
              <a:rPr lang="en-US" b="0" i="0" dirty="0">
                <a:latin typeface="+mn-lt"/>
              </a:rPr>
              <a:t>“</a:t>
            </a:r>
            <a:r>
              <a:rPr lang="en-US" i="1" dirty="0"/>
              <a:t>The hypocrite with his mouth </a:t>
            </a:r>
            <a:r>
              <a:rPr lang="en-US" i="1" u="sng" dirty="0"/>
              <a:t>destroys his neighbor</a:t>
            </a:r>
            <a:r>
              <a:rPr lang="en-US" i="1" dirty="0"/>
              <a:t>, but through knowledge the righteous will be delivered.”</a:t>
            </a:r>
            <a:endParaRPr lang="en-US" b="0" i="1" dirty="0">
              <a:latin typeface="+mn-lt"/>
            </a:endParaRPr>
          </a:p>
          <a:p>
            <a:pPr marL="171450" indent="-171450">
              <a:buFont typeface="Arial" panose="020B0604020202020204" pitchFamily="34" charset="0"/>
              <a:buChar char="•"/>
            </a:pPr>
            <a:r>
              <a:rPr lang="en-US" b="1" dirty="0"/>
              <a:t>[CLICK] Bitterness</a:t>
            </a:r>
          </a:p>
          <a:p>
            <a:pPr marL="628650" lvl="1" indent="-171450">
              <a:buFont typeface="Arial" panose="020B0604020202020204" pitchFamily="34" charset="0"/>
              <a:buChar char="•"/>
            </a:pPr>
            <a:r>
              <a:rPr lang="en-US" b="0" dirty="0"/>
              <a:t>Define bitter: mar (mar) </a:t>
            </a:r>
            <a:r>
              <a:rPr lang="he-IL" b="0" i="0" dirty="0">
                <a:solidFill>
                  <a:srgbClr val="627B9F"/>
                </a:solidFill>
                <a:effectLst/>
                <a:latin typeface="+mn-lt"/>
              </a:rPr>
              <a:t>מַר</a:t>
            </a:r>
            <a:r>
              <a:rPr lang="en-US" b="0" i="0" dirty="0">
                <a:solidFill>
                  <a:srgbClr val="627B9F"/>
                </a:solidFill>
                <a:effectLst/>
                <a:latin typeface="+mn-lt"/>
              </a:rPr>
              <a:t> – used literally of water, food, physical pain, chafing. Used metaphorically to describe sadness and sorrow, crying or weeping, vehement, powerful raging, that which is destructive and pernicious.</a:t>
            </a:r>
          </a:p>
          <a:p>
            <a:pPr marL="0" lvl="0" indent="0">
              <a:buFont typeface="Arial" panose="020B0604020202020204" pitchFamily="34" charset="0"/>
              <a:buNone/>
            </a:pPr>
            <a:r>
              <a:rPr lang="en-US" b="1" i="0" dirty="0">
                <a:solidFill>
                  <a:srgbClr val="627B9F"/>
                </a:solidFill>
                <a:effectLst/>
                <a:latin typeface="+mn-lt"/>
              </a:rPr>
              <a:t>(</a:t>
            </a:r>
            <a:r>
              <a:rPr lang="en-US" b="1" dirty="0"/>
              <a:t>Proverbs 12:18), </a:t>
            </a:r>
            <a:r>
              <a:rPr lang="en-US" i="1" dirty="0"/>
              <a:t>“There is one who speaks </a:t>
            </a:r>
            <a:r>
              <a:rPr lang="en-US" i="1" u="sng" dirty="0"/>
              <a:t>like the piercings of a sword</a:t>
            </a:r>
            <a:r>
              <a:rPr lang="en-US" i="1" dirty="0"/>
              <a:t>, but the tongue of the wise promotes health.”</a:t>
            </a:r>
          </a:p>
          <a:p>
            <a:pPr marL="0" lvl="0" indent="0">
              <a:buFont typeface="Arial" panose="020B0604020202020204" pitchFamily="34" charset="0"/>
              <a:buNone/>
            </a:pPr>
            <a:r>
              <a:rPr lang="en-US" b="1" dirty="0">
                <a:latin typeface="+mn-lt"/>
              </a:rPr>
              <a:t>(</a:t>
            </a:r>
            <a:r>
              <a:rPr lang="en-US" b="1" dirty="0"/>
              <a:t>Psalms 64:2-5), </a:t>
            </a:r>
            <a:r>
              <a:rPr lang="en-US" i="1" dirty="0"/>
              <a:t>“Hide me from the secret plots of the wicked, from the rebellion of the workers of iniquity, </a:t>
            </a:r>
            <a:br>
              <a:rPr lang="en-US" i="1" dirty="0"/>
            </a:br>
            <a:r>
              <a:rPr lang="en-US" i="1" baseline="30000" dirty="0"/>
              <a:t>3</a:t>
            </a:r>
            <a:r>
              <a:rPr lang="en-US" i="1" dirty="0"/>
              <a:t> </a:t>
            </a:r>
            <a:r>
              <a:rPr lang="en-US" i="1" u="sng" dirty="0"/>
              <a:t>Who sharpen their tongue like a sword, and bend their bows to shoot their arrows—bitter words</a:t>
            </a:r>
            <a:r>
              <a:rPr lang="en-US" i="1" dirty="0"/>
              <a:t>, </a:t>
            </a:r>
            <a:r>
              <a:rPr lang="en-US" i="1" baseline="30000" dirty="0"/>
              <a:t>4</a:t>
            </a:r>
            <a:r>
              <a:rPr lang="en-US" i="1" dirty="0"/>
              <a:t> that they may shoot in secret at the blameless; </a:t>
            </a:r>
            <a:r>
              <a:rPr lang="en-US" i="1" u="sng" dirty="0"/>
              <a:t>suddenly they shoot at him</a:t>
            </a:r>
            <a:r>
              <a:rPr lang="en-US" i="1" u="none" dirty="0"/>
              <a:t> </a:t>
            </a:r>
            <a:r>
              <a:rPr lang="en-US" i="1" dirty="0"/>
              <a:t>and do not fear. </a:t>
            </a:r>
            <a:r>
              <a:rPr lang="en-US" i="1" baseline="30000" dirty="0"/>
              <a:t>5</a:t>
            </a:r>
            <a:r>
              <a:rPr lang="en-US" i="1" dirty="0"/>
              <a:t> They encourage themselves in an evil matter; they talk of laying snares secretly; they say, “Who will see them?”</a:t>
            </a:r>
            <a:endParaRPr lang="en-US" b="0" i="1" dirty="0">
              <a:latin typeface="+mn-lt"/>
            </a:endParaRPr>
          </a:p>
          <a:p>
            <a:pPr marL="171450" indent="-171450">
              <a:buFont typeface="Arial" panose="020B0604020202020204" pitchFamily="34" charset="0"/>
              <a:buChar char="•"/>
            </a:pPr>
            <a:r>
              <a:rPr lang="en-US" b="1" dirty="0"/>
              <a:t>[CLICK] Lies</a:t>
            </a:r>
          </a:p>
          <a:p>
            <a:pPr marL="0" indent="0">
              <a:buFont typeface="Arial" panose="020B0604020202020204" pitchFamily="34" charset="0"/>
              <a:buNone/>
            </a:pPr>
            <a:r>
              <a:rPr lang="en-US" b="1" dirty="0"/>
              <a:t>(Psalms 109:1-5), [David’s plea to God regarding his accusers], </a:t>
            </a:r>
            <a:r>
              <a:rPr lang="en-US" i="1" dirty="0"/>
              <a:t>“Do not keep silent, O God of my praise! </a:t>
            </a:r>
            <a:r>
              <a:rPr lang="en-US" i="1" baseline="30000" dirty="0"/>
              <a:t>2</a:t>
            </a:r>
            <a:r>
              <a:rPr lang="en-US" i="1" dirty="0"/>
              <a:t> For the mouth of the wicked and the mouth of the </a:t>
            </a:r>
            <a:r>
              <a:rPr lang="en-US" i="1" u="sng" dirty="0"/>
              <a:t>deceitful</a:t>
            </a:r>
            <a:r>
              <a:rPr lang="en-US" i="1" dirty="0"/>
              <a:t> have opened against me; they have spoken against me with a lying tongue. </a:t>
            </a:r>
            <a:r>
              <a:rPr lang="en-US" i="1" baseline="30000" dirty="0"/>
              <a:t>3</a:t>
            </a:r>
            <a:r>
              <a:rPr lang="en-US" i="1" dirty="0"/>
              <a:t> They have also surrounded me with </a:t>
            </a:r>
            <a:r>
              <a:rPr lang="en-US" i="1" u="sng" dirty="0"/>
              <a:t>words of hatred</a:t>
            </a:r>
            <a:r>
              <a:rPr lang="en-US" i="1" dirty="0"/>
              <a:t>, and fought against me without a cause. </a:t>
            </a:r>
            <a:r>
              <a:rPr lang="en-US" i="1" baseline="30000" dirty="0"/>
              <a:t>4</a:t>
            </a:r>
            <a:r>
              <a:rPr lang="en-US" i="1" dirty="0"/>
              <a:t> In return for my love they are my accusers, but I give myself to prayer. </a:t>
            </a:r>
            <a:r>
              <a:rPr lang="en-US" i="1" baseline="30000" dirty="0"/>
              <a:t>5</a:t>
            </a:r>
            <a:r>
              <a:rPr lang="en-US" i="1" dirty="0"/>
              <a:t> Thus they have rewarded me </a:t>
            </a:r>
            <a:r>
              <a:rPr lang="en-US" i="1" u="sng" dirty="0"/>
              <a:t>evil for good</a:t>
            </a:r>
            <a:r>
              <a:rPr lang="en-US" i="1" dirty="0"/>
              <a:t>, and </a:t>
            </a:r>
            <a:r>
              <a:rPr lang="en-US" i="1" u="sng" dirty="0"/>
              <a:t>hatred for my love</a:t>
            </a:r>
            <a:r>
              <a:rPr lang="en-US" i="1" dirty="0"/>
              <a:t>.”</a:t>
            </a:r>
          </a:p>
          <a:p>
            <a:pPr marL="0" indent="0">
              <a:buFont typeface="Arial" panose="020B0604020202020204" pitchFamily="34" charset="0"/>
              <a:buNone/>
            </a:pPr>
            <a:r>
              <a:rPr lang="en-US" b="1" i="0" dirty="0"/>
              <a:t>(</a:t>
            </a:r>
            <a:r>
              <a:rPr lang="en-US" b="1" dirty="0"/>
              <a:t>Ephesians 4:25), </a:t>
            </a:r>
            <a:r>
              <a:rPr lang="en-US" dirty="0"/>
              <a:t>“Therefore, putting away lying, “Let each one of you speak truth with his neighbor,” for we are members of one another.”</a:t>
            </a:r>
            <a:endParaRPr lang="en-US" b="1" i="0" dirty="0"/>
          </a:p>
          <a:p>
            <a:pPr marL="171450" indent="-171450">
              <a:buFont typeface="Arial" panose="020B0604020202020204" pitchFamily="34" charset="0"/>
              <a:buChar char="•"/>
            </a:pPr>
            <a:r>
              <a:rPr lang="en-US" b="1" dirty="0"/>
              <a:t>Conclusion:  </a:t>
            </a:r>
          </a:p>
          <a:p>
            <a:pPr marL="628650" lvl="1" indent="-171450">
              <a:buFont typeface="Arial" panose="020B0604020202020204" pitchFamily="34" charset="0"/>
              <a:buChar char="•"/>
            </a:pPr>
            <a:r>
              <a:rPr lang="en-US" b="1" dirty="0"/>
              <a:t>The hatred that we express to and about each other is a symptom of the darkness within us.</a:t>
            </a:r>
          </a:p>
          <a:p>
            <a:pPr marL="0" lvl="0" indent="0">
              <a:buFont typeface="Arial" panose="020B0604020202020204" pitchFamily="34" charset="0"/>
              <a:buNone/>
            </a:pPr>
            <a:r>
              <a:rPr lang="en-US" b="1" dirty="0"/>
              <a:t>(1 John 2:11), </a:t>
            </a:r>
            <a:r>
              <a:rPr lang="en-US" b="0" i="1" dirty="0"/>
              <a:t>“But he who </a:t>
            </a:r>
            <a:r>
              <a:rPr lang="en-US" b="0" i="1" u="sng" dirty="0"/>
              <a:t>hates his brother</a:t>
            </a:r>
            <a:r>
              <a:rPr lang="en-US" b="0" i="1" dirty="0"/>
              <a:t> is in darkness and walks in darkness, and does not know where he is going, because </a:t>
            </a:r>
            <a:r>
              <a:rPr lang="en-US" b="0" i="1" u="sng" dirty="0"/>
              <a:t>the darkness has blinded his eyes</a:t>
            </a:r>
            <a:r>
              <a:rPr lang="en-US" b="0" i="1" dirty="0"/>
              <a:t>.”</a:t>
            </a:r>
          </a:p>
          <a:p>
            <a:pPr marL="628650" lvl="1" indent="-171450">
              <a:buFont typeface="Arial" panose="020B0604020202020204" pitchFamily="34" charset="0"/>
              <a:buChar char="•"/>
            </a:pPr>
            <a:r>
              <a:rPr lang="en-US" b="1" i="0" dirty="0"/>
              <a:t>We are to be children of light!</a:t>
            </a:r>
          </a:p>
          <a:p>
            <a:pPr marL="0" lvl="0" indent="0">
              <a:buFont typeface="Arial" panose="020B0604020202020204" pitchFamily="34" charset="0"/>
              <a:buNone/>
            </a:pPr>
            <a:r>
              <a:rPr lang="en-US" b="1" dirty="0"/>
              <a:t>(Ephesians 5:8), </a:t>
            </a:r>
            <a:r>
              <a:rPr lang="en-US" i="1" dirty="0"/>
              <a:t>“For you were once darkness, but now you are light in the Lord. Walk as children of light.”</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9601A-22D8-42FE-B192-F1AFCA502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5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Hate Speech is NOT!</a:t>
            </a:r>
          </a:p>
          <a:p>
            <a:pPr marL="171450" indent="-171450">
              <a:buFont typeface="Arial" panose="020B0604020202020204" pitchFamily="34" charset="0"/>
              <a:buChar char="•"/>
            </a:pPr>
            <a:r>
              <a:rPr lang="en-US" b="1" dirty="0"/>
              <a:t>The world has much to say these days about “hate speech” (The concept is rather new, though hateful speech has been around as long as man).</a:t>
            </a:r>
          </a:p>
          <a:p>
            <a:pPr marL="628650" lvl="1" indent="-171450">
              <a:buFont typeface="Arial" panose="020B0604020202020204" pitchFamily="34" charset="0"/>
              <a:buChar char="•"/>
            </a:pPr>
            <a:r>
              <a:rPr lang="en-US" dirty="0"/>
              <a:t>Interestingly, though Christians are to be identified by our love and gracious speech, many today claim that we are guilty of hate speech.</a:t>
            </a:r>
          </a:p>
          <a:p>
            <a:pPr marL="1085850" lvl="2" indent="-171450">
              <a:buFont typeface="Arial" panose="020B0604020202020204" pitchFamily="34" charset="0"/>
              <a:buChar char="•"/>
            </a:pPr>
            <a:r>
              <a:rPr lang="en-US" dirty="0"/>
              <a:t>May it be that their claims are always found to be false!</a:t>
            </a:r>
          </a:p>
          <a:p>
            <a:pPr marL="1085850" lvl="2" indent="-171450">
              <a:buFont typeface="Arial" panose="020B0604020202020204" pitchFamily="34" charset="0"/>
              <a:buChar char="•"/>
            </a:pPr>
            <a:r>
              <a:rPr lang="en-US" dirty="0"/>
              <a:t>It is only then that we can rest easy as we stand foursquare with our Lord</a:t>
            </a:r>
          </a:p>
          <a:p>
            <a:pPr marL="0" lvl="0" indent="0">
              <a:buFont typeface="Arial" panose="020B0604020202020204" pitchFamily="34" charset="0"/>
              <a:buNone/>
            </a:pPr>
            <a:r>
              <a:rPr lang="en-US" b="1" dirty="0"/>
              <a:t>(1 Peter 3:15-17), </a:t>
            </a:r>
            <a:r>
              <a:rPr lang="en-US" i="1" dirty="0"/>
              <a:t>“But sanctify the Lord God in your hearts, and always be ready to give a defense to everyone who asks you a reason for the hope that is in you, with meekness and fear;</a:t>
            </a:r>
            <a:r>
              <a:rPr lang="en-US" i="1" baseline="30000" dirty="0"/>
              <a:t> 16</a:t>
            </a:r>
            <a:r>
              <a:rPr lang="en-US" i="1" dirty="0"/>
              <a:t> having a good conscience, that when they defame you as evildoers, those who revile your good conduct in Christ may be ashamed.</a:t>
            </a:r>
            <a:r>
              <a:rPr lang="en-US" i="1" baseline="30000" dirty="0"/>
              <a:t> 17</a:t>
            </a:r>
            <a:r>
              <a:rPr lang="en-US" i="1" dirty="0"/>
              <a:t> For it is better, if it is the will of God, to suffer for doing good than for doing evil.”</a:t>
            </a:r>
          </a:p>
          <a:p>
            <a:pPr marL="171450" indent="-171450">
              <a:buFont typeface="Arial" panose="020B0604020202020204" pitchFamily="34" charset="0"/>
              <a:buChar char="•"/>
            </a:pPr>
            <a:r>
              <a:rPr lang="en-US" b="1" dirty="0"/>
              <a:t>How does the world define hate speech?</a:t>
            </a:r>
          </a:p>
          <a:p>
            <a:pPr marL="628650" lvl="1" indent="-171450">
              <a:buFont typeface="Arial" panose="020B0604020202020204" pitchFamily="34" charset="0"/>
              <a:buChar char="•"/>
            </a:pPr>
            <a:r>
              <a:rPr lang="en-US" b="1" dirty="0"/>
              <a:t>Typical definition from the American Library  Association: </a:t>
            </a:r>
            <a:r>
              <a:rPr lang="en-US" dirty="0"/>
              <a:t>H</a:t>
            </a:r>
            <a:r>
              <a:rPr lang="en-US" b="0" i="0" dirty="0">
                <a:solidFill>
                  <a:srgbClr val="494949"/>
                </a:solidFill>
                <a:effectLst/>
                <a:latin typeface="+mn-lt"/>
              </a:rPr>
              <a:t>ate speech is any form of expression through which speakers intend to vilify, humiliate, or incite hatred against a group or a class of persons on the basis of race, religion, skin color sexual identity, gender identity, ethnicity, disability, or national origin.</a:t>
            </a:r>
          </a:p>
          <a:p>
            <a:pPr marL="628650" lvl="1" indent="-171450">
              <a:buFont typeface="Arial" panose="020B0604020202020204" pitchFamily="34" charset="0"/>
              <a:buChar char="•"/>
            </a:pPr>
            <a:r>
              <a:rPr lang="en-US" b="0" i="0" dirty="0">
                <a:solidFill>
                  <a:srgbClr val="494949"/>
                </a:solidFill>
                <a:effectLst/>
                <a:latin typeface="+mn-lt"/>
              </a:rPr>
              <a:t>What we have discussed thus far would certainly agree with this literal assessment of the phrase.</a:t>
            </a:r>
          </a:p>
          <a:p>
            <a:pPr marL="628650" lvl="1" indent="-171450">
              <a:buFont typeface="Arial" panose="020B0604020202020204" pitchFamily="34" charset="0"/>
              <a:buChar char="•"/>
            </a:pPr>
            <a:r>
              <a:rPr lang="en-US" b="0" i="0" dirty="0">
                <a:solidFill>
                  <a:srgbClr val="494949"/>
                </a:solidFill>
                <a:effectLst/>
                <a:latin typeface="+mn-lt"/>
              </a:rPr>
              <a:t>Christians should not seek to vilify, humiliate or incite hatred against anybody!</a:t>
            </a:r>
          </a:p>
          <a:p>
            <a:pPr marL="628650" lvl="1" indent="-171450">
              <a:buFont typeface="Arial" panose="020B0604020202020204" pitchFamily="34" charset="0"/>
              <a:buChar char="•"/>
            </a:pPr>
            <a:r>
              <a:rPr lang="en-US" b="0" i="0" dirty="0">
                <a:solidFill>
                  <a:srgbClr val="494949"/>
                </a:solidFill>
                <a:effectLst/>
                <a:latin typeface="+mn-lt"/>
              </a:rPr>
              <a:t>However, the problem is not with the definition, rather that the one who determines whether speech is hateful in our society is the one to whom the words are directed.  So, those with thin skins, or with a perception of victimhood often claim offense when none is either intended or intrinsic in the speech.</a:t>
            </a:r>
          </a:p>
          <a:p>
            <a:pPr marL="628650" lvl="1" indent="-171450">
              <a:buFont typeface="Arial" panose="020B0604020202020204" pitchFamily="34" charset="0"/>
              <a:buChar char="•"/>
            </a:pPr>
            <a:r>
              <a:rPr lang="en-US" b="1" i="0" dirty="0">
                <a:solidFill>
                  <a:srgbClr val="494949"/>
                </a:solidFill>
                <a:effectLst/>
                <a:latin typeface="+mn-lt"/>
              </a:rPr>
              <a:t>In other words, if it is taken wrong, IT IS WRONG!</a:t>
            </a:r>
            <a:endParaRPr lang="en-US" b="1" dirty="0">
              <a:latin typeface="+mn-lt"/>
            </a:endParaRPr>
          </a:p>
          <a:p>
            <a:pPr marL="171450" indent="-171450">
              <a:buFont typeface="Arial" panose="020B0604020202020204" pitchFamily="34" charset="0"/>
              <a:buChar char="•"/>
            </a:pPr>
            <a:r>
              <a:rPr lang="en-US" b="1" dirty="0"/>
              <a:t>Two Examples I will note</a:t>
            </a:r>
          </a:p>
          <a:p>
            <a:pPr marL="628650" lvl="1" indent="-171450">
              <a:buFont typeface="Arial" panose="020B0604020202020204" pitchFamily="34" charset="0"/>
              <a:buChar char="•"/>
            </a:pPr>
            <a:r>
              <a:rPr lang="en-US" b="1" dirty="0"/>
              <a:t>First happened a number of years ago (forget the details)</a:t>
            </a:r>
          </a:p>
          <a:p>
            <a:pPr marL="1085850" lvl="2" indent="-171450">
              <a:buFont typeface="Arial" panose="020B0604020202020204" pitchFamily="34" charset="0"/>
              <a:buChar char="•"/>
            </a:pPr>
            <a:r>
              <a:rPr lang="en-US" dirty="0"/>
              <a:t>An educated man was discussing economic issues, with no reference to any race or class at all, and used the term niggardly.  (The word is defined as:  not generous, stingy).</a:t>
            </a:r>
          </a:p>
          <a:p>
            <a:pPr marL="1085850" lvl="2" indent="-171450">
              <a:buFont typeface="Arial" panose="020B0604020202020204" pitchFamily="34" charset="0"/>
              <a:buChar char="•"/>
            </a:pPr>
            <a:r>
              <a:rPr lang="en-US" dirty="0"/>
              <a:t>Webster states:  The word is etymologically unrelated to the highly offensive and inflammatory racial slur.</a:t>
            </a:r>
          </a:p>
          <a:p>
            <a:pPr marL="1085850" lvl="2" indent="-171450">
              <a:buFont typeface="Arial" panose="020B0604020202020204" pitchFamily="34" charset="0"/>
              <a:buChar char="•"/>
            </a:pPr>
            <a:r>
              <a:rPr lang="en-US" dirty="0"/>
              <a:t>And yet, great offense was taken, and the man was forced to apologize for using the term, though no offense was meant, and the word has nothing to do with race.</a:t>
            </a:r>
          </a:p>
          <a:p>
            <a:pPr marL="1085850" lvl="2" indent="-171450">
              <a:buFont typeface="Arial" panose="020B0604020202020204" pitchFamily="34" charset="0"/>
              <a:buChar char="•"/>
            </a:pPr>
            <a:r>
              <a:rPr lang="en-US" dirty="0"/>
              <a:t>Some didn’t like the sound of the word, and deemed it hate speech.</a:t>
            </a:r>
          </a:p>
          <a:p>
            <a:pPr marL="628650" lvl="1" indent="-171450">
              <a:buFont typeface="Arial" panose="020B0604020202020204" pitchFamily="34" charset="0"/>
              <a:buChar char="•"/>
            </a:pPr>
            <a:r>
              <a:rPr lang="en-US" b="1" dirty="0"/>
              <a:t>An example of claimed hate speech from the last week</a:t>
            </a:r>
          </a:p>
          <a:p>
            <a:pPr marL="1085850" lvl="2" indent="-171450">
              <a:buFont typeface="Arial" panose="020B0604020202020204" pitchFamily="34" charset="0"/>
              <a:buChar char="•"/>
            </a:pPr>
            <a:r>
              <a:rPr lang="en-US" dirty="0"/>
              <a:t>Singer Adele (very popular) won the Best Artist award from the BRIT awards (English award)</a:t>
            </a:r>
          </a:p>
          <a:p>
            <a:pPr marL="1085850" lvl="2" indent="-171450">
              <a:buFont typeface="Arial" panose="020B0604020202020204" pitchFamily="34" charset="0"/>
              <a:buChar char="•"/>
            </a:pPr>
            <a:r>
              <a:rPr lang="en-US" dirty="0"/>
              <a:t>For the first time ever, there was no Best Female/Male artist.  Instead, just one category.</a:t>
            </a:r>
          </a:p>
          <a:p>
            <a:pPr marL="1085850" lvl="2" indent="-171450">
              <a:buFont typeface="Arial" panose="020B0604020202020204" pitchFamily="34" charset="0"/>
              <a:buChar char="•"/>
            </a:pPr>
            <a:r>
              <a:rPr lang="en-US" dirty="0"/>
              <a:t>Her speech:  "I understand why the name of this award has changed, </a:t>
            </a:r>
            <a:r>
              <a:rPr lang="en-US" u="sng" dirty="0"/>
              <a:t>but I love being a woman and being a female artist</a:t>
            </a:r>
            <a:r>
              <a:rPr lang="en-US" dirty="0"/>
              <a:t> - I do! I'm really proud of us, I really, really am.“</a:t>
            </a:r>
          </a:p>
          <a:p>
            <a:pPr marL="1085850" lvl="2" indent="-171450">
              <a:buFont typeface="Arial" panose="020B0604020202020204" pitchFamily="34" charset="0"/>
              <a:buChar char="•"/>
            </a:pPr>
            <a:r>
              <a:rPr lang="en-US" dirty="0"/>
              <a:t>Because of her speech, she was condemned by many in the transgender community.  Accused of being a TERF:  (Trans-exclusionary radical feminist).</a:t>
            </a:r>
          </a:p>
          <a:p>
            <a:pPr marL="1085850" lvl="2" indent="-171450">
              <a:buFont typeface="Arial" panose="020B0604020202020204" pitchFamily="34" charset="0"/>
              <a:buChar char="•"/>
            </a:pPr>
            <a:r>
              <a:rPr lang="en-US" dirty="0"/>
              <a:t>For example, on </a:t>
            </a:r>
            <a:r>
              <a:rPr lang="en-US" dirty="0" err="1"/>
              <a:t>destractor</a:t>
            </a:r>
            <a:r>
              <a:rPr lang="en-US" dirty="0"/>
              <a:t> wrote:  "Who'd have thought that Adele was a transphobe and would use her platform to call for the destruction of the trans community. Especially the confused teenagers.“</a:t>
            </a:r>
          </a:p>
          <a:p>
            <a:pPr marL="171450" lvl="0" indent="-171450">
              <a:buFont typeface="Arial" panose="020B0604020202020204" pitchFamily="34" charset="0"/>
              <a:buChar char="•"/>
            </a:pPr>
            <a:r>
              <a:rPr lang="en-US" b="1" dirty="0"/>
              <a:t>Because of the societal norms of our day, speech that is acceptable to God, and even required by Him, will be considered “Hate speech” by some.  For example!</a:t>
            </a:r>
          </a:p>
          <a:p>
            <a:pPr marL="171450" lvl="0" indent="-171450">
              <a:buFont typeface="Arial" panose="020B0604020202020204" pitchFamily="34" charset="0"/>
              <a:buChar char="•"/>
            </a:pPr>
            <a:r>
              <a:rPr lang="en-US" b="1" dirty="0"/>
              <a:t>[CLICK], The judgment of doctrinal error</a:t>
            </a:r>
          </a:p>
          <a:p>
            <a:pPr marL="628650" lvl="1" indent="-171450">
              <a:buFont typeface="Arial" panose="020B0604020202020204" pitchFamily="34" charset="0"/>
              <a:buChar char="•"/>
            </a:pPr>
            <a:r>
              <a:rPr lang="en-US" b="1" dirty="0"/>
              <a:t>When in discussion with those in error, the complaint is made:  “How dare you judge me?”</a:t>
            </a:r>
          </a:p>
          <a:p>
            <a:pPr marL="1085850" lvl="2" indent="-171450">
              <a:buFont typeface="Arial" panose="020B0604020202020204" pitchFamily="34" charset="0"/>
              <a:buChar char="•"/>
            </a:pPr>
            <a:r>
              <a:rPr lang="en-US" dirty="0"/>
              <a:t>We live in a time of religious pluralism, where diversity is a positive thing!</a:t>
            </a:r>
          </a:p>
          <a:p>
            <a:pPr marL="1085850" lvl="2" indent="-171450">
              <a:buFont typeface="Arial" panose="020B0604020202020204" pitchFamily="34" charset="0"/>
              <a:buChar char="•"/>
            </a:pPr>
            <a:r>
              <a:rPr lang="en-US" dirty="0"/>
              <a:t>Any position can be taken and advocated, but it is perceived as hateful to say that such is error, and could condemn the soul.</a:t>
            </a:r>
          </a:p>
          <a:p>
            <a:pPr marL="628650" lvl="1" indent="-171450">
              <a:buFont typeface="Arial" panose="020B0604020202020204" pitchFamily="34" charset="0"/>
              <a:buChar char="•"/>
            </a:pPr>
            <a:r>
              <a:rPr lang="en-US" b="1" dirty="0"/>
              <a:t>But, God says…</a:t>
            </a:r>
          </a:p>
          <a:p>
            <a:pPr marL="0" lvl="0" indent="0">
              <a:buFont typeface="Arial" panose="020B0604020202020204" pitchFamily="34" charset="0"/>
              <a:buNone/>
            </a:pPr>
            <a:r>
              <a:rPr lang="en-US" b="1" dirty="0"/>
              <a:t>(Matthew 7:21), </a:t>
            </a:r>
            <a:r>
              <a:rPr lang="en-US" i="1" dirty="0"/>
              <a:t>“Not everyone who says to Me, ‘Lord, Lord,’ shall enter the kingdom of heaven, but he who does the will of My Father in heaven.”</a:t>
            </a:r>
          </a:p>
          <a:p>
            <a:pPr marL="0" lvl="0" indent="0">
              <a:buFont typeface="Arial" panose="020B0604020202020204" pitchFamily="34" charset="0"/>
              <a:buNone/>
            </a:pPr>
            <a:r>
              <a:rPr lang="en-US" b="1" dirty="0"/>
              <a:t>(Jude 3), </a:t>
            </a:r>
            <a:r>
              <a:rPr lang="en-US" i="1" dirty="0"/>
              <a:t>“Beloved, while I was very diligent to write to you concerning our common salvation, I found it necessary to write to you exhorting you to contend earnestly for the faith which was once for all delivered to the saints.”</a:t>
            </a:r>
          </a:p>
          <a:p>
            <a:pPr marL="171450" lvl="0" indent="-171450">
              <a:buFont typeface="Arial" panose="020B0604020202020204" pitchFamily="34" charset="0"/>
              <a:buChar char="•"/>
            </a:pPr>
            <a:r>
              <a:rPr lang="en-US" b="1" i="0" dirty="0"/>
              <a:t>[CLICK], The condemnation of false religion</a:t>
            </a:r>
          </a:p>
          <a:p>
            <a:pPr marL="628650" lvl="1" indent="-171450">
              <a:buFont typeface="Arial" panose="020B0604020202020204" pitchFamily="34" charset="0"/>
              <a:buChar char="•"/>
            </a:pPr>
            <a:r>
              <a:rPr lang="en-US" b="1" i="0" dirty="0"/>
              <a:t>A google image search of hate speech revealed a large number of images condemning Islamophobia</a:t>
            </a:r>
          </a:p>
          <a:p>
            <a:pPr marL="628650" lvl="1" indent="-171450">
              <a:buFont typeface="Arial" panose="020B0604020202020204" pitchFamily="34" charset="0"/>
              <a:buChar char="•"/>
            </a:pPr>
            <a:r>
              <a:rPr lang="en-US" b="0" i="0" dirty="0"/>
              <a:t>Difference between religious diversity and religious pluralism (the philosophy of our day). “</a:t>
            </a:r>
            <a:r>
              <a:rPr lang="en-US" b="0" i="0" dirty="0">
                <a:solidFill>
                  <a:schemeClr val="tx1"/>
                </a:solidFill>
                <a:effectLst/>
                <a:latin typeface="+mn-lt"/>
              </a:rPr>
              <a:t>Religious diversity is the fact that there are significant differences in religious belief and practice. It has always been recognized by people outside the smallest and most isolated communities. But since early modern times, increasing information from travel, publishing, and emigration </a:t>
            </a:r>
            <a:r>
              <a:rPr lang="en-US" b="0" i="0" u="sng" dirty="0">
                <a:solidFill>
                  <a:schemeClr val="tx1"/>
                </a:solidFill>
                <a:effectLst/>
                <a:latin typeface="+mn-lt"/>
              </a:rPr>
              <a:t>have forced thoughtful people to reflect more deeply on religious diversity. Roughly, pluralistic approaches to religious diversity say that, within bounds, one religion is as good as any other</a:t>
            </a:r>
            <a:r>
              <a:rPr lang="en-US" b="0" i="0" dirty="0">
                <a:solidFill>
                  <a:schemeClr val="tx1"/>
                </a:solidFill>
                <a:effectLst/>
                <a:latin typeface="+mn-lt"/>
              </a:rPr>
              <a:t>.” (Internet Encyclopedia of Philosophy)</a:t>
            </a:r>
          </a:p>
          <a:p>
            <a:pPr marL="628650" lvl="1" indent="-171450">
              <a:buFont typeface="Arial" panose="020B0604020202020204" pitchFamily="34" charset="0"/>
              <a:buChar char="•"/>
            </a:pPr>
            <a:r>
              <a:rPr lang="en-US" b="1" i="0" dirty="0">
                <a:solidFill>
                  <a:schemeClr val="tx1"/>
                </a:solidFill>
                <a:effectLst/>
                <a:latin typeface="+mn-lt"/>
              </a:rPr>
              <a:t>But, God says:</a:t>
            </a:r>
          </a:p>
          <a:p>
            <a:pPr marL="0" lvl="0" indent="0">
              <a:buFont typeface="Arial" panose="020B0604020202020204" pitchFamily="34" charset="0"/>
              <a:buNone/>
            </a:pPr>
            <a:r>
              <a:rPr lang="en-US" b="1" i="0" dirty="0">
                <a:solidFill>
                  <a:schemeClr val="tx1"/>
                </a:solidFill>
                <a:effectLst/>
                <a:latin typeface="+mn-lt"/>
              </a:rPr>
              <a:t>(</a:t>
            </a:r>
            <a:r>
              <a:rPr lang="en-US" b="1" i="0" dirty="0"/>
              <a:t>Acts 17:22-23), </a:t>
            </a:r>
            <a:r>
              <a:rPr lang="en-US" i="1" dirty="0"/>
              <a:t>“Then Paul stood in the midst of the Areopagus and said, “Men of Athens, I perceive that in all things you are very religious;</a:t>
            </a:r>
            <a:r>
              <a:rPr lang="en-US" i="1" baseline="30000" dirty="0"/>
              <a:t> 23</a:t>
            </a:r>
            <a:r>
              <a:rPr lang="en-US" i="1" dirty="0"/>
              <a:t> for as I was passing through and considering the objects of your worship, I even found an altar with this inscription: TO THE UNKNOWN GOD. Therefore, the One whom you worship without knowing, Him I proclaim to you.”</a:t>
            </a:r>
          </a:p>
          <a:p>
            <a:pPr marL="0" lvl="0" indent="0">
              <a:buFont typeface="Arial" panose="020B0604020202020204" pitchFamily="34" charset="0"/>
              <a:buNone/>
            </a:pPr>
            <a:r>
              <a:rPr lang="en-US" b="1" i="0" dirty="0">
                <a:solidFill>
                  <a:schemeClr val="tx1"/>
                </a:solidFill>
                <a:latin typeface="+mn-lt"/>
              </a:rPr>
              <a:t>(John 14:6), </a:t>
            </a:r>
            <a:r>
              <a:rPr lang="en-US" b="0" i="1" dirty="0">
                <a:solidFill>
                  <a:schemeClr val="tx1"/>
                </a:solidFill>
                <a:latin typeface="+mn-lt"/>
              </a:rPr>
              <a:t>“</a:t>
            </a:r>
            <a:r>
              <a:rPr lang="en-US" i="1" dirty="0"/>
              <a:t>Jesus said to him, ‘I am the way, the truth, and the life. No one comes to the Father except through Me.’”</a:t>
            </a:r>
          </a:p>
          <a:p>
            <a:pPr marL="171450" lvl="0" indent="-171450">
              <a:buFont typeface="Arial" panose="020B0604020202020204" pitchFamily="34" charset="0"/>
              <a:buChar char="•"/>
            </a:pPr>
            <a:r>
              <a:rPr lang="en-US" b="1" i="0" dirty="0">
                <a:solidFill>
                  <a:schemeClr val="tx1"/>
                </a:solidFill>
                <a:latin typeface="+mn-lt"/>
              </a:rPr>
              <a:t>[CLICK], The Admonition of Immorality</a:t>
            </a:r>
          </a:p>
          <a:p>
            <a:pPr marL="628650" lvl="1" indent="-171450">
              <a:buFont typeface="Arial" panose="020B0604020202020204" pitchFamily="34" charset="0"/>
              <a:buChar char="•"/>
            </a:pPr>
            <a:r>
              <a:rPr lang="en-US" b="1" i="0" dirty="0">
                <a:solidFill>
                  <a:schemeClr val="tx1"/>
                </a:solidFill>
                <a:latin typeface="+mn-lt"/>
              </a:rPr>
              <a:t>The other largest group that clamors for justice and decries hate speech is the LGBTQ+ community.</a:t>
            </a:r>
          </a:p>
          <a:p>
            <a:pPr marL="628650" lvl="1" indent="-171450">
              <a:buFont typeface="Arial" panose="020B0604020202020204" pitchFamily="34" charset="0"/>
              <a:buChar char="•"/>
            </a:pPr>
            <a:r>
              <a:rPr lang="en-US" b="1" i="0" dirty="0">
                <a:solidFill>
                  <a:schemeClr val="tx1"/>
                </a:solidFill>
                <a:latin typeface="+mn-lt"/>
              </a:rPr>
              <a:t>The problem is, a fair, Biblical discussion of homosexuality will always be considered by this group and much of society as hateful.</a:t>
            </a:r>
          </a:p>
          <a:p>
            <a:pPr marL="628650" lvl="1" indent="-171450">
              <a:buFont typeface="Arial" panose="020B0604020202020204" pitchFamily="34" charset="0"/>
              <a:buChar char="•"/>
            </a:pPr>
            <a:r>
              <a:rPr lang="en-US" b="1" i="0" dirty="0">
                <a:solidFill>
                  <a:schemeClr val="tx1"/>
                </a:solidFill>
                <a:latin typeface="+mn-lt"/>
              </a:rPr>
              <a:t>But God says…</a:t>
            </a:r>
          </a:p>
          <a:p>
            <a:pPr marL="0" lvl="0" indent="0">
              <a:buFont typeface="Arial" panose="020B0604020202020204" pitchFamily="34" charset="0"/>
              <a:buNone/>
            </a:pPr>
            <a:r>
              <a:rPr lang="en-US" b="1" i="0" dirty="0">
                <a:solidFill>
                  <a:schemeClr val="tx1"/>
                </a:solidFill>
                <a:latin typeface="+mn-lt"/>
              </a:rPr>
              <a:t>(</a:t>
            </a:r>
            <a:r>
              <a:rPr lang="en-US" b="1" dirty="0"/>
              <a:t>Romans 1:26-27,32) [The immoral pagans], </a:t>
            </a:r>
            <a:r>
              <a:rPr lang="en-US" i="1" dirty="0"/>
              <a:t>“For this reason God gave them up to vile passions. For even their women exchanged the natural use for what is against nature.</a:t>
            </a:r>
            <a:r>
              <a:rPr lang="en-US" i="1" baseline="30000" dirty="0"/>
              <a:t> 27</a:t>
            </a:r>
            <a:r>
              <a:rPr lang="en-US" i="1" dirty="0"/>
              <a:t> Likewise also the men, leaving the natural use of the woman, burned in their lust for one another, men with men committing what is shameful, and receiving in themselves the penalty of their error which was due…”</a:t>
            </a:r>
            <a:r>
              <a:rPr lang="en-US" b="1" i="1" dirty="0">
                <a:solidFill>
                  <a:schemeClr val="tx1"/>
                </a:solidFill>
                <a:latin typeface="+mn-lt"/>
              </a:rPr>
              <a:t> </a:t>
            </a:r>
            <a:r>
              <a:rPr lang="en-US" b="1" i="0" dirty="0">
                <a:solidFill>
                  <a:schemeClr val="tx1"/>
                </a:solidFill>
                <a:latin typeface="+mn-lt"/>
              </a:rPr>
              <a:t>(</a:t>
            </a:r>
            <a:r>
              <a:rPr lang="en-US" b="1" dirty="0"/>
              <a:t>32)</a:t>
            </a:r>
            <a:r>
              <a:rPr lang="en-US" dirty="0"/>
              <a:t>  </a:t>
            </a:r>
            <a:r>
              <a:rPr lang="en-US" i="1" dirty="0"/>
              <a:t>“who, knowing the righteous judgment of God, that those who practice such things are deserving of death, not only do the same but also approve of those who practice them.”</a:t>
            </a:r>
          </a:p>
          <a:p>
            <a:pPr marL="0" lvl="0" indent="0">
              <a:buFont typeface="Arial" panose="020B0604020202020204" pitchFamily="34" charset="0"/>
              <a:buNone/>
            </a:pPr>
            <a:r>
              <a:rPr lang="en-US" b="1" i="0" dirty="0"/>
              <a:t>(Leviticus 20:13), </a:t>
            </a:r>
            <a:r>
              <a:rPr lang="en-US" i="1" dirty="0"/>
              <a:t>“If a man lies with a male as he lies with a woman, both of them have committed an abomination.”</a:t>
            </a:r>
          </a:p>
          <a:p>
            <a:pPr marL="171450" lvl="0" indent="-171450">
              <a:buFont typeface="Arial" panose="020B0604020202020204" pitchFamily="34" charset="0"/>
              <a:buChar char="•"/>
            </a:pPr>
            <a:r>
              <a:rPr lang="en-US" b="1" i="0" dirty="0">
                <a:solidFill>
                  <a:schemeClr val="tx1"/>
                </a:solidFill>
                <a:latin typeface="+mn-lt"/>
              </a:rPr>
              <a:t>Each of these three things constitute sin!</a:t>
            </a:r>
          </a:p>
          <a:p>
            <a:pPr marL="628650" lvl="1" indent="-171450">
              <a:buFont typeface="Arial" panose="020B0604020202020204" pitchFamily="34" charset="0"/>
              <a:buChar char="•"/>
            </a:pPr>
            <a:r>
              <a:rPr lang="en-US" b="1" i="0" dirty="0">
                <a:solidFill>
                  <a:schemeClr val="tx1"/>
                </a:solidFill>
                <a:latin typeface="+mn-lt"/>
              </a:rPr>
              <a:t>Convicting the world of sin is not hateful, it is loving!</a:t>
            </a:r>
          </a:p>
          <a:p>
            <a:pPr marL="0" lvl="0" indent="0">
              <a:buFont typeface="Arial" panose="020B0604020202020204" pitchFamily="34" charset="0"/>
              <a:buNone/>
            </a:pPr>
            <a:r>
              <a:rPr lang="en-US" b="1" i="0" dirty="0">
                <a:solidFill>
                  <a:schemeClr val="tx1"/>
                </a:solidFill>
                <a:latin typeface="+mn-lt"/>
              </a:rPr>
              <a:t>(</a:t>
            </a:r>
            <a:r>
              <a:rPr lang="en-US" b="1" dirty="0"/>
              <a:t>James 5:19-20), </a:t>
            </a:r>
            <a:r>
              <a:rPr lang="en-US" i="1" dirty="0"/>
              <a:t>“Brethren, if anyone among you wanders from the truth, and someone turns him back,</a:t>
            </a:r>
            <a:r>
              <a:rPr lang="en-US" i="1" baseline="30000" dirty="0"/>
              <a:t> 20</a:t>
            </a:r>
            <a:r>
              <a:rPr lang="en-US" i="1" dirty="0"/>
              <a:t> let him know that he who turns a sinner from the error of his way will save a soul from death and cover a multitude of sins.”</a:t>
            </a:r>
            <a:endParaRPr lang="en-US" b="1" i="1"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9601A-22D8-42FE-B192-F1AFCA502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9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At one point in time it may have been that we practiced hate as a part of our sinful lives</a:t>
            </a:r>
          </a:p>
          <a:p>
            <a:pPr marL="628650" lvl="1" indent="-171450">
              <a:buFont typeface="Arial" panose="020B0604020202020204" pitchFamily="34" charset="0"/>
              <a:buChar char="•"/>
            </a:pPr>
            <a:r>
              <a:rPr lang="en-US" dirty="0"/>
              <a:t>But, we are to leave that behind when we become Christians!</a:t>
            </a:r>
          </a:p>
          <a:p>
            <a:pPr marL="0" indent="0">
              <a:buFont typeface="Arial" panose="020B0604020202020204" pitchFamily="34" charset="0"/>
              <a:buNone/>
            </a:pPr>
            <a:r>
              <a:rPr lang="en-US" b="1" dirty="0"/>
              <a:t>(Titus 3:3-5), </a:t>
            </a:r>
            <a:r>
              <a:rPr lang="en-US" i="1" dirty="0"/>
              <a:t>“For we ourselves were also once foolish, disobedient, deceived, serving various lusts and pleasures, living in malice and envy, hateful and hating one another.</a:t>
            </a:r>
            <a:r>
              <a:rPr lang="en-US" i="1" baseline="30000" dirty="0"/>
              <a:t> 4</a:t>
            </a:r>
            <a:r>
              <a:rPr lang="en-US" i="1" dirty="0"/>
              <a:t> But when the kindness and the love of God our Savior toward man appeared,</a:t>
            </a:r>
            <a:r>
              <a:rPr lang="en-US" i="1" baseline="30000" dirty="0"/>
              <a:t> 5</a:t>
            </a:r>
            <a:r>
              <a:rPr lang="en-US" i="1" dirty="0"/>
              <a:t> not by works of righteousness which we have done, but according to His mercy He saved us, through the washing of regeneration and renewing of the Holy Spirit.”</a:t>
            </a:r>
          </a:p>
          <a:p>
            <a:pPr marL="171450" indent="-171450">
              <a:buFont typeface="Arial" panose="020B0604020202020204" pitchFamily="34" charset="0"/>
              <a:buChar char="•"/>
            </a:pPr>
            <a:r>
              <a:rPr lang="en-US" b="1" dirty="0"/>
              <a:t>However, men may hate us, even as we practice love and righteousness</a:t>
            </a:r>
          </a:p>
          <a:p>
            <a:pPr marL="628650" lvl="1" indent="-171450">
              <a:buFont typeface="Arial" panose="020B0604020202020204" pitchFamily="34" charset="0"/>
              <a:buChar char="•"/>
            </a:pPr>
            <a:r>
              <a:rPr lang="en-US" dirty="0"/>
              <a:t>Expect it</a:t>
            </a:r>
          </a:p>
          <a:p>
            <a:pPr marL="0" lvl="0" indent="0">
              <a:buFont typeface="Arial" panose="020B0604020202020204" pitchFamily="34" charset="0"/>
              <a:buNone/>
            </a:pPr>
            <a:r>
              <a:rPr lang="en-US" b="1" dirty="0"/>
              <a:t>(John 15:18-19), </a:t>
            </a:r>
            <a:r>
              <a:rPr lang="en-US" i="1" dirty="0"/>
              <a:t>“If the world hates you, you know that it hated Me before it hated you.</a:t>
            </a:r>
            <a:r>
              <a:rPr lang="en-US" i="1" baseline="30000" dirty="0"/>
              <a:t> 19</a:t>
            </a:r>
            <a:r>
              <a:rPr lang="en-US" i="1" dirty="0"/>
              <a:t> If you were of the world, the world would love its own. Yet because you are not of the world, but I chose you out of the world, therefore the world hates you.”</a:t>
            </a:r>
          </a:p>
          <a:p>
            <a:pPr marL="628650" lvl="1" indent="-171450">
              <a:buFont typeface="Arial" panose="020B0604020202020204" pitchFamily="34" charset="0"/>
              <a:buChar char="•"/>
            </a:pPr>
            <a:r>
              <a:rPr lang="en-US" dirty="0"/>
              <a:t>Live faithfully to the Lord, not matter how you are treated by the world!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9601A-22D8-42FE-B192-F1AFCA502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63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F797-75B4-4D25-9307-E7E9203C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AC17A4-11A0-4908-A30D-A657DE0D8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1CC5B-B06C-48B7-B7D4-881DF02FD61C}"/>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5" name="Footer Placeholder 4">
            <a:extLst>
              <a:ext uri="{FF2B5EF4-FFF2-40B4-BE49-F238E27FC236}">
                <a16:creationId xmlns:a16="http://schemas.microsoft.com/office/drawing/2014/main" id="{45DFACA1-A58E-40B0-B17A-EFF4B72BD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C4925-DD71-4D64-9DD1-A2FB60551007}"/>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8550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D193-17A3-4CFB-B315-8FCD4C818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2223C9-2389-491B-B097-453C35454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7725E-D5B8-465A-A98A-0CB4AD1E92D9}"/>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5" name="Footer Placeholder 4">
            <a:extLst>
              <a:ext uri="{FF2B5EF4-FFF2-40B4-BE49-F238E27FC236}">
                <a16:creationId xmlns:a16="http://schemas.microsoft.com/office/drawing/2014/main" id="{A4336041-0471-4340-A441-848E581C5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E71E4-9569-470C-ACCE-4082645EF1CB}"/>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91426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8C89B-A179-48DF-9EC8-38C4E1C53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C627E-B754-4A09-94D7-373B8A0AF6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707B3-84F4-4A32-97B2-771B17C9D8C4}"/>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5" name="Footer Placeholder 4">
            <a:extLst>
              <a:ext uri="{FF2B5EF4-FFF2-40B4-BE49-F238E27FC236}">
                <a16:creationId xmlns:a16="http://schemas.microsoft.com/office/drawing/2014/main" id="{C58B5F3D-C10E-4C9B-8D08-FF25CD35E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124F8-5A18-490E-8FF0-51D4CA12C06E}"/>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63152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78B3-5C7D-4CA9-8060-8C37A44E7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02779-D6DF-4015-B8E6-738D755373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BDBFC-3C62-4BCB-9FC3-A705971029F3}"/>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5" name="Footer Placeholder 4">
            <a:extLst>
              <a:ext uri="{FF2B5EF4-FFF2-40B4-BE49-F238E27FC236}">
                <a16:creationId xmlns:a16="http://schemas.microsoft.com/office/drawing/2014/main" id="{45DA3E3C-AA1C-4F30-84A8-31C3D566A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01536-CD7F-4551-881F-7122C0950208}"/>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51005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3C3E-C5EE-4D76-9532-79EC8602B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804532-D44A-4D8C-9071-FA4D6A6BE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E79ED-9B32-43BF-BFE2-BE5B910ED4F3}"/>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5" name="Footer Placeholder 4">
            <a:extLst>
              <a:ext uri="{FF2B5EF4-FFF2-40B4-BE49-F238E27FC236}">
                <a16:creationId xmlns:a16="http://schemas.microsoft.com/office/drawing/2014/main" id="{0BB5F3D2-FE1D-4F33-A6BE-14E95524D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039F0-2CC0-417A-8D6D-AFA7A9198C0A}"/>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23993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4295-3041-4CCD-8A5F-411337167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49846-FCC3-4457-BD28-845256C45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AED97F-442E-4991-88C9-EF53D1D81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58D9E-1E20-4BCF-88E2-596B992EC779}"/>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6" name="Footer Placeholder 5">
            <a:extLst>
              <a:ext uri="{FF2B5EF4-FFF2-40B4-BE49-F238E27FC236}">
                <a16:creationId xmlns:a16="http://schemas.microsoft.com/office/drawing/2014/main" id="{23C04A57-A95A-49FB-AFA4-A65E8D7C15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6AF30-4C7F-41AE-9F12-54B349ADDC7D}"/>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367059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79F-3643-4A1E-A10B-3FCD490E69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E9463C-ECA5-4FD4-BD2D-DD428B595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961F4-B3D3-4825-843E-569DC9B5D0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49F795-78F7-4D61-B3EC-C7FA3B084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157A7-0A48-419D-A828-6E8F688BB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CF038-28DD-456D-A45C-0B3350D773BB}"/>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8" name="Footer Placeholder 7">
            <a:extLst>
              <a:ext uri="{FF2B5EF4-FFF2-40B4-BE49-F238E27FC236}">
                <a16:creationId xmlns:a16="http://schemas.microsoft.com/office/drawing/2014/main" id="{4EC50B9F-2DC6-496C-A506-241C2C6D8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993B1-1E2D-4196-AEDE-1B453F7EE221}"/>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38981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9B3B-61FF-4E72-A7E3-671FD71DC8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D786C-FE8B-46A2-8656-8942F5EE8B08}"/>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4" name="Footer Placeholder 3">
            <a:extLst>
              <a:ext uri="{FF2B5EF4-FFF2-40B4-BE49-F238E27FC236}">
                <a16:creationId xmlns:a16="http://schemas.microsoft.com/office/drawing/2014/main" id="{C95B7E5E-6101-456C-A0D3-538D8281F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B280D3-3AE5-4949-8556-D22A0D4F4346}"/>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150230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A3D88-B7E1-4F52-8F34-25815B679B28}"/>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3" name="Footer Placeholder 2">
            <a:extLst>
              <a:ext uri="{FF2B5EF4-FFF2-40B4-BE49-F238E27FC236}">
                <a16:creationId xmlns:a16="http://schemas.microsoft.com/office/drawing/2014/main" id="{C2AA5D86-28E8-444A-808A-F51DFFF9F4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BD73DC-DEDB-4EB4-A013-677D1633503A}"/>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71090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3CDC-D659-4C83-8130-7C01A755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16DD2-D6E5-46E0-9407-572918B39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21B28-4F37-4B8B-A585-5C4A1D231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86F23-9F4E-476D-B6CA-EC38036EC894}"/>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6" name="Footer Placeholder 5">
            <a:extLst>
              <a:ext uri="{FF2B5EF4-FFF2-40B4-BE49-F238E27FC236}">
                <a16:creationId xmlns:a16="http://schemas.microsoft.com/office/drawing/2014/main" id="{D39A0FA2-E383-4696-867E-B117F8947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90A4C-61D5-4999-9973-8C34045D9BD6}"/>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37923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2DD8-5285-4BF1-9C31-D5114AC53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A8BA89-6B54-4A28-9742-05DA94D75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83B19-2B64-4C9C-896B-BEC6F0989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EE692-3144-45D7-96E8-15036C8B8CBB}"/>
              </a:ext>
            </a:extLst>
          </p:cNvPr>
          <p:cNvSpPr>
            <a:spLocks noGrp="1"/>
          </p:cNvSpPr>
          <p:nvPr>
            <p:ph type="dt" sz="half" idx="10"/>
          </p:nvPr>
        </p:nvSpPr>
        <p:spPr/>
        <p:txBody>
          <a:bodyPr/>
          <a:lstStyle/>
          <a:p>
            <a:fld id="{88707804-5E46-4A58-9485-FAADF02A882D}" type="datetimeFigureOut">
              <a:rPr lang="en-US" smtClean="0"/>
              <a:t>2/14/2022</a:t>
            </a:fld>
            <a:endParaRPr lang="en-US"/>
          </a:p>
        </p:txBody>
      </p:sp>
      <p:sp>
        <p:nvSpPr>
          <p:cNvPr id="6" name="Footer Placeholder 5">
            <a:extLst>
              <a:ext uri="{FF2B5EF4-FFF2-40B4-BE49-F238E27FC236}">
                <a16:creationId xmlns:a16="http://schemas.microsoft.com/office/drawing/2014/main" id="{820E6307-AC2F-4811-A198-842E3FF9A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77961-BF49-4AEE-98FA-685123E273B1}"/>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415538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89B56-E5C9-431F-9496-97EC61CCE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7BEDB-1566-42FA-A7E2-EEA90E8B7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3E9D2-C23C-42F1-837A-3A9A5FF8B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07804-5E46-4A58-9485-FAADF02A882D}" type="datetimeFigureOut">
              <a:rPr lang="en-US" smtClean="0"/>
              <a:t>2/14/2022</a:t>
            </a:fld>
            <a:endParaRPr lang="en-US"/>
          </a:p>
        </p:txBody>
      </p:sp>
      <p:sp>
        <p:nvSpPr>
          <p:cNvPr id="5" name="Footer Placeholder 4">
            <a:extLst>
              <a:ext uri="{FF2B5EF4-FFF2-40B4-BE49-F238E27FC236}">
                <a16:creationId xmlns:a16="http://schemas.microsoft.com/office/drawing/2014/main" id="{9C88BB0F-F9B3-487C-A5E7-D33DC9912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CAE747-A471-4FE5-8BA8-5AC585F60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57E3A-A261-4250-96DF-6E4E6F698530}" type="slidenum">
              <a:rPr lang="en-US" smtClean="0"/>
              <a:t>‹#›</a:t>
            </a:fld>
            <a:endParaRPr lang="en-US"/>
          </a:p>
        </p:txBody>
      </p:sp>
    </p:spTree>
    <p:extLst>
      <p:ext uri="{BB962C8B-B14F-4D97-AF65-F5344CB8AC3E}">
        <p14:creationId xmlns:p14="http://schemas.microsoft.com/office/powerpoint/2010/main" val="180957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2212258" y="1288027"/>
            <a:ext cx="8082116" cy="2753032"/>
          </a:xfrm>
          <a:custGeom>
            <a:avLst/>
            <a:gdLst>
              <a:gd name="connsiteX0" fmla="*/ 0 w 8082116"/>
              <a:gd name="connsiteY0" fmla="*/ 0 h 2753032"/>
              <a:gd name="connsiteX1" fmla="*/ 658115 w 8082116"/>
              <a:gd name="connsiteY1" fmla="*/ 0 h 2753032"/>
              <a:gd name="connsiteX2" fmla="*/ 992946 w 8082116"/>
              <a:gd name="connsiteY2" fmla="*/ 0 h 2753032"/>
              <a:gd name="connsiteX3" fmla="*/ 1731882 w 8082116"/>
              <a:gd name="connsiteY3" fmla="*/ 0 h 2753032"/>
              <a:gd name="connsiteX4" fmla="*/ 2309176 w 8082116"/>
              <a:gd name="connsiteY4" fmla="*/ 0 h 2753032"/>
              <a:gd name="connsiteX5" fmla="*/ 2644007 w 8082116"/>
              <a:gd name="connsiteY5" fmla="*/ 0 h 2753032"/>
              <a:gd name="connsiteX6" fmla="*/ 3221301 w 8082116"/>
              <a:gd name="connsiteY6" fmla="*/ 0 h 2753032"/>
              <a:gd name="connsiteX7" fmla="*/ 3960237 w 8082116"/>
              <a:gd name="connsiteY7" fmla="*/ 0 h 2753032"/>
              <a:gd name="connsiteX8" fmla="*/ 4456710 w 8082116"/>
              <a:gd name="connsiteY8" fmla="*/ 0 h 2753032"/>
              <a:gd name="connsiteX9" fmla="*/ 4953183 w 8082116"/>
              <a:gd name="connsiteY9" fmla="*/ 0 h 2753032"/>
              <a:gd name="connsiteX10" fmla="*/ 5530477 w 8082116"/>
              <a:gd name="connsiteY10" fmla="*/ 0 h 2753032"/>
              <a:gd name="connsiteX11" fmla="*/ 6188592 w 8082116"/>
              <a:gd name="connsiteY11" fmla="*/ 0 h 2753032"/>
              <a:gd name="connsiteX12" fmla="*/ 6846707 w 8082116"/>
              <a:gd name="connsiteY12" fmla="*/ 0 h 2753032"/>
              <a:gd name="connsiteX13" fmla="*/ 7504822 w 8082116"/>
              <a:gd name="connsiteY13" fmla="*/ 0 h 2753032"/>
              <a:gd name="connsiteX14" fmla="*/ 8082116 w 8082116"/>
              <a:gd name="connsiteY14" fmla="*/ 0 h 2753032"/>
              <a:gd name="connsiteX15" fmla="*/ 8082116 w 8082116"/>
              <a:gd name="connsiteY15" fmla="*/ 550606 h 2753032"/>
              <a:gd name="connsiteX16" fmla="*/ 8082116 w 8082116"/>
              <a:gd name="connsiteY16" fmla="*/ 1101213 h 2753032"/>
              <a:gd name="connsiteX17" fmla="*/ 8082116 w 8082116"/>
              <a:gd name="connsiteY17" fmla="*/ 1679350 h 2753032"/>
              <a:gd name="connsiteX18" fmla="*/ 8082116 w 8082116"/>
              <a:gd name="connsiteY18" fmla="*/ 2753032 h 2753032"/>
              <a:gd name="connsiteX19" fmla="*/ 7424001 w 8082116"/>
              <a:gd name="connsiteY19" fmla="*/ 2753032 h 2753032"/>
              <a:gd name="connsiteX20" fmla="*/ 6927528 w 8082116"/>
              <a:gd name="connsiteY20" fmla="*/ 2753032 h 2753032"/>
              <a:gd name="connsiteX21" fmla="*/ 6431055 w 8082116"/>
              <a:gd name="connsiteY21" fmla="*/ 2753032 h 2753032"/>
              <a:gd name="connsiteX22" fmla="*/ 5934582 w 8082116"/>
              <a:gd name="connsiteY22" fmla="*/ 2753032 h 2753032"/>
              <a:gd name="connsiteX23" fmla="*/ 5438109 w 8082116"/>
              <a:gd name="connsiteY23" fmla="*/ 2753032 h 2753032"/>
              <a:gd name="connsiteX24" fmla="*/ 4779994 w 8082116"/>
              <a:gd name="connsiteY24" fmla="*/ 2753032 h 2753032"/>
              <a:gd name="connsiteX25" fmla="*/ 4202700 w 8082116"/>
              <a:gd name="connsiteY25" fmla="*/ 2753032 h 2753032"/>
              <a:gd name="connsiteX26" fmla="*/ 3867870 w 8082116"/>
              <a:gd name="connsiteY26" fmla="*/ 2753032 h 2753032"/>
              <a:gd name="connsiteX27" fmla="*/ 3371397 w 8082116"/>
              <a:gd name="connsiteY27" fmla="*/ 2753032 h 2753032"/>
              <a:gd name="connsiteX28" fmla="*/ 2713282 w 8082116"/>
              <a:gd name="connsiteY28" fmla="*/ 2753032 h 2753032"/>
              <a:gd name="connsiteX29" fmla="*/ 2297630 w 8082116"/>
              <a:gd name="connsiteY29" fmla="*/ 2753032 h 2753032"/>
              <a:gd name="connsiteX30" fmla="*/ 1558694 w 8082116"/>
              <a:gd name="connsiteY30" fmla="*/ 2753032 h 2753032"/>
              <a:gd name="connsiteX31" fmla="*/ 819757 w 8082116"/>
              <a:gd name="connsiteY31" fmla="*/ 2753032 h 2753032"/>
              <a:gd name="connsiteX32" fmla="*/ 0 w 8082116"/>
              <a:gd name="connsiteY32" fmla="*/ 2753032 h 2753032"/>
              <a:gd name="connsiteX33" fmla="*/ 0 w 8082116"/>
              <a:gd name="connsiteY33" fmla="*/ 2147365 h 2753032"/>
              <a:gd name="connsiteX34" fmla="*/ 0 w 8082116"/>
              <a:gd name="connsiteY34" fmla="*/ 1596759 h 2753032"/>
              <a:gd name="connsiteX35" fmla="*/ 0 w 8082116"/>
              <a:gd name="connsiteY35" fmla="*/ 1101213 h 2753032"/>
              <a:gd name="connsiteX36" fmla="*/ 0 w 8082116"/>
              <a:gd name="connsiteY36" fmla="*/ 605667 h 2753032"/>
              <a:gd name="connsiteX37" fmla="*/ 0 w 8082116"/>
              <a:gd name="connsiteY37" fmla="*/ 0 h 27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82116" h="2753032" fill="none" extrusionOk="0">
                <a:moveTo>
                  <a:pt x="0" y="0"/>
                </a:moveTo>
                <a:cubicBezTo>
                  <a:pt x="286636" y="-40612"/>
                  <a:pt x="482199" y="2204"/>
                  <a:pt x="658115" y="0"/>
                </a:cubicBezTo>
                <a:cubicBezTo>
                  <a:pt x="834032" y="-2204"/>
                  <a:pt x="867433" y="30835"/>
                  <a:pt x="992946" y="0"/>
                </a:cubicBezTo>
                <a:cubicBezTo>
                  <a:pt x="1118459" y="-30835"/>
                  <a:pt x="1410703" y="71677"/>
                  <a:pt x="1731882" y="0"/>
                </a:cubicBezTo>
                <a:cubicBezTo>
                  <a:pt x="2053061" y="-71677"/>
                  <a:pt x="2139419" y="65874"/>
                  <a:pt x="2309176" y="0"/>
                </a:cubicBezTo>
                <a:cubicBezTo>
                  <a:pt x="2478933" y="-65874"/>
                  <a:pt x="2525610" y="25051"/>
                  <a:pt x="2644007" y="0"/>
                </a:cubicBezTo>
                <a:cubicBezTo>
                  <a:pt x="2762404" y="-25051"/>
                  <a:pt x="3055524" y="51738"/>
                  <a:pt x="3221301" y="0"/>
                </a:cubicBezTo>
                <a:cubicBezTo>
                  <a:pt x="3387078" y="-51738"/>
                  <a:pt x="3760770" y="26269"/>
                  <a:pt x="3960237" y="0"/>
                </a:cubicBezTo>
                <a:cubicBezTo>
                  <a:pt x="4159704" y="-26269"/>
                  <a:pt x="4306586" y="8442"/>
                  <a:pt x="4456710" y="0"/>
                </a:cubicBezTo>
                <a:cubicBezTo>
                  <a:pt x="4606834" y="-8442"/>
                  <a:pt x="4817003" y="28635"/>
                  <a:pt x="4953183" y="0"/>
                </a:cubicBezTo>
                <a:cubicBezTo>
                  <a:pt x="5089363" y="-28635"/>
                  <a:pt x="5380134" y="63487"/>
                  <a:pt x="5530477" y="0"/>
                </a:cubicBezTo>
                <a:cubicBezTo>
                  <a:pt x="5680820" y="-63487"/>
                  <a:pt x="6052745" y="26790"/>
                  <a:pt x="6188592" y="0"/>
                </a:cubicBezTo>
                <a:cubicBezTo>
                  <a:pt x="6324440" y="-26790"/>
                  <a:pt x="6580278" y="4470"/>
                  <a:pt x="6846707" y="0"/>
                </a:cubicBezTo>
                <a:cubicBezTo>
                  <a:pt x="7113136" y="-4470"/>
                  <a:pt x="7261926" y="10846"/>
                  <a:pt x="7504822" y="0"/>
                </a:cubicBezTo>
                <a:cubicBezTo>
                  <a:pt x="7747719" y="-10846"/>
                  <a:pt x="7961921" y="43624"/>
                  <a:pt x="8082116" y="0"/>
                </a:cubicBezTo>
                <a:cubicBezTo>
                  <a:pt x="8115171" y="117299"/>
                  <a:pt x="8031521" y="439965"/>
                  <a:pt x="8082116" y="550606"/>
                </a:cubicBezTo>
                <a:cubicBezTo>
                  <a:pt x="8132711" y="661247"/>
                  <a:pt x="8058727" y="844275"/>
                  <a:pt x="8082116" y="1101213"/>
                </a:cubicBezTo>
                <a:cubicBezTo>
                  <a:pt x="8105505" y="1358151"/>
                  <a:pt x="8065684" y="1517015"/>
                  <a:pt x="8082116" y="1679350"/>
                </a:cubicBezTo>
                <a:cubicBezTo>
                  <a:pt x="8098548" y="1841685"/>
                  <a:pt x="8054994" y="2412002"/>
                  <a:pt x="8082116" y="2753032"/>
                </a:cubicBezTo>
                <a:cubicBezTo>
                  <a:pt x="7826489" y="2753958"/>
                  <a:pt x="7588646" y="2678738"/>
                  <a:pt x="7424001" y="2753032"/>
                </a:cubicBezTo>
                <a:cubicBezTo>
                  <a:pt x="7259357" y="2827326"/>
                  <a:pt x="7171851" y="2734473"/>
                  <a:pt x="6927528" y="2753032"/>
                </a:cubicBezTo>
                <a:cubicBezTo>
                  <a:pt x="6683205" y="2771591"/>
                  <a:pt x="6639538" y="2717780"/>
                  <a:pt x="6431055" y="2753032"/>
                </a:cubicBezTo>
                <a:cubicBezTo>
                  <a:pt x="6222572" y="2788284"/>
                  <a:pt x="6111802" y="2701905"/>
                  <a:pt x="5934582" y="2753032"/>
                </a:cubicBezTo>
                <a:cubicBezTo>
                  <a:pt x="5757362" y="2804159"/>
                  <a:pt x="5601472" y="2723197"/>
                  <a:pt x="5438109" y="2753032"/>
                </a:cubicBezTo>
                <a:cubicBezTo>
                  <a:pt x="5274746" y="2782867"/>
                  <a:pt x="5061929" y="2708079"/>
                  <a:pt x="4779994" y="2753032"/>
                </a:cubicBezTo>
                <a:cubicBezTo>
                  <a:pt x="4498059" y="2797985"/>
                  <a:pt x="4458761" y="2709076"/>
                  <a:pt x="4202700" y="2753032"/>
                </a:cubicBezTo>
                <a:cubicBezTo>
                  <a:pt x="3946639" y="2796988"/>
                  <a:pt x="4006570" y="2730712"/>
                  <a:pt x="3867870" y="2753032"/>
                </a:cubicBezTo>
                <a:cubicBezTo>
                  <a:pt x="3729170" y="2775352"/>
                  <a:pt x="3522268" y="2727495"/>
                  <a:pt x="3371397" y="2753032"/>
                </a:cubicBezTo>
                <a:cubicBezTo>
                  <a:pt x="3220526" y="2778569"/>
                  <a:pt x="3024048" y="2681641"/>
                  <a:pt x="2713282" y="2753032"/>
                </a:cubicBezTo>
                <a:cubicBezTo>
                  <a:pt x="2402516" y="2824423"/>
                  <a:pt x="2473325" y="2711973"/>
                  <a:pt x="2297630" y="2753032"/>
                </a:cubicBezTo>
                <a:cubicBezTo>
                  <a:pt x="2121935" y="2794091"/>
                  <a:pt x="1896860" y="2746002"/>
                  <a:pt x="1558694" y="2753032"/>
                </a:cubicBezTo>
                <a:cubicBezTo>
                  <a:pt x="1220528" y="2760062"/>
                  <a:pt x="1179790" y="2724992"/>
                  <a:pt x="819757" y="2753032"/>
                </a:cubicBezTo>
                <a:cubicBezTo>
                  <a:pt x="459724" y="2781072"/>
                  <a:pt x="213405" y="2683998"/>
                  <a:pt x="0" y="2753032"/>
                </a:cubicBezTo>
                <a:cubicBezTo>
                  <a:pt x="-18038" y="2556228"/>
                  <a:pt x="25592" y="2274137"/>
                  <a:pt x="0" y="2147365"/>
                </a:cubicBezTo>
                <a:cubicBezTo>
                  <a:pt x="-25592" y="2020593"/>
                  <a:pt x="17632" y="1708653"/>
                  <a:pt x="0" y="1596759"/>
                </a:cubicBezTo>
                <a:cubicBezTo>
                  <a:pt x="-17632" y="1484865"/>
                  <a:pt x="37409" y="1276351"/>
                  <a:pt x="0" y="1101213"/>
                </a:cubicBezTo>
                <a:cubicBezTo>
                  <a:pt x="-37409" y="926075"/>
                  <a:pt x="12582" y="762171"/>
                  <a:pt x="0" y="605667"/>
                </a:cubicBezTo>
                <a:cubicBezTo>
                  <a:pt x="-12582" y="449163"/>
                  <a:pt x="14919" y="225737"/>
                  <a:pt x="0" y="0"/>
                </a:cubicBezTo>
                <a:close/>
              </a:path>
              <a:path w="8082116" h="2753032" stroke="0" extrusionOk="0">
                <a:moveTo>
                  <a:pt x="0" y="0"/>
                </a:moveTo>
                <a:cubicBezTo>
                  <a:pt x="153266" y="-4726"/>
                  <a:pt x="329640" y="38999"/>
                  <a:pt x="496473" y="0"/>
                </a:cubicBezTo>
                <a:cubicBezTo>
                  <a:pt x="663306" y="-38999"/>
                  <a:pt x="688181" y="35299"/>
                  <a:pt x="831303" y="0"/>
                </a:cubicBezTo>
                <a:cubicBezTo>
                  <a:pt x="974425" y="-35299"/>
                  <a:pt x="1201271" y="47383"/>
                  <a:pt x="1570240" y="0"/>
                </a:cubicBezTo>
                <a:cubicBezTo>
                  <a:pt x="1939209" y="-47383"/>
                  <a:pt x="1840864" y="25573"/>
                  <a:pt x="2066713" y="0"/>
                </a:cubicBezTo>
                <a:cubicBezTo>
                  <a:pt x="2292562" y="-25573"/>
                  <a:pt x="2393061" y="9739"/>
                  <a:pt x="2563185" y="0"/>
                </a:cubicBezTo>
                <a:cubicBezTo>
                  <a:pt x="2733309" y="-9739"/>
                  <a:pt x="2950578" y="34584"/>
                  <a:pt x="3302122" y="0"/>
                </a:cubicBezTo>
                <a:cubicBezTo>
                  <a:pt x="3653666" y="-34584"/>
                  <a:pt x="3622661" y="29421"/>
                  <a:pt x="3717773" y="0"/>
                </a:cubicBezTo>
                <a:cubicBezTo>
                  <a:pt x="3812885" y="-29421"/>
                  <a:pt x="4257162" y="35806"/>
                  <a:pt x="4456710" y="0"/>
                </a:cubicBezTo>
                <a:cubicBezTo>
                  <a:pt x="4656258" y="-35806"/>
                  <a:pt x="4911922" y="84394"/>
                  <a:pt x="5195646" y="0"/>
                </a:cubicBezTo>
                <a:cubicBezTo>
                  <a:pt x="5479370" y="-84394"/>
                  <a:pt x="5585301" y="8391"/>
                  <a:pt x="5772940" y="0"/>
                </a:cubicBezTo>
                <a:cubicBezTo>
                  <a:pt x="5960579" y="-8391"/>
                  <a:pt x="6326558" y="59577"/>
                  <a:pt x="6511876" y="0"/>
                </a:cubicBezTo>
                <a:cubicBezTo>
                  <a:pt x="6697194" y="-59577"/>
                  <a:pt x="6880583" y="25228"/>
                  <a:pt x="7008349" y="0"/>
                </a:cubicBezTo>
                <a:cubicBezTo>
                  <a:pt x="7136115" y="-25228"/>
                  <a:pt x="7344492" y="48918"/>
                  <a:pt x="7504822" y="0"/>
                </a:cubicBezTo>
                <a:cubicBezTo>
                  <a:pt x="7665152" y="-48918"/>
                  <a:pt x="7902021" y="28895"/>
                  <a:pt x="8082116" y="0"/>
                </a:cubicBezTo>
                <a:cubicBezTo>
                  <a:pt x="8085395" y="230538"/>
                  <a:pt x="8074237" y="369142"/>
                  <a:pt x="8082116" y="523076"/>
                </a:cubicBezTo>
                <a:cubicBezTo>
                  <a:pt x="8089995" y="677010"/>
                  <a:pt x="8023580" y="879574"/>
                  <a:pt x="8082116" y="1073682"/>
                </a:cubicBezTo>
                <a:cubicBezTo>
                  <a:pt x="8140652" y="1267790"/>
                  <a:pt x="8074576" y="1428314"/>
                  <a:pt x="8082116" y="1651819"/>
                </a:cubicBezTo>
                <a:cubicBezTo>
                  <a:pt x="8089656" y="1875324"/>
                  <a:pt x="8081186" y="2053575"/>
                  <a:pt x="8082116" y="2229956"/>
                </a:cubicBezTo>
                <a:cubicBezTo>
                  <a:pt x="8083046" y="2406337"/>
                  <a:pt x="8069385" y="2645111"/>
                  <a:pt x="8082116" y="2753032"/>
                </a:cubicBezTo>
                <a:cubicBezTo>
                  <a:pt x="7949844" y="2767195"/>
                  <a:pt x="7883059" y="2737582"/>
                  <a:pt x="7747285" y="2753032"/>
                </a:cubicBezTo>
                <a:cubicBezTo>
                  <a:pt x="7611511" y="2768482"/>
                  <a:pt x="7340579" y="2736943"/>
                  <a:pt x="7008349" y="2753032"/>
                </a:cubicBezTo>
                <a:cubicBezTo>
                  <a:pt x="6676119" y="2769121"/>
                  <a:pt x="6678142" y="2718041"/>
                  <a:pt x="6431055" y="2753032"/>
                </a:cubicBezTo>
                <a:cubicBezTo>
                  <a:pt x="6183968" y="2788023"/>
                  <a:pt x="6157833" y="2742258"/>
                  <a:pt x="6015403" y="2753032"/>
                </a:cubicBezTo>
                <a:cubicBezTo>
                  <a:pt x="5872973" y="2763806"/>
                  <a:pt x="5554299" y="2740077"/>
                  <a:pt x="5438109" y="2753032"/>
                </a:cubicBezTo>
                <a:cubicBezTo>
                  <a:pt x="5321919" y="2765987"/>
                  <a:pt x="5232497" y="2725814"/>
                  <a:pt x="5103279" y="2753032"/>
                </a:cubicBezTo>
                <a:cubicBezTo>
                  <a:pt x="4974061" y="2780250"/>
                  <a:pt x="4860966" y="2723378"/>
                  <a:pt x="4768448" y="2753032"/>
                </a:cubicBezTo>
                <a:cubicBezTo>
                  <a:pt x="4675930" y="2782686"/>
                  <a:pt x="4317952" y="2713719"/>
                  <a:pt x="4191154" y="2753032"/>
                </a:cubicBezTo>
                <a:cubicBezTo>
                  <a:pt x="4064356" y="2792345"/>
                  <a:pt x="3876126" y="2742435"/>
                  <a:pt x="3775503" y="2753032"/>
                </a:cubicBezTo>
                <a:cubicBezTo>
                  <a:pt x="3674880" y="2763629"/>
                  <a:pt x="3413099" y="2701507"/>
                  <a:pt x="3117388" y="2753032"/>
                </a:cubicBezTo>
                <a:cubicBezTo>
                  <a:pt x="2821678" y="2804557"/>
                  <a:pt x="2797418" y="2751963"/>
                  <a:pt x="2701736" y="2753032"/>
                </a:cubicBezTo>
                <a:cubicBezTo>
                  <a:pt x="2606054" y="2754101"/>
                  <a:pt x="2365126" y="2705550"/>
                  <a:pt x="2043621" y="2753032"/>
                </a:cubicBezTo>
                <a:cubicBezTo>
                  <a:pt x="1722116" y="2800514"/>
                  <a:pt x="1810464" y="2741239"/>
                  <a:pt x="1708790" y="2753032"/>
                </a:cubicBezTo>
                <a:cubicBezTo>
                  <a:pt x="1607116" y="2764825"/>
                  <a:pt x="1203365" y="2710765"/>
                  <a:pt x="1050675" y="2753032"/>
                </a:cubicBezTo>
                <a:cubicBezTo>
                  <a:pt x="897986" y="2795299"/>
                  <a:pt x="789241" y="2715258"/>
                  <a:pt x="635023" y="2753032"/>
                </a:cubicBezTo>
                <a:cubicBezTo>
                  <a:pt x="480805" y="2790806"/>
                  <a:pt x="293555" y="2699626"/>
                  <a:pt x="0" y="2753032"/>
                </a:cubicBezTo>
                <a:cubicBezTo>
                  <a:pt x="-18592" y="2647567"/>
                  <a:pt x="13315" y="2481154"/>
                  <a:pt x="0" y="2257486"/>
                </a:cubicBezTo>
                <a:cubicBezTo>
                  <a:pt x="-13315" y="2033818"/>
                  <a:pt x="58890" y="1948521"/>
                  <a:pt x="0" y="1651819"/>
                </a:cubicBezTo>
                <a:cubicBezTo>
                  <a:pt x="-58890" y="1355117"/>
                  <a:pt x="43913" y="1308167"/>
                  <a:pt x="0" y="1156273"/>
                </a:cubicBezTo>
                <a:cubicBezTo>
                  <a:pt x="-43913" y="1004379"/>
                  <a:pt x="36975" y="837925"/>
                  <a:pt x="0" y="688258"/>
                </a:cubicBezTo>
                <a:cubicBezTo>
                  <a:pt x="-36975" y="538592"/>
                  <a:pt x="60497" y="160961"/>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sz="8800" dirty="0">
                <a:latin typeface="Frijole" panose="02000000000000000000" pitchFamily="2" charset="0"/>
              </a:rPr>
              <a:t>Hate</a:t>
            </a:r>
            <a:br>
              <a:rPr lang="en-US" sz="8800" dirty="0">
                <a:latin typeface="Frijole" panose="02000000000000000000" pitchFamily="2" charset="0"/>
              </a:rPr>
            </a:br>
            <a:r>
              <a:rPr lang="en-US" sz="8800" dirty="0">
                <a:latin typeface="Frijole" panose="02000000000000000000" pitchFamily="2" charset="0"/>
              </a:rPr>
              <a:t>Speech</a:t>
            </a: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2212258" y="4545935"/>
            <a:ext cx="8082116" cy="1189703"/>
          </a:xfrm>
          <a:custGeom>
            <a:avLst/>
            <a:gdLst>
              <a:gd name="connsiteX0" fmla="*/ 0 w 8082116"/>
              <a:gd name="connsiteY0" fmla="*/ 0 h 1189703"/>
              <a:gd name="connsiteX1" fmla="*/ 658115 w 8082116"/>
              <a:gd name="connsiteY1" fmla="*/ 0 h 1189703"/>
              <a:gd name="connsiteX2" fmla="*/ 1397051 w 8082116"/>
              <a:gd name="connsiteY2" fmla="*/ 0 h 1189703"/>
              <a:gd name="connsiteX3" fmla="*/ 1812703 w 8082116"/>
              <a:gd name="connsiteY3" fmla="*/ 0 h 1189703"/>
              <a:gd name="connsiteX4" fmla="*/ 2470818 w 8082116"/>
              <a:gd name="connsiteY4" fmla="*/ 0 h 1189703"/>
              <a:gd name="connsiteX5" fmla="*/ 2886470 w 8082116"/>
              <a:gd name="connsiteY5" fmla="*/ 0 h 1189703"/>
              <a:gd name="connsiteX6" fmla="*/ 3463764 w 8082116"/>
              <a:gd name="connsiteY6" fmla="*/ 0 h 1189703"/>
              <a:gd name="connsiteX7" fmla="*/ 4121879 w 8082116"/>
              <a:gd name="connsiteY7" fmla="*/ 0 h 1189703"/>
              <a:gd name="connsiteX8" fmla="*/ 4456710 w 8082116"/>
              <a:gd name="connsiteY8" fmla="*/ 0 h 1189703"/>
              <a:gd name="connsiteX9" fmla="*/ 4791540 w 8082116"/>
              <a:gd name="connsiteY9" fmla="*/ 0 h 1189703"/>
              <a:gd name="connsiteX10" fmla="*/ 5530477 w 8082116"/>
              <a:gd name="connsiteY10" fmla="*/ 0 h 1189703"/>
              <a:gd name="connsiteX11" fmla="*/ 6107771 w 8082116"/>
              <a:gd name="connsiteY11" fmla="*/ 0 h 1189703"/>
              <a:gd name="connsiteX12" fmla="*/ 6442601 w 8082116"/>
              <a:gd name="connsiteY12" fmla="*/ 0 h 1189703"/>
              <a:gd name="connsiteX13" fmla="*/ 7019895 w 8082116"/>
              <a:gd name="connsiteY13" fmla="*/ 0 h 1189703"/>
              <a:gd name="connsiteX14" fmla="*/ 8082116 w 8082116"/>
              <a:gd name="connsiteY14" fmla="*/ 0 h 1189703"/>
              <a:gd name="connsiteX15" fmla="*/ 8082116 w 8082116"/>
              <a:gd name="connsiteY15" fmla="*/ 582954 h 1189703"/>
              <a:gd name="connsiteX16" fmla="*/ 8082116 w 8082116"/>
              <a:gd name="connsiteY16" fmla="*/ 1189703 h 1189703"/>
              <a:gd name="connsiteX17" fmla="*/ 7747285 w 8082116"/>
              <a:gd name="connsiteY17" fmla="*/ 1189703 h 1189703"/>
              <a:gd name="connsiteX18" fmla="*/ 7008349 w 8082116"/>
              <a:gd name="connsiteY18" fmla="*/ 1189703 h 1189703"/>
              <a:gd name="connsiteX19" fmla="*/ 6350234 w 8082116"/>
              <a:gd name="connsiteY19" fmla="*/ 1189703 h 1189703"/>
              <a:gd name="connsiteX20" fmla="*/ 5692119 w 8082116"/>
              <a:gd name="connsiteY20" fmla="*/ 1189703 h 1189703"/>
              <a:gd name="connsiteX21" fmla="*/ 5034004 w 8082116"/>
              <a:gd name="connsiteY21" fmla="*/ 1189703 h 1189703"/>
              <a:gd name="connsiteX22" fmla="*/ 4618352 w 8082116"/>
              <a:gd name="connsiteY22" fmla="*/ 1189703 h 1189703"/>
              <a:gd name="connsiteX23" fmla="*/ 3879416 w 8082116"/>
              <a:gd name="connsiteY23" fmla="*/ 1189703 h 1189703"/>
              <a:gd name="connsiteX24" fmla="*/ 3302122 w 8082116"/>
              <a:gd name="connsiteY24" fmla="*/ 1189703 h 1189703"/>
              <a:gd name="connsiteX25" fmla="*/ 2967291 w 8082116"/>
              <a:gd name="connsiteY25" fmla="*/ 1189703 h 1189703"/>
              <a:gd name="connsiteX26" fmla="*/ 2389997 w 8082116"/>
              <a:gd name="connsiteY26" fmla="*/ 1189703 h 1189703"/>
              <a:gd name="connsiteX27" fmla="*/ 1893524 w 8082116"/>
              <a:gd name="connsiteY27" fmla="*/ 1189703 h 1189703"/>
              <a:gd name="connsiteX28" fmla="*/ 1397051 w 8082116"/>
              <a:gd name="connsiteY28" fmla="*/ 1189703 h 1189703"/>
              <a:gd name="connsiteX29" fmla="*/ 900579 w 8082116"/>
              <a:gd name="connsiteY29" fmla="*/ 1189703 h 1189703"/>
              <a:gd name="connsiteX30" fmla="*/ 0 w 8082116"/>
              <a:gd name="connsiteY30" fmla="*/ 1189703 h 1189703"/>
              <a:gd name="connsiteX31" fmla="*/ 0 w 8082116"/>
              <a:gd name="connsiteY31" fmla="*/ 582954 h 1189703"/>
              <a:gd name="connsiteX32" fmla="*/ 0 w 8082116"/>
              <a:gd name="connsiteY32"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2116" h="1189703" fill="none" extrusionOk="0">
                <a:moveTo>
                  <a:pt x="0" y="0"/>
                </a:moveTo>
                <a:cubicBezTo>
                  <a:pt x="267657" y="-66642"/>
                  <a:pt x="350587" y="52197"/>
                  <a:pt x="658115" y="0"/>
                </a:cubicBezTo>
                <a:cubicBezTo>
                  <a:pt x="965643" y="-52197"/>
                  <a:pt x="1147284" y="72665"/>
                  <a:pt x="1397051" y="0"/>
                </a:cubicBezTo>
                <a:cubicBezTo>
                  <a:pt x="1646818" y="-72665"/>
                  <a:pt x="1698654" y="42802"/>
                  <a:pt x="1812703" y="0"/>
                </a:cubicBezTo>
                <a:cubicBezTo>
                  <a:pt x="1926752" y="-42802"/>
                  <a:pt x="2331299" y="72154"/>
                  <a:pt x="2470818" y="0"/>
                </a:cubicBezTo>
                <a:cubicBezTo>
                  <a:pt x="2610337" y="-72154"/>
                  <a:pt x="2763820" y="9222"/>
                  <a:pt x="2886470" y="0"/>
                </a:cubicBezTo>
                <a:cubicBezTo>
                  <a:pt x="3009120" y="-9222"/>
                  <a:pt x="3186828" y="11088"/>
                  <a:pt x="3463764" y="0"/>
                </a:cubicBezTo>
                <a:cubicBezTo>
                  <a:pt x="3740700" y="-11088"/>
                  <a:pt x="3862767" y="3245"/>
                  <a:pt x="4121879" y="0"/>
                </a:cubicBezTo>
                <a:cubicBezTo>
                  <a:pt x="4380991" y="-3245"/>
                  <a:pt x="4376359" y="36839"/>
                  <a:pt x="4456710" y="0"/>
                </a:cubicBezTo>
                <a:cubicBezTo>
                  <a:pt x="4537061" y="-36839"/>
                  <a:pt x="4666768" y="354"/>
                  <a:pt x="4791540" y="0"/>
                </a:cubicBezTo>
                <a:cubicBezTo>
                  <a:pt x="4916312" y="-354"/>
                  <a:pt x="5206507" y="67603"/>
                  <a:pt x="5530477" y="0"/>
                </a:cubicBezTo>
                <a:cubicBezTo>
                  <a:pt x="5854447" y="-67603"/>
                  <a:pt x="5938014" y="65874"/>
                  <a:pt x="6107771" y="0"/>
                </a:cubicBezTo>
                <a:cubicBezTo>
                  <a:pt x="6277528" y="-65874"/>
                  <a:pt x="6334199" y="32105"/>
                  <a:pt x="6442601" y="0"/>
                </a:cubicBezTo>
                <a:cubicBezTo>
                  <a:pt x="6551003" y="-32105"/>
                  <a:pt x="6854118" y="51738"/>
                  <a:pt x="7019895" y="0"/>
                </a:cubicBezTo>
                <a:cubicBezTo>
                  <a:pt x="7185672" y="-51738"/>
                  <a:pt x="7610569" y="35469"/>
                  <a:pt x="8082116" y="0"/>
                </a:cubicBezTo>
                <a:cubicBezTo>
                  <a:pt x="8141100" y="262514"/>
                  <a:pt x="8030646" y="414313"/>
                  <a:pt x="8082116" y="582954"/>
                </a:cubicBezTo>
                <a:cubicBezTo>
                  <a:pt x="8133586" y="751595"/>
                  <a:pt x="8025364" y="925341"/>
                  <a:pt x="8082116" y="1189703"/>
                </a:cubicBezTo>
                <a:cubicBezTo>
                  <a:pt x="8003264" y="1203542"/>
                  <a:pt x="7859773" y="1168208"/>
                  <a:pt x="7747285" y="1189703"/>
                </a:cubicBezTo>
                <a:cubicBezTo>
                  <a:pt x="7634797" y="1211198"/>
                  <a:pt x="7187373" y="1156965"/>
                  <a:pt x="7008349" y="1189703"/>
                </a:cubicBezTo>
                <a:cubicBezTo>
                  <a:pt x="6829325" y="1222441"/>
                  <a:pt x="6561974" y="1135924"/>
                  <a:pt x="6350234" y="1189703"/>
                </a:cubicBezTo>
                <a:cubicBezTo>
                  <a:pt x="6138494" y="1243482"/>
                  <a:pt x="5874754" y="1182723"/>
                  <a:pt x="5692119" y="1189703"/>
                </a:cubicBezTo>
                <a:cubicBezTo>
                  <a:pt x="5509485" y="1196683"/>
                  <a:pt x="5332339" y="1114948"/>
                  <a:pt x="5034004" y="1189703"/>
                </a:cubicBezTo>
                <a:cubicBezTo>
                  <a:pt x="4735670" y="1264458"/>
                  <a:pt x="4774700" y="1153415"/>
                  <a:pt x="4618352" y="1189703"/>
                </a:cubicBezTo>
                <a:cubicBezTo>
                  <a:pt x="4462004" y="1225991"/>
                  <a:pt x="4197098" y="1129154"/>
                  <a:pt x="3879416" y="1189703"/>
                </a:cubicBezTo>
                <a:cubicBezTo>
                  <a:pt x="3561734" y="1250252"/>
                  <a:pt x="3524466" y="1188442"/>
                  <a:pt x="3302122" y="1189703"/>
                </a:cubicBezTo>
                <a:cubicBezTo>
                  <a:pt x="3079778" y="1190964"/>
                  <a:pt x="3103910" y="1168962"/>
                  <a:pt x="2967291" y="1189703"/>
                </a:cubicBezTo>
                <a:cubicBezTo>
                  <a:pt x="2830672" y="1210444"/>
                  <a:pt x="2586221" y="1149442"/>
                  <a:pt x="2389997" y="1189703"/>
                </a:cubicBezTo>
                <a:cubicBezTo>
                  <a:pt x="2193773" y="1229964"/>
                  <a:pt x="2137847" y="1171144"/>
                  <a:pt x="1893524" y="1189703"/>
                </a:cubicBezTo>
                <a:cubicBezTo>
                  <a:pt x="1649201" y="1208262"/>
                  <a:pt x="1605534" y="1154451"/>
                  <a:pt x="1397051" y="1189703"/>
                </a:cubicBezTo>
                <a:cubicBezTo>
                  <a:pt x="1188568" y="1224955"/>
                  <a:pt x="1076009" y="1135272"/>
                  <a:pt x="900579" y="1189703"/>
                </a:cubicBezTo>
                <a:cubicBezTo>
                  <a:pt x="725149" y="1244134"/>
                  <a:pt x="358486" y="1112808"/>
                  <a:pt x="0" y="1189703"/>
                </a:cubicBezTo>
                <a:cubicBezTo>
                  <a:pt x="-51137" y="1064665"/>
                  <a:pt x="31713" y="845141"/>
                  <a:pt x="0" y="582954"/>
                </a:cubicBezTo>
                <a:cubicBezTo>
                  <a:pt x="-31713" y="320767"/>
                  <a:pt x="67283" y="275139"/>
                  <a:pt x="0" y="0"/>
                </a:cubicBezTo>
                <a:close/>
              </a:path>
              <a:path w="8082116" h="1189703" stroke="0" extrusionOk="0">
                <a:moveTo>
                  <a:pt x="0" y="0"/>
                </a:moveTo>
                <a:cubicBezTo>
                  <a:pt x="153266" y="-4726"/>
                  <a:pt x="329640" y="38999"/>
                  <a:pt x="496473" y="0"/>
                </a:cubicBezTo>
                <a:cubicBezTo>
                  <a:pt x="663306" y="-38999"/>
                  <a:pt x="688181" y="35299"/>
                  <a:pt x="831303" y="0"/>
                </a:cubicBezTo>
                <a:cubicBezTo>
                  <a:pt x="974425" y="-35299"/>
                  <a:pt x="1201271" y="47383"/>
                  <a:pt x="1570240" y="0"/>
                </a:cubicBezTo>
                <a:cubicBezTo>
                  <a:pt x="1939209" y="-47383"/>
                  <a:pt x="1840864" y="25573"/>
                  <a:pt x="2066713" y="0"/>
                </a:cubicBezTo>
                <a:cubicBezTo>
                  <a:pt x="2292562" y="-25573"/>
                  <a:pt x="2393061" y="9739"/>
                  <a:pt x="2563185" y="0"/>
                </a:cubicBezTo>
                <a:cubicBezTo>
                  <a:pt x="2733309" y="-9739"/>
                  <a:pt x="2950578" y="34584"/>
                  <a:pt x="3302122" y="0"/>
                </a:cubicBezTo>
                <a:cubicBezTo>
                  <a:pt x="3653666" y="-34584"/>
                  <a:pt x="3622661" y="29421"/>
                  <a:pt x="3717773" y="0"/>
                </a:cubicBezTo>
                <a:cubicBezTo>
                  <a:pt x="3812885" y="-29421"/>
                  <a:pt x="4257162" y="35806"/>
                  <a:pt x="4456710" y="0"/>
                </a:cubicBezTo>
                <a:cubicBezTo>
                  <a:pt x="4656258" y="-35806"/>
                  <a:pt x="4911922" y="84394"/>
                  <a:pt x="5195646" y="0"/>
                </a:cubicBezTo>
                <a:cubicBezTo>
                  <a:pt x="5479370" y="-84394"/>
                  <a:pt x="5585301" y="8391"/>
                  <a:pt x="5772940" y="0"/>
                </a:cubicBezTo>
                <a:cubicBezTo>
                  <a:pt x="5960579" y="-8391"/>
                  <a:pt x="6326558" y="59577"/>
                  <a:pt x="6511876" y="0"/>
                </a:cubicBezTo>
                <a:cubicBezTo>
                  <a:pt x="6697194" y="-59577"/>
                  <a:pt x="6880583" y="25228"/>
                  <a:pt x="7008349" y="0"/>
                </a:cubicBezTo>
                <a:cubicBezTo>
                  <a:pt x="7136115" y="-25228"/>
                  <a:pt x="7344492" y="48918"/>
                  <a:pt x="7504822" y="0"/>
                </a:cubicBezTo>
                <a:cubicBezTo>
                  <a:pt x="7665152" y="-48918"/>
                  <a:pt x="7902021" y="28895"/>
                  <a:pt x="8082116" y="0"/>
                </a:cubicBezTo>
                <a:cubicBezTo>
                  <a:pt x="8124049" y="253226"/>
                  <a:pt x="8022775" y="324530"/>
                  <a:pt x="8082116" y="582954"/>
                </a:cubicBezTo>
                <a:cubicBezTo>
                  <a:pt x="8141457" y="841378"/>
                  <a:pt x="8011906" y="981462"/>
                  <a:pt x="8082116" y="1189703"/>
                </a:cubicBezTo>
                <a:cubicBezTo>
                  <a:pt x="7903234" y="1191450"/>
                  <a:pt x="7688836" y="1179309"/>
                  <a:pt x="7424001" y="1189703"/>
                </a:cubicBezTo>
                <a:cubicBezTo>
                  <a:pt x="7159166" y="1200097"/>
                  <a:pt x="7032962" y="1183271"/>
                  <a:pt x="6846707" y="1189703"/>
                </a:cubicBezTo>
                <a:cubicBezTo>
                  <a:pt x="6660452" y="1196135"/>
                  <a:pt x="6628149" y="1182700"/>
                  <a:pt x="6511876" y="1189703"/>
                </a:cubicBezTo>
                <a:cubicBezTo>
                  <a:pt x="6395603" y="1196706"/>
                  <a:pt x="6247357" y="1166886"/>
                  <a:pt x="6096225" y="1189703"/>
                </a:cubicBezTo>
                <a:cubicBezTo>
                  <a:pt x="5945093" y="1212520"/>
                  <a:pt x="5693520" y="1173755"/>
                  <a:pt x="5357288" y="1189703"/>
                </a:cubicBezTo>
                <a:cubicBezTo>
                  <a:pt x="5021056" y="1205651"/>
                  <a:pt x="5027081" y="1154712"/>
                  <a:pt x="4779994" y="1189703"/>
                </a:cubicBezTo>
                <a:cubicBezTo>
                  <a:pt x="4532907" y="1224694"/>
                  <a:pt x="4500322" y="1169635"/>
                  <a:pt x="4364343" y="1189703"/>
                </a:cubicBezTo>
                <a:cubicBezTo>
                  <a:pt x="4228364" y="1209771"/>
                  <a:pt x="3903239" y="1176748"/>
                  <a:pt x="3787049" y="1189703"/>
                </a:cubicBezTo>
                <a:cubicBezTo>
                  <a:pt x="3670859" y="1202658"/>
                  <a:pt x="3589277" y="1172959"/>
                  <a:pt x="3452218" y="1189703"/>
                </a:cubicBezTo>
                <a:cubicBezTo>
                  <a:pt x="3315159" y="1206447"/>
                  <a:pt x="3204614" y="1155342"/>
                  <a:pt x="3117388" y="1189703"/>
                </a:cubicBezTo>
                <a:cubicBezTo>
                  <a:pt x="3030162" y="1224064"/>
                  <a:pt x="2666892" y="1150390"/>
                  <a:pt x="2540094" y="1189703"/>
                </a:cubicBezTo>
                <a:cubicBezTo>
                  <a:pt x="2413296" y="1229016"/>
                  <a:pt x="2230314" y="1180156"/>
                  <a:pt x="2124442" y="1189703"/>
                </a:cubicBezTo>
                <a:cubicBezTo>
                  <a:pt x="2018570" y="1199250"/>
                  <a:pt x="1762038" y="1138178"/>
                  <a:pt x="1466327" y="1189703"/>
                </a:cubicBezTo>
                <a:cubicBezTo>
                  <a:pt x="1170617" y="1241228"/>
                  <a:pt x="1146357" y="1188634"/>
                  <a:pt x="1050675" y="1189703"/>
                </a:cubicBezTo>
                <a:cubicBezTo>
                  <a:pt x="954993" y="1190772"/>
                  <a:pt x="454861" y="1156484"/>
                  <a:pt x="0" y="1189703"/>
                </a:cubicBezTo>
                <a:cubicBezTo>
                  <a:pt x="-19512" y="1054932"/>
                  <a:pt x="59978" y="873649"/>
                  <a:pt x="0" y="630543"/>
                </a:cubicBezTo>
                <a:cubicBezTo>
                  <a:pt x="-59978" y="387437"/>
                  <a:pt x="29951" y="284495"/>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Colossians 4:6</a:t>
            </a:r>
          </a:p>
        </p:txBody>
      </p:sp>
    </p:spTree>
    <p:extLst>
      <p:ext uri="{BB962C8B-B14F-4D97-AF65-F5344CB8AC3E}">
        <p14:creationId xmlns:p14="http://schemas.microsoft.com/office/powerpoint/2010/main" val="186154010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730898" y="371480"/>
            <a:ext cx="10730204" cy="1024038"/>
          </a:xfrm>
          <a:custGeom>
            <a:avLst/>
            <a:gdLst>
              <a:gd name="connsiteX0" fmla="*/ 0 w 10730204"/>
              <a:gd name="connsiteY0" fmla="*/ 0 h 1024038"/>
              <a:gd name="connsiteX1" fmla="*/ 596122 w 10730204"/>
              <a:gd name="connsiteY1" fmla="*/ 0 h 1024038"/>
              <a:gd name="connsiteX2" fmla="*/ 1192245 w 10730204"/>
              <a:gd name="connsiteY2" fmla="*/ 0 h 1024038"/>
              <a:gd name="connsiteX3" fmla="*/ 2002971 w 10730204"/>
              <a:gd name="connsiteY3" fmla="*/ 0 h 1024038"/>
              <a:gd name="connsiteX4" fmla="*/ 2491792 w 10730204"/>
              <a:gd name="connsiteY4" fmla="*/ 0 h 1024038"/>
              <a:gd name="connsiteX5" fmla="*/ 2980612 w 10730204"/>
              <a:gd name="connsiteY5" fmla="*/ 0 h 1024038"/>
              <a:gd name="connsiteX6" fmla="*/ 3576735 w 10730204"/>
              <a:gd name="connsiteY6" fmla="*/ 0 h 1024038"/>
              <a:gd name="connsiteX7" fmla="*/ 4280159 w 10730204"/>
              <a:gd name="connsiteY7" fmla="*/ 0 h 1024038"/>
              <a:gd name="connsiteX8" fmla="*/ 4983584 w 10730204"/>
              <a:gd name="connsiteY8" fmla="*/ 0 h 1024038"/>
              <a:gd name="connsiteX9" fmla="*/ 5687008 w 10730204"/>
              <a:gd name="connsiteY9" fmla="*/ 0 h 1024038"/>
              <a:gd name="connsiteX10" fmla="*/ 6497735 w 10730204"/>
              <a:gd name="connsiteY10" fmla="*/ 0 h 1024038"/>
              <a:gd name="connsiteX11" fmla="*/ 7093857 w 10730204"/>
              <a:gd name="connsiteY11" fmla="*/ 0 h 1024038"/>
              <a:gd name="connsiteX12" fmla="*/ 7797282 w 10730204"/>
              <a:gd name="connsiteY12" fmla="*/ 0 h 1024038"/>
              <a:gd name="connsiteX13" fmla="*/ 8393404 w 10730204"/>
              <a:gd name="connsiteY13" fmla="*/ 0 h 1024038"/>
              <a:gd name="connsiteX14" fmla="*/ 8989526 w 10730204"/>
              <a:gd name="connsiteY14" fmla="*/ 0 h 1024038"/>
              <a:gd name="connsiteX15" fmla="*/ 9585649 w 10730204"/>
              <a:gd name="connsiteY15" fmla="*/ 0 h 1024038"/>
              <a:gd name="connsiteX16" fmla="*/ 9859865 w 10730204"/>
              <a:gd name="connsiteY16" fmla="*/ 0 h 1024038"/>
              <a:gd name="connsiteX17" fmla="*/ 10730204 w 10730204"/>
              <a:gd name="connsiteY17" fmla="*/ 0 h 1024038"/>
              <a:gd name="connsiteX18" fmla="*/ 10730204 w 10730204"/>
              <a:gd name="connsiteY18" fmla="*/ 481298 h 1024038"/>
              <a:gd name="connsiteX19" fmla="*/ 10730204 w 10730204"/>
              <a:gd name="connsiteY19" fmla="*/ 1024038 h 1024038"/>
              <a:gd name="connsiteX20" fmla="*/ 10241384 w 10730204"/>
              <a:gd name="connsiteY20" fmla="*/ 1024038 h 1024038"/>
              <a:gd name="connsiteX21" fmla="*/ 9645261 w 10730204"/>
              <a:gd name="connsiteY21" fmla="*/ 1024038 h 1024038"/>
              <a:gd name="connsiteX22" fmla="*/ 9371045 w 10730204"/>
              <a:gd name="connsiteY22" fmla="*/ 1024038 h 1024038"/>
              <a:gd name="connsiteX23" fmla="*/ 8882224 w 10730204"/>
              <a:gd name="connsiteY23" fmla="*/ 1024038 h 1024038"/>
              <a:gd name="connsiteX24" fmla="*/ 8178800 w 10730204"/>
              <a:gd name="connsiteY24" fmla="*/ 1024038 h 1024038"/>
              <a:gd name="connsiteX25" fmla="*/ 7797282 w 10730204"/>
              <a:gd name="connsiteY25" fmla="*/ 1024038 h 1024038"/>
              <a:gd name="connsiteX26" fmla="*/ 6986555 w 10730204"/>
              <a:gd name="connsiteY26" fmla="*/ 1024038 h 1024038"/>
              <a:gd name="connsiteX27" fmla="*/ 6175829 w 10730204"/>
              <a:gd name="connsiteY27" fmla="*/ 1024038 h 1024038"/>
              <a:gd name="connsiteX28" fmla="*/ 5579706 w 10730204"/>
              <a:gd name="connsiteY28" fmla="*/ 1024038 h 1024038"/>
              <a:gd name="connsiteX29" fmla="*/ 4768980 w 10730204"/>
              <a:gd name="connsiteY29" fmla="*/ 1024038 h 1024038"/>
              <a:gd name="connsiteX30" fmla="*/ 4172857 w 10730204"/>
              <a:gd name="connsiteY30" fmla="*/ 1024038 h 1024038"/>
              <a:gd name="connsiteX31" fmla="*/ 3469433 w 10730204"/>
              <a:gd name="connsiteY31" fmla="*/ 1024038 h 1024038"/>
              <a:gd name="connsiteX32" fmla="*/ 3195216 w 10730204"/>
              <a:gd name="connsiteY32" fmla="*/ 1024038 h 1024038"/>
              <a:gd name="connsiteX33" fmla="*/ 2384490 w 10730204"/>
              <a:gd name="connsiteY33" fmla="*/ 1024038 h 1024038"/>
              <a:gd name="connsiteX34" fmla="*/ 1895669 w 10730204"/>
              <a:gd name="connsiteY34" fmla="*/ 1024038 h 1024038"/>
              <a:gd name="connsiteX35" fmla="*/ 1192245 w 10730204"/>
              <a:gd name="connsiteY35" fmla="*/ 1024038 h 1024038"/>
              <a:gd name="connsiteX36" fmla="*/ 918029 w 10730204"/>
              <a:gd name="connsiteY36" fmla="*/ 1024038 h 1024038"/>
              <a:gd name="connsiteX37" fmla="*/ 0 w 10730204"/>
              <a:gd name="connsiteY37" fmla="*/ 1024038 h 1024038"/>
              <a:gd name="connsiteX38" fmla="*/ 0 w 10730204"/>
              <a:gd name="connsiteY38" fmla="*/ 522259 h 1024038"/>
              <a:gd name="connsiteX39" fmla="*/ 0 w 10730204"/>
              <a:gd name="connsiteY39" fmla="*/ 0 h 102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30204" h="1024038" fill="none" extrusionOk="0">
                <a:moveTo>
                  <a:pt x="0" y="0"/>
                </a:moveTo>
                <a:cubicBezTo>
                  <a:pt x="122181" y="-2478"/>
                  <a:pt x="439653" y="36617"/>
                  <a:pt x="596122" y="0"/>
                </a:cubicBezTo>
                <a:cubicBezTo>
                  <a:pt x="752591" y="-36617"/>
                  <a:pt x="964211" y="13632"/>
                  <a:pt x="1192245" y="0"/>
                </a:cubicBezTo>
                <a:cubicBezTo>
                  <a:pt x="1420279" y="-13632"/>
                  <a:pt x="1728112" y="4726"/>
                  <a:pt x="2002971" y="0"/>
                </a:cubicBezTo>
                <a:cubicBezTo>
                  <a:pt x="2277830" y="-4726"/>
                  <a:pt x="2253658" y="3865"/>
                  <a:pt x="2491792" y="0"/>
                </a:cubicBezTo>
                <a:cubicBezTo>
                  <a:pt x="2729926" y="-3865"/>
                  <a:pt x="2762234" y="18646"/>
                  <a:pt x="2980612" y="0"/>
                </a:cubicBezTo>
                <a:cubicBezTo>
                  <a:pt x="3198990" y="-18646"/>
                  <a:pt x="3308328" y="41372"/>
                  <a:pt x="3576735" y="0"/>
                </a:cubicBezTo>
                <a:cubicBezTo>
                  <a:pt x="3845142" y="-41372"/>
                  <a:pt x="3943026" y="71364"/>
                  <a:pt x="4280159" y="0"/>
                </a:cubicBezTo>
                <a:cubicBezTo>
                  <a:pt x="4617292" y="-71364"/>
                  <a:pt x="4665791" y="9870"/>
                  <a:pt x="4983584" y="0"/>
                </a:cubicBezTo>
                <a:cubicBezTo>
                  <a:pt x="5301378" y="-9870"/>
                  <a:pt x="5396499" y="37219"/>
                  <a:pt x="5687008" y="0"/>
                </a:cubicBezTo>
                <a:cubicBezTo>
                  <a:pt x="5977517" y="-37219"/>
                  <a:pt x="6304017" y="88763"/>
                  <a:pt x="6497735" y="0"/>
                </a:cubicBezTo>
                <a:cubicBezTo>
                  <a:pt x="6691453" y="-88763"/>
                  <a:pt x="6963290" y="27458"/>
                  <a:pt x="7093857" y="0"/>
                </a:cubicBezTo>
                <a:cubicBezTo>
                  <a:pt x="7224424" y="-27458"/>
                  <a:pt x="7483319" y="64167"/>
                  <a:pt x="7797282" y="0"/>
                </a:cubicBezTo>
                <a:cubicBezTo>
                  <a:pt x="8111246" y="-64167"/>
                  <a:pt x="8116778" y="55617"/>
                  <a:pt x="8393404" y="0"/>
                </a:cubicBezTo>
                <a:cubicBezTo>
                  <a:pt x="8670030" y="-55617"/>
                  <a:pt x="8699809" y="45310"/>
                  <a:pt x="8989526" y="0"/>
                </a:cubicBezTo>
                <a:cubicBezTo>
                  <a:pt x="9279243" y="-45310"/>
                  <a:pt x="9438000" y="28530"/>
                  <a:pt x="9585649" y="0"/>
                </a:cubicBezTo>
                <a:cubicBezTo>
                  <a:pt x="9733298" y="-28530"/>
                  <a:pt x="9724491" y="32501"/>
                  <a:pt x="9859865" y="0"/>
                </a:cubicBezTo>
                <a:cubicBezTo>
                  <a:pt x="9995239" y="-32501"/>
                  <a:pt x="10504702" y="2856"/>
                  <a:pt x="10730204" y="0"/>
                </a:cubicBezTo>
                <a:cubicBezTo>
                  <a:pt x="10751017" y="229035"/>
                  <a:pt x="10724069" y="284400"/>
                  <a:pt x="10730204" y="481298"/>
                </a:cubicBezTo>
                <a:cubicBezTo>
                  <a:pt x="10736339" y="678196"/>
                  <a:pt x="10691191" y="911403"/>
                  <a:pt x="10730204" y="1024038"/>
                </a:cubicBezTo>
                <a:cubicBezTo>
                  <a:pt x="10579150" y="1061713"/>
                  <a:pt x="10427194" y="1019518"/>
                  <a:pt x="10241384" y="1024038"/>
                </a:cubicBezTo>
                <a:cubicBezTo>
                  <a:pt x="10055574" y="1028558"/>
                  <a:pt x="9873527" y="1019397"/>
                  <a:pt x="9645261" y="1024038"/>
                </a:cubicBezTo>
                <a:cubicBezTo>
                  <a:pt x="9416995" y="1028679"/>
                  <a:pt x="9448154" y="1001472"/>
                  <a:pt x="9371045" y="1024038"/>
                </a:cubicBezTo>
                <a:cubicBezTo>
                  <a:pt x="9293936" y="1046604"/>
                  <a:pt x="8981634" y="995726"/>
                  <a:pt x="8882224" y="1024038"/>
                </a:cubicBezTo>
                <a:cubicBezTo>
                  <a:pt x="8782814" y="1052350"/>
                  <a:pt x="8474439" y="940113"/>
                  <a:pt x="8178800" y="1024038"/>
                </a:cubicBezTo>
                <a:cubicBezTo>
                  <a:pt x="7883161" y="1107963"/>
                  <a:pt x="7934806" y="983611"/>
                  <a:pt x="7797282" y="1024038"/>
                </a:cubicBezTo>
                <a:cubicBezTo>
                  <a:pt x="7659758" y="1064465"/>
                  <a:pt x="7224570" y="977846"/>
                  <a:pt x="6986555" y="1024038"/>
                </a:cubicBezTo>
                <a:cubicBezTo>
                  <a:pt x="6748540" y="1070230"/>
                  <a:pt x="6523776" y="970152"/>
                  <a:pt x="6175829" y="1024038"/>
                </a:cubicBezTo>
                <a:cubicBezTo>
                  <a:pt x="5827882" y="1077924"/>
                  <a:pt x="5779180" y="978441"/>
                  <a:pt x="5579706" y="1024038"/>
                </a:cubicBezTo>
                <a:cubicBezTo>
                  <a:pt x="5380232" y="1069635"/>
                  <a:pt x="4979304" y="930983"/>
                  <a:pt x="4768980" y="1024038"/>
                </a:cubicBezTo>
                <a:cubicBezTo>
                  <a:pt x="4558656" y="1117093"/>
                  <a:pt x="4338765" y="963846"/>
                  <a:pt x="4172857" y="1024038"/>
                </a:cubicBezTo>
                <a:cubicBezTo>
                  <a:pt x="4006949" y="1084230"/>
                  <a:pt x="3667771" y="959097"/>
                  <a:pt x="3469433" y="1024038"/>
                </a:cubicBezTo>
                <a:cubicBezTo>
                  <a:pt x="3271095" y="1088979"/>
                  <a:pt x="3264957" y="1016807"/>
                  <a:pt x="3195216" y="1024038"/>
                </a:cubicBezTo>
                <a:cubicBezTo>
                  <a:pt x="3125475" y="1031269"/>
                  <a:pt x="2720392" y="946442"/>
                  <a:pt x="2384490" y="1024038"/>
                </a:cubicBezTo>
                <a:cubicBezTo>
                  <a:pt x="2048588" y="1101634"/>
                  <a:pt x="1998356" y="978093"/>
                  <a:pt x="1895669" y="1024038"/>
                </a:cubicBezTo>
                <a:cubicBezTo>
                  <a:pt x="1792982" y="1069983"/>
                  <a:pt x="1451148" y="943817"/>
                  <a:pt x="1192245" y="1024038"/>
                </a:cubicBezTo>
                <a:cubicBezTo>
                  <a:pt x="933342" y="1104259"/>
                  <a:pt x="1020590" y="1008702"/>
                  <a:pt x="918029" y="1024038"/>
                </a:cubicBezTo>
                <a:cubicBezTo>
                  <a:pt x="815468" y="1039374"/>
                  <a:pt x="341399" y="983305"/>
                  <a:pt x="0" y="1024038"/>
                </a:cubicBezTo>
                <a:cubicBezTo>
                  <a:pt x="-50847" y="805580"/>
                  <a:pt x="31730" y="679643"/>
                  <a:pt x="0" y="522259"/>
                </a:cubicBezTo>
                <a:cubicBezTo>
                  <a:pt x="-31730" y="364875"/>
                  <a:pt x="14689" y="141318"/>
                  <a:pt x="0" y="0"/>
                </a:cubicBezTo>
                <a:close/>
              </a:path>
              <a:path w="10730204" h="1024038"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0289" y="123379"/>
                  <a:pt x="10703901" y="270040"/>
                  <a:pt x="10730204" y="512019"/>
                </a:cubicBezTo>
                <a:cubicBezTo>
                  <a:pt x="10756507" y="753998"/>
                  <a:pt x="10677577" y="800782"/>
                  <a:pt x="10730204" y="1024038"/>
                </a:cubicBezTo>
                <a:cubicBezTo>
                  <a:pt x="10660763" y="1045646"/>
                  <a:pt x="10587956" y="1018761"/>
                  <a:pt x="10455988" y="1024038"/>
                </a:cubicBezTo>
                <a:cubicBezTo>
                  <a:pt x="10324020" y="1029315"/>
                  <a:pt x="10036137" y="986762"/>
                  <a:pt x="9645261" y="1024038"/>
                </a:cubicBezTo>
                <a:cubicBezTo>
                  <a:pt x="9254385" y="1061314"/>
                  <a:pt x="9297447" y="989010"/>
                  <a:pt x="9049139" y="1024038"/>
                </a:cubicBezTo>
                <a:cubicBezTo>
                  <a:pt x="8800831" y="1059066"/>
                  <a:pt x="8829345" y="985373"/>
                  <a:pt x="8667620" y="1024038"/>
                </a:cubicBezTo>
                <a:cubicBezTo>
                  <a:pt x="8505895" y="1062703"/>
                  <a:pt x="8310337" y="1016799"/>
                  <a:pt x="8071498" y="1024038"/>
                </a:cubicBezTo>
                <a:cubicBezTo>
                  <a:pt x="7832659" y="1031277"/>
                  <a:pt x="7901653" y="993208"/>
                  <a:pt x="7797282" y="1024038"/>
                </a:cubicBezTo>
                <a:cubicBezTo>
                  <a:pt x="7692911" y="1054868"/>
                  <a:pt x="7607880" y="998012"/>
                  <a:pt x="7523065" y="1024038"/>
                </a:cubicBezTo>
                <a:cubicBezTo>
                  <a:pt x="7438250" y="1050064"/>
                  <a:pt x="7089291" y="974046"/>
                  <a:pt x="6926943" y="1024038"/>
                </a:cubicBezTo>
                <a:cubicBezTo>
                  <a:pt x="6764595" y="1074030"/>
                  <a:pt x="6705892" y="980680"/>
                  <a:pt x="6545424" y="1024038"/>
                </a:cubicBezTo>
                <a:cubicBezTo>
                  <a:pt x="6384956" y="1067396"/>
                  <a:pt x="6085019" y="968305"/>
                  <a:pt x="5842000" y="1024038"/>
                </a:cubicBezTo>
                <a:cubicBezTo>
                  <a:pt x="5598981" y="1079771"/>
                  <a:pt x="5561620" y="1019674"/>
                  <a:pt x="5460482" y="1024038"/>
                </a:cubicBezTo>
                <a:cubicBezTo>
                  <a:pt x="5359344" y="1028402"/>
                  <a:pt x="5084874" y="947799"/>
                  <a:pt x="4757057" y="1024038"/>
                </a:cubicBezTo>
                <a:cubicBezTo>
                  <a:pt x="4429241" y="1100277"/>
                  <a:pt x="4610831" y="1015155"/>
                  <a:pt x="4482841" y="1024038"/>
                </a:cubicBezTo>
                <a:cubicBezTo>
                  <a:pt x="4354851" y="1032921"/>
                  <a:pt x="3969706" y="1021358"/>
                  <a:pt x="3779416" y="1024038"/>
                </a:cubicBezTo>
                <a:cubicBezTo>
                  <a:pt x="3589127" y="1026718"/>
                  <a:pt x="3535068" y="991338"/>
                  <a:pt x="3397898" y="1024038"/>
                </a:cubicBezTo>
                <a:cubicBezTo>
                  <a:pt x="3260728" y="1056738"/>
                  <a:pt x="3206222" y="1002908"/>
                  <a:pt x="3123682" y="1024038"/>
                </a:cubicBezTo>
                <a:cubicBezTo>
                  <a:pt x="3041142" y="1045168"/>
                  <a:pt x="2860729" y="1017774"/>
                  <a:pt x="2742163" y="1024038"/>
                </a:cubicBezTo>
                <a:cubicBezTo>
                  <a:pt x="2623597" y="1030302"/>
                  <a:pt x="2339373" y="1021580"/>
                  <a:pt x="2038739" y="1024038"/>
                </a:cubicBezTo>
                <a:cubicBezTo>
                  <a:pt x="1738105" y="1026496"/>
                  <a:pt x="1739411" y="1011649"/>
                  <a:pt x="1657220" y="1024038"/>
                </a:cubicBezTo>
                <a:cubicBezTo>
                  <a:pt x="1575029" y="1036427"/>
                  <a:pt x="1478188" y="998482"/>
                  <a:pt x="1383004" y="1024038"/>
                </a:cubicBezTo>
                <a:cubicBezTo>
                  <a:pt x="1287820" y="1049594"/>
                  <a:pt x="1127167" y="979556"/>
                  <a:pt x="1001486" y="1024038"/>
                </a:cubicBezTo>
                <a:cubicBezTo>
                  <a:pt x="875805" y="1068520"/>
                  <a:pt x="692791" y="998868"/>
                  <a:pt x="512665" y="1024038"/>
                </a:cubicBezTo>
                <a:cubicBezTo>
                  <a:pt x="332539" y="1049208"/>
                  <a:pt x="185981" y="976832"/>
                  <a:pt x="0" y="1024038"/>
                </a:cubicBezTo>
                <a:cubicBezTo>
                  <a:pt x="-17847" y="852021"/>
                  <a:pt x="30871" y="759077"/>
                  <a:pt x="0" y="532500"/>
                </a:cubicBezTo>
                <a:cubicBezTo>
                  <a:pt x="-30871" y="305923"/>
                  <a:pt x="14013" y="241013"/>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b="1" dirty="0">
                <a:latin typeface="+mn-lt"/>
              </a:rPr>
              <a:t>Examples </a:t>
            </a:r>
            <a:r>
              <a:rPr lang="en-US" sz="5400" b="1" dirty="0">
                <a:latin typeface="+mn-lt"/>
              </a:rPr>
              <a:t>of </a:t>
            </a:r>
            <a:r>
              <a:rPr lang="en-US" sz="5400" dirty="0">
                <a:latin typeface="Frijole" panose="02000000000000000000" pitchFamily="2" charset="0"/>
              </a:rPr>
              <a:t>Hate Speech</a:t>
            </a: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730898" y="1979953"/>
            <a:ext cx="10730204" cy="4290217"/>
          </a:xfrm>
          <a:custGeom>
            <a:avLst/>
            <a:gdLst>
              <a:gd name="connsiteX0" fmla="*/ 0 w 10730204"/>
              <a:gd name="connsiteY0" fmla="*/ 0 h 4290217"/>
              <a:gd name="connsiteX1" fmla="*/ 703424 w 10730204"/>
              <a:gd name="connsiteY1" fmla="*/ 0 h 4290217"/>
              <a:gd name="connsiteX2" fmla="*/ 1299547 w 10730204"/>
              <a:gd name="connsiteY2" fmla="*/ 0 h 4290217"/>
              <a:gd name="connsiteX3" fmla="*/ 2002971 w 10730204"/>
              <a:gd name="connsiteY3" fmla="*/ 0 h 4290217"/>
              <a:gd name="connsiteX4" fmla="*/ 2599094 w 10730204"/>
              <a:gd name="connsiteY4" fmla="*/ 0 h 4290217"/>
              <a:gd name="connsiteX5" fmla="*/ 3195216 w 10730204"/>
              <a:gd name="connsiteY5" fmla="*/ 0 h 4290217"/>
              <a:gd name="connsiteX6" fmla="*/ 3791339 w 10730204"/>
              <a:gd name="connsiteY6" fmla="*/ 0 h 4290217"/>
              <a:gd name="connsiteX7" fmla="*/ 4065555 w 10730204"/>
              <a:gd name="connsiteY7" fmla="*/ 0 h 4290217"/>
              <a:gd name="connsiteX8" fmla="*/ 4768980 w 10730204"/>
              <a:gd name="connsiteY8" fmla="*/ 0 h 4290217"/>
              <a:gd name="connsiteX9" fmla="*/ 5043196 w 10730204"/>
              <a:gd name="connsiteY9" fmla="*/ 0 h 4290217"/>
              <a:gd name="connsiteX10" fmla="*/ 5639318 w 10730204"/>
              <a:gd name="connsiteY10" fmla="*/ 0 h 4290217"/>
              <a:gd name="connsiteX11" fmla="*/ 6450045 w 10730204"/>
              <a:gd name="connsiteY11" fmla="*/ 0 h 4290217"/>
              <a:gd name="connsiteX12" fmla="*/ 7260771 w 10730204"/>
              <a:gd name="connsiteY12" fmla="*/ 0 h 4290217"/>
              <a:gd name="connsiteX13" fmla="*/ 7964196 w 10730204"/>
              <a:gd name="connsiteY13" fmla="*/ 0 h 4290217"/>
              <a:gd name="connsiteX14" fmla="*/ 8453016 w 10730204"/>
              <a:gd name="connsiteY14" fmla="*/ 0 h 4290217"/>
              <a:gd name="connsiteX15" fmla="*/ 8727233 w 10730204"/>
              <a:gd name="connsiteY15" fmla="*/ 0 h 4290217"/>
              <a:gd name="connsiteX16" fmla="*/ 9216053 w 10730204"/>
              <a:gd name="connsiteY16" fmla="*/ 0 h 4290217"/>
              <a:gd name="connsiteX17" fmla="*/ 9919477 w 10730204"/>
              <a:gd name="connsiteY17" fmla="*/ 0 h 4290217"/>
              <a:gd name="connsiteX18" fmla="*/ 10730204 w 10730204"/>
              <a:gd name="connsiteY18" fmla="*/ 0 h 4290217"/>
              <a:gd name="connsiteX19" fmla="*/ 10730204 w 10730204"/>
              <a:gd name="connsiteY19" fmla="*/ 407571 h 4290217"/>
              <a:gd name="connsiteX20" fmla="*/ 10730204 w 10730204"/>
              <a:gd name="connsiteY20" fmla="*/ 858043 h 4290217"/>
              <a:gd name="connsiteX21" fmla="*/ 10730204 w 10730204"/>
              <a:gd name="connsiteY21" fmla="*/ 1480125 h 4290217"/>
              <a:gd name="connsiteX22" fmla="*/ 10730204 w 10730204"/>
              <a:gd name="connsiteY22" fmla="*/ 1930598 h 4290217"/>
              <a:gd name="connsiteX23" fmla="*/ 10730204 w 10730204"/>
              <a:gd name="connsiteY23" fmla="*/ 2509777 h 4290217"/>
              <a:gd name="connsiteX24" fmla="*/ 10730204 w 10730204"/>
              <a:gd name="connsiteY24" fmla="*/ 3131858 h 4290217"/>
              <a:gd name="connsiteX25" fmla="*/ 10730204 w 10730204"/>
              <a:gd name="connsiteY25" fmla="*/ 3539429 h 4290217"/>
              <a:gd name="connsiteX26" fmla="*/ 10730204 w 10730204"/>
              <a:gd name="connsiteY26" fmla="*/ 4290217 h 4290217"/>
              <a:gd name="connsiteX27" fmla="*/ 9919477 w 10730204"/>
              <a:gd name="connsiteY27" fmla="*/ 4290217 h 4290217"/>
              <a:gd name="connsiteX28" fmla="*/ 9108751 w 10730204"/>
              <a:gd name="connsiteY28" fmla="*/ 4290217 h 4290217"/>
              <a:gd name="connsiteX29" fmla="*/ 8619931 w 10730204"/>
              <a:gd name="connsiteY29" fmla="*/ 4290217 h 4290217"/>
              <a:gd name="connsiteX30" fmla="*/ 8023808 w 10730204"/>
              <a:gd name="connsiteY30" fmla="*/ 4290217 h 4290217"/>
              <a:gd name="connsiteX31" fmla="*/ 7642290 w 10730204"/>
              <a:gd name="connsiteY31" fmla="*/ 4290217 h 4290217"/>
              <a:gd name="connsiteX32" fmla="*/ 6938865 w 10730204"/>
              <a:gd name="connsiteY32" fmla="*/ 4290217 h 4290217"/>
              <a:gd name="connsiteX33" fmla="*/ 6128139 w 10730204"/>
              <a:gd name="connsiteY33" fmla="*/ 4290217 h 4290217"/>
              <a:gd name="connsiteX34" fmla="*/ 5639318 w 10730204"/>
              <a:gd name="connsiteY34" fmla="*/ 4290217 h 4290217"/>
              <a:gd name="connsiteX35" fmla="*/ 4828592 w 10730204"/>
              <a:gd name="connsiteY35" fmla="*/ 4290217 h 4290217"/>
              <a:gd name="connsiteX36" fmla="*/ 4232469 w 10730204"/>
              <a:gd name="connsiteY36" fmla="*/ 4290217 h 4290217"/>
              <a:gd name="connsiteX37" fmla="*/ 3421743 w 10730204"/>
              <a:gd name="connsiteY37" fmla="*/ 4290217 h 4290217"/>
              <a:gd name="connsiteX38" fmla="*/ 2611016 w 10730204"/>
              <a:gd name="connsiteY38" fmla="*/ 4290217 h 4290217"/>
              <a:gd name="connsiteX39" fmla="*/ 2229498 w 10730204"/>
              <a:gd name="connsiteY39" fmla="*/ 4290217 h 4290217"/>
              <a:gd name="connsiteX40" fmla="*/ 1740678 w 10730204"/>
              <a:gd name="connsiteY40" fmla="*/ 4290217 h 4290217"/>
              <a:gd name="connsiteX41" fmla="*/ 1144555 w 10730204"/>
              <a:gd name="connsiteY41" fmla="*/ 4290217 h 4290217"/>
              <a:gd name="connsiteX42" fmla="*/ 548433 w 10730204"/>
              <a:gd name="connsiteY42" fmla="*/ 4290217 h 4290217"/>
              <a:gd name="connsiteX43" fmla="*/ 0 w 10730204"/>
              <a:gd name="connsiteY43" fmla="*/ 4290217 h 4290217"/>
              <a:gd name="connsiteX44" fmla="*/ 0 w 10730204"/>
              <a:gd name="connsiteY44" fmla="*/ 3839744 h 4290217"/>
              <a:gd name="connsiteX45" fmla="*/ 0 w 10730204"/>
              <a:gd name="connsiteY45" fmla="*/ 3217663 h 4290217"/>
              <a:gd name="connsiteX46" fmla="*/ 0 w 10730204"/>
              <a:gd name="connsiteY46" fmla="*/ 2724288 h 4290217"/>
              <a:gd name="connsiteX47" fmla="*/ 0 w 10730204"/>
              <a:gd name="connsiteY47" fmla="*/ 2102206 h 4290217"/>
              <a:gd name="connsiteX48" fmla="*/ 0 w 10730204"/>
              <a:gd name="connsiteY48" fmla="*/ 1608831 h 4290217"/>
              <a:gd name="connsiteX49" fmla="*/ 0 w 10730204"/>
              <a:gd name="connsiteY49" fmla="*/ 1029652 h 4290217"/>
              <a:gd name="connsiteX50" fmla="*/ 0 w 10730204"/>
              <a:gd name="connsiteY50" fmla="*/ 579179 h 4290217"/>
              <a:gd name="connsiteX51" fmla="*/ 0 w 10730204"/>
              <a:gd name="connsiteY51" fmla="*/ 0 h 429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30204" h="4290217" fill="none" extrusionOk="0">
                <a:moveTo>
                  <a:pt x="0" y="0"/>
                </a:moveTo>
                <a:cubicBezTo>
                  <a:pt x="208892" y="-30623"/>
                  <a:pt x="414457" y="28969"/>
                  <a:pt x="703424" y="0"/>
                </a:cubicBezTo>
                <a:cubicBezTo>
                  <a:pt x="992391" y="-28969"/>
                  <a:pt x="1162636" y="26200"/>
                  <a:pt x="1299547" y="0"/>
                </a:cubicBezTo>
                <a:cubicBezTo>
                  <a:pt x="1436458" y="-26200"/>
                  <a:pt x="1690921" y="65183"/>
                  <a:pt x="2002971" y="0"/>
                </a:cubicBezTo>
                <a:cubicBezTo>
                  <a:pt x="2315021" y="-65183"/>
                  <a:pt x="2319377" y="51764"/>
                  <a:pt x="2599094" y="0"/>
                </a:cubicBezTo>
                <a:cubicBezTo>
                  <a:pt x="2878811" y="-51764"/>
                  <a:pt x="2905499" y="45310"/>
                  <a:pt x="3195216" y="0"/>
                </a:cubicBezTo>
                <a:cubicBezTo>
                  <a:pt x="3484933" y="-45310"/>
                  <a:pt x="3643690" y="28530"/>
                  <a:pt x="3791339" y="0"/>
                </a:cubicBezTo>
                <a:cubicBezTo>
                  <a:pt x="3938988" y="-28530"/>
                  <a:pt x="3930181" y="32501"/>
                  <a:pt x="4065555" y="0"/>
                </a:cubicBezTo>
                <a:cubicBezTo>
                  <a:pt x="4200929" y="-32501"/>
                  <a:pt x="4599981" y="72115"/>
                  <a:pt x="4768980" y="0"/>
                </a:cubicBezTo>
                <a:cubicBezTo>
                  <a:pt x="4937979" y="-72115"/>
                  <a:pt x="4959455" y="27519"/>
                  <a:pt x="5043196" y="0"/>
                </a:cubicBezTo>
                <a:cubicBezTo>
                  <a:pt x="5126937" y="-27519"/>
                  <a:pt x="5513397" y="49312"/>
                  <a:pt x="5639318" y="0"/>
                </a:cubicBezTo>
                <a:cubicBezTo>
                  <a:pt x="5765239" y="-49312"/>
                  <a:pt x="6176743" y="77297"/>
                  <a:pt x="6450045" y="0"/>
                </a:cubicBezTo>
                <a:cubicBezTo>
                  <a:pt x="6723347" y="-77297"/>
                  <a:pt x="6939458" y="77535"/>
                  <a:pt x="7260771" y="0"/>
                </a:cubicBezTo>
                <a:cubicBezTo>
                  <a:pt x="7582084" y="-77535"/>
                  <a:pt x="7710148" y="79551"/>
                  <a:pt x="7964196" y="0"/>
                </a:cubicBezTo>
                <a:cubicBezTo>
                  <a:pt x="8218245" y="-79551"/>
                  <a:pt x="8339893" y="52171"/>
                  <a:pt x="8453016" y="0"/>
                </a:cubicBezTo>
                <a:cubicBezTo>
                  <a:pt x="8566139" y="-52171"/>
                  <a:pt x="8608603" y="29730"/>
                  <a:pt x="8727233" y="0"/>
                </a:cubicBezTo>
                <a:cubicBezTo>
                  <a:pt x="8845863" y="-29730"/>
                  <a:pt x="9070177" y="32731"/>
                  <a:pt x="9216053" y="0"/>
                </a:cubicBezTo>
                <a:cubicBezTo>
                  <a:pt x="9361929" y="-32731"/>
                  <a:pt x="9707047" y="29147"/>
                  <a:pt x="9919477" y="0"/>
                </a:cubicBezTo>
                <a:cubicBezTo>
                  <a:pt x="10131907" y="-29147"/>
                  <a:pt x="10476768" y="83559"/>
                  <a:pt x="10730204" y="0"/>
                </a:cubicBezTo>
                <a:cubicBezTo>
                  <a:pt x="10766794" y="85577"/>
                  <a:pt x="10704952" y="265626"/>
                  <a:pt x="10730204" y="407571"/>
                </a:cubicBezTo>
                <a:cubicBezTo>
                  <a:pt x="10755456" y="549516"/>
                  <a:pt x="10688754" y="667538"/>
                  <a:pt x="10730204" y="858043"/>
                </a:cubicBezTo>
                <a:cubicBezTo>
                  <a:pt x="10771654" y="1048548"/>
                  <a:pt x="10670465" y="1323603"/>
                  <a:pt x="10730204" y="1480125"/>
                </a:cubicBezTo>
                <a:cubicBezTo>
                  <a:pt x="10789943" y="1636647"/>
                  <a:pt x="10719355" y="1790787"/>
                  <a:pt x="10730204" y="1930598"/>
                </a:cubicBezTo>
                <a:cubicBezTo>
                  <a:pt x="10741053" y="2070409"/>
                  <a:pt x="10716086" y="2252653"/>
                  <a:pt x="10730204" y="2509777"/>
                </a:cubicBezTo>
                <a:cubicBezTo>
                  <a:pt x="10744322" y="2766901"/>
                  <a:pt x="10702433" y="2841774"/>
                  <a:pt x="10730204" y="3131858"/>
                </a:cubicBezTo>
                <a:cubicBezTo>
                  <a:pt x="10757975" y="3421942"/>
                  <a:pt x="10693080" y="3358088"/>
                  <a:pt x="10730204" y="3539429"/>
                </a:cubicBezTo>
                <a:cubicBezTo>
                  <a:pt x="10767328" y="3720770"/>
                  <a:pt x="10668936" y="4023362"/>
                  <a:pt x="10730204" y="4290217"/>
                </a:cubicBezTo>
                <a:cubicBezTo>
                  <a:pt x="10457146" y="4378763"/>
                  <a:pt x="10208092" y="4227947"/>
                  <a:pt x="9919477" y="4290217"/>
                </a:cubicBezTo>
                <a:cubicBezTo>
                  <a:pt x="9630862" y="4352487"/>
                  <a:pt x="9369427" y="4288366"/>
                  <a:pt x="9108751" y="4290217"/>
                </a:cubicBezTo>
                <a:cubicBezTo>
                  <a:pt x="8848075" y="4292068"/>
                  <a:pt x="8758158" y="4265404"/>
                  <a:pt x="8619931" y="4290217"/>
                </a:cubicBezTo>
                <a:cubicBezTo>
                  <a:pt x="8481704" y="4315030"/>
                  <a:pt x="8286952" y="4230690"/>
                  <a:pt x="8023808" y="4290217"/>
                </a:cubicBezTo>
                <a:cubicBezTo>
                  <a:pt x="7760664" y="4349744"/>
                  <a:pt x="7734848" y="4279675"/>
                  <a:pt x="7642290" y="4290217"/>
                </a:cubicBezTo>
                <a:cubicBezTo>
                  <a:pt x="7549732" y="4300759"/>
                  <a:pt x="7108735" y="4224980"/>
                  <a:pt x="6938865" y="4290217"/>
                </a:cubicBezTo>
                <a:cubicBezTo>
                  <a:pt x="6768996" y="4355454"/>
                  <a:pt x="6446077" y="4236081"/>
                  <a:pt x="6128139" y="4290217"/>
                </a:cubicBezTo>
                <a:cubicBezTo>
                  <a:pt x="5810201" y="4344353"/>
                  <a:pt x="5737839" y="4245569"/>
                  <a:pt x="5639318" y="4290217"/>
                </a:cubicBezTo>
                <a:cubicBezTo>
                  <a:pt x="5540797" y="4334865"/>
                  <a:pt x="5143410" y="4209020"/>
                  <a:pt x="4828592" y="4290217"/>
                </a:cubicBezTo>
                <a:cubicBezTo>
                  <a:pt x="4513774" y="4371414"/>
                  <a:pt x="4528067" y="4226825"/>
                  <a:pt x="4232469" y="4290217"/>
                </a:cubicBezTo>
                <a:cubicBezTo>
                  <a:pt x="3936871" y="4353609"/>
                  <a:pt x="3592555" y="4260124"/>
                  <a:pt x="3421743" y="4290217"/>
                </a:cubicBezTo>
                <a:cubicBezTo>
                  <a:pt x="3250931" y="4320310"/>
                  <a:pt x="2797892" y="4202494"/>
                  <a:pt x="2611016" y="4290217"/>
                </a:cubicBezTo>
                <a:cubicBezTo>
                  <a:pt x="2424140" y="4377940"/>
                  <a:pt x="2385097" y="4244548"/>
                  <a:pt x="2229498" y="4290217"/>
                </a:cubicBezTo>
                <a:cubicBezTo>
                  <a:pt x="2073899" y="4335886"/>
                  <a:pt x="1968969" y="4258630"/>
                  <a:pt x="1740678" y="4290217"/>
                </a:cubicBezTo>
                <a:cubicBezTo>
                  <a:pt x="1512387" y="4321804"/>
                  <a:pt x="1265018" y="4234365"/>
                  <a:pt x="1144555" y="4290217"/>
                </a:cubicBezTo>
                <a:cubicBezTo>
                  <a:pt x="1024092" y="4346069"/>
                  <a:pt x="795392" y="4261565"/>
                  <a:pt x="548433" y="4290217"/>
                </a:cubicBezTo>
                <a:cubicBezTo>
                  <a:pt x="301474" y="4318869"/>
                  <a:pt x="262768" y="4230769"/>
                  <a:pt x="0" y="4290217"/>
                </a:cubicBezTo>
                <a:cubicBezTo>
                  <a:pt x="-8886" y="4186713"/>
                  <a:pt x="28361" y="3957870"/>
                  <a:pt x="0" y="3839744"/>
                </a:cubicBezTo>
                <a:cubicBezTo>
                  <a:pt x="-28361" y="3721618"/>
                  <a:pt x="54717" y="3367781"/>
                  <a:pt x="0" y="3217663"/>
                </a:cubicBezTo>
                <a:cubicBezTo>
                  <a:pt x="-54717" y="3067545"/>
                  <a:pt x="21794" y="2835919"/>
                  <a:pt x="0" y="2724288"/>
                </a:cubicBezTo>
                <a:cubicBezTo>
                  <a:pt x="-21794" y="2612658"/>
                  <a:pt x="74476" y="2385444"/>
                  <a:pt x="0" y="2102206"/>
                </a:cubicBezTo>
                <a:cubicBezTo>
                  <a:pt x="-74476" y="1818968"/>
                  <a:pt x="44328" y="1834559"/>
                  <a:pt x="0" y="1608831"/>
                </a:cubicBezTo>
                <a:cubicBezTo>
                  <a:pt x="-44328" y="1383103"/>
                  <a:pt x="788" y="1224803"/>
                  <a:pt x="0" y="1029652"/>
                </a:cubicBezTo>
                <a:cubicBezTo>
                  <a:pt x="-788" y="834501"/>
                  <a:pt x="4488" y="767101"/>
                  <a:pt x="0" y="579179"/>
                </a:cubicBezTo>
                <a:cubicBezTo>
                  <a:pt x="-4488" y="391257"/>
                  <a:pt x="33443" y="120557"/>
                  <a:pt x="0" y="0"/>
                </a:cubicBezTo>
                <a:close/>
              </a:path>
              <a:path w="10730204" h="4290217"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6222" y="263685"/>
                  <a:pt x="10687927" y="341543"/>
                  <a:pt x="10730204" y="536277"/>
                </a:cubicBezTo>
                <a:cubicBezTo>
                  <a:pt x="10772481" y="731011"/>
                  <a:pt x="10676924" y="840656"/>
                  <a:pt x="10730204" y="1115456"/>
                </a:cubicBezTo>
                <a:cubicBezTo>
                  <a:pt x="10783484" y="1390256"/>
                  <a:pt x="10728397" y="1342289"/>
                  <a:pt x="10730204" y="1523027"/>
                </a:cubicBezTo>
                <a:cubicBezTo>
                  <a:pt x="10732011" y="1703765"/>
                  <a:pt x="10720689" y="1782741"/>
                  <a:pt x="10730204" y="1973500"/>
                </a:cubicBezTo>
                <a:cubicBezTo>
                  <a:pt x="10739719" y="2164259"/>
                  <a:pt x="10710977" y="2297827"/>
                  <a:pt x="10730204" y="2552679"/>
                </a:cubicBezTo>
                <a:cubicBezTo>
                  <a:pt x="10749431" y="2807531"/>
                  <a:pt x="10724947" y="2939834"/>
                  <a:pt x="10730204" y="3046054"/>
                </a:cubicBezTo>
                <a:cubicBezTo>
                  <a:pt x="10735461" y="3152275"/>
                  <a:pt x="10706286" y="3398116"/>
                  <a:pt x="10730204" y="3496527"/>
                </a:cubicBezTo>
                <a:cubicBezTo>
                  <a:pt x="10754122" y="3594938"/>
                  <a:pt x="10682178" y="4043370"/>
                  <a:pt x="10730204" y="4290217"/>
                </a:cubicBezTo>
                <a:cubicBezTo>
                  <a:pt x="10472532" y="4291217"/>
                  <a:pt x="10358957" y="4253410"/>
                  <a:pt x="10134082" y="4290217"/>
                </a:cubicBezTo>
                <a:cubicBezTo>
                  <a:pt x="9909207" y="4327024"/>
                  <a:pt x="9702065" y="4243010"/>
                  <a:pt x="9537959" y="4290217"/>
                </a:cubicBezTo>
                <a:cubicBezTo>
                  <a:pt x="9373853" y="4337424"/>
                  <a:pt x="9311189" y="4245715"/>
                  <a:pt x="9156441" y="4290217"/>
                </a:cubicBezTo>
                <a:cubicBezTo>
                  <a:pt x="9001693" y="4334719"/>
                  <a:pt x="8696735" y="4238888"/>
                  <a:pt x="8453016" y="4290217"/>
                </a:cubicBezTo>
                <a:cubicBezTo>
                  <a:pt x="8209297" y="4341546"/>
                  <a:pt x="8172636" y="4285853"/>
                  <a:pt x="8071498" y="4290217"/>
                </a:cubicBezTo>
                <a:cubicBezTo>
                  <a:pt x="7970360" y="4294581"/>
                  <a:pt x="7695890" y="4213978"/>
                  <a:pt x="7368073" y="4290217"/>
                </a:cubicBezTo>
                <a:cubicBezTo>
                  <a:pt x="7040257" y="4366456"/>
                  <a:pt x="7221847" y="4281334"/>
                  <a:pt x="7093857" y="4290217"/>
                </a:cubicBezTo>
                <a:cubicBezTo>
                  <a:pt x="6965867" y="4299100"/>
                  <a:pt x="6579685" y="4283784"/>
                  <a:pt x="6390433" y="4290217"/>
                </a:cubicBezTo>
                <a:cubicBezTo>
                  <a:pt x="6201181" y="4296650"/>
                  <a:pt x="6155075" y="4267760"/>
                  <a:pt x="6008914" y="4290217"/>
                </a:cubicBezTo>
                <a:cubicBezTo>
                  <a:pt x="5862753" y="4312674"/>
                  <a:pt x="5817238" y="4269087"/>
                  <a:pt x="5734698" y="4290217"/>
                </a:cubicBezTo>
                <a:cubicBezTo>
                  <a:pt x="5652158" y="4311347"/>
                  <a:pt x="5461288" y="4276982"/>
                  <a:pt x="5353180" y="4290217"/>
                </a:cubicBezTo>
                <a:cubicBezTo>
                  <a:pt x="5245072" y="4303452"/>
                  <a:pt x="4950746" y="4206404"/>
                  <a:pt x="4649755" y="4290217"/>
                </a:cubicBezTo>
                <a:cubicBezTo>
                  <a:pt x="4348764" y="4374030"/>
                  <a:pt x="4344873" y="4275514"/>
                  <a:pt x="4268237" y="4290217"/>
                </a:cubicBezTo>
                <a:cubicBezTo>
                  <a:pt x="4191601" y="4304920"/>
                  <a:pt x="4093868" y="4270502"/>
                  <a:pt x="3994020" y="4290217"/>
                </a:cubicBezTo>
                <a:cubicBezTo>
                  <a:pt x="3894172" y="4309932"/>
                  <a:pt x="3738183" y="4245735"/>
                  <a:pt x="3612502" y="4290217"/>
                </a:cubicBezTo>
                <a:cubicBezTo>
                  <a:pt x="3486821" y="4334699"/>
                  <a:pt x="3299103" y="4258853"/>
                  <a:pt x="3123682" y="4290217"/>
                </a:cubicBezTo>
                <a:cubicBezTo>
                  <a:pt x="2948261" y="4321581"/>
                  <a:pt x="2823323" y="4256297"/>
                  <a:pt x="2527559" y="4290217"/>
                </a:cubicBezTo>
                <a:cubicBezTo>
                  <a:pt x="2231795" y="4324137"/>
                  <a:pt x="2246594" y="4247370"/>
                  <a:pt x="2146041" y="4290217"/>
                </a:cubicBezTo>
                <a:cubicBezTo>
                  <a:pt x="2045488" y="4333064"/>
                  <a:pt x="1698031" y="4285271"/>
                  <a:pt x="1335314" y="4290217"/>
                </a:cubicBezTo>
                <a:cubicBezTo>
                  <a:pt x="972597" y="4295163"/>
                  <a:pt x="880424" y="4276124"/>
                  <a:pt x="739192" y="4290217"/>
                </a:cubicBezTo>
                <a:cubicBezTo>
                  <a:pt x="597960" y="4304310"/>
                  <a:pt x="317487" y="4239044"/>
                  <a:pt x="0" y="4290217"/>
                </a:cubicBezTo>
                <a:cubicBezTo>
                  <a:pt x="-63249" y="4134235"/>
                  <a:pt x="23395" y="3996001"/>
                  <a:pt x="0" y="3711038"/>
                </a:cubicBezTo>
                <a:cubicBezTo>
                  <a:pt x="-23395" y="3426075"/>
                  <a:pt x="7311" y="3284866"/>
                  <a:pt x="0" y="3174761"/>
                </a:cubicBezTo>
                <a:cubicBezTo>
                  <a:pt x="-7311" y="3064656"/>
                  <a:pt x="7205" y="2902232"/>
                  <a:pt x="0" y="2681386"/>
                </a:cubicBezTo>
                <a:cubicBezTo>
                  <a:pt x="-7205" y="2460540"/>
                  <a:pt x="69164" y="2347926"/>
                  <a:pt x="0" y="2102206"/>
                </a:cubicBezTo>
                <a:cubicBezTo>
                  <a:pt x="-69164" y="1856486"/>
                  <a:pt x="55594" y="1729936"/>
                  <a:pt x="0" y="1565929"/>
                </a:cubicBezTo>
                <a:cubicBezTo>
                  <a:pt x="-55594" y="1401922"/>
                  <a:pt x="34977" y="1225783"/>
                  <a:pt x="0" y="943848"/>
                </a:cubicBezTo>
                <a:cubicBezTo>
                  <a:pt x="-34977" y="661913"/>
                  <a:pt x="23363" y="362411"/>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274320" rIns="91440" bIns="18288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kumimoji="0" lang="en-US" sz="4800" i="0" u="none" strike="noStrike" kern="1200" cap="none" spc="0" normalizeH="0" baseline="0" noProof="0" dirty="0">
                <a:ln>
                  <a:noFill/>
                </a:ln>
                <a:solidFill>
                  <a:prstClr val="black"/>
                </a:solidFill>
                <a:effectLst/>
                <a:uLnTx/>
                <a:uFillTx/>
                <a:latin typeface="Frijole" panose="02000000000000000000" pitchFamily="2" charset="0"/>
              </a:rPr>
              <a:t>Anger </a:t>
            </a:r>
            <a:r>
              <a:rPr kumimoji="0" lang="en-US" sz="4400" i="0" u="none" strike="noStrike" kern="1200" cap="none" spc="0" normalizeH="0" baseline="0" noProof="0" dirty="0">
                <a:ln>
                  <a:noFill/>
                </a:ln>
                <a:solidFill>
                  <a:prstClr val="black"/>
                </a:solidFill>
                <a:effectLst/>
                <a:uLnTx/>
                <a:uFillTx/>
                <a:latin typeface="+mn-lt"/>
              </a:rPr>
              <a:t>(Eph. 4:29-32; 4:26-27)</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kumimoji="0" lang="en-US" sz="4800" i="0" u="none" strike="noStrike" kern="1200" cap="none" spc="0" normalizeH="0" baseline="0" noProof="0" dirty="0">
                <a:ln>
                  <a:noFill/>
                </a:ln>
                <a:solidFill>
                  <a:prstClr val="black"/>
                </a:solidFill>
                <a:effectLst/>
                <a:uLnTx/>
                <a:uFillTx/>
                <a:latin typeface="Frijole" panose="02000000000000000000" pitchFamily="2" charset="0"/>
              </a:rPr>
              <a:t>Gossip </a:t>
            </a:r>
            <a:r>
              <a:rPr kumimoji="0" lang="en-US" sz="4400" i="0" u="none" strike="noStrike" kern="1200" cap="none" spc="0" normalizeH="0" baseline="0" noProof="0" dirty="0">
                <a:ln>
                  <a:noFill/>
                </a:ln>
                <a:solidFill>
                  <a:prstClr val="black"/>
                </a:solidFill>
                <a:effectLst/>
                <a:uLnTx/>
                <a:uFillTx/>
                <a:latin typeface="+mn-lt"/>
              </a:rPr>
              <a:t>(Prov. 20:19; 1 Timothy 5:13)</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lang="en-US" sz="4800" dirty="0">
                <a:solidFill>
                  <a:prstClr val="black"/>
                </a:solidFill>
                <a:latin typeface="Frijole" panose="02000000000000000000" pitchFamily="2" charset="0"/>
              </a:rPr>
              <a:t>Slander </a:t>
            </a:r>
            <a:r>
              <a:rPr lang="en-US" sz="4400" dirty="0">
                <a:solidFill>
                  <a:prstClr val="black"/>
                </a:solidFill>
                <a:latin typeface="+mn-lt"/>
              </a:rPr>
              <a:t>(Proverbs 10:18-19; 11:9)</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lang="en-US" sz="4400" dirty="0">
                <a:solidFill>
                  <a:prstClr val="black"/>
                </a:solidFill>
                <a:latin typeface="Frijole" panose="02000000000000000000" pitchFamily="2" charset="0"/>
              </a:rPr>
              <a:t>Bitterness</a:t>
            </a:r>
            <a:r>
              <a:rPr lang="en-US" sz="4400" dirty="0">
                <a:solidFill>
                  <a:prstClr val="black"/>
                </a:solidFill>
                <a:latin typeface="+mn-lt"/>
              </a:rPr>
              <a:t> (Prov. 12:18; Psa. 64:2-5) </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kumimoji="0" lang="en-US" sz="4800" i="0" u="none" strike="noStrike" kern="1200" cap="none" spc="0" normalizeH="0" baseline="0" noProof="0" dirty="0">
                <a:ln>
                  <a:noFill/>
                </a:ln>
                <a:solidFill>
                  <a:prstClr val="black"/>
                </a:solidFill>
                <a:effectLst/>
                <a:uLnTx/>
                <a:uFillTx/>
                <a:latin typeface="Frijole" panose="02000000000000000000" pitchFamily="2" charset="0"/>
              </a:rPr>
              <a:t>Li</a:t>
            </a:r>
            <a:r>
              <a:rPr lang="en-US" sz="4800" dirty="0">
                <a:solidFill>
                  <a:prstClr val="black"/>
                </a:solidFill>
                <a:latin typeface="Frijole" panose="02000000000000000000" pitchFamily="2" charset="0"/>
              </a:rPr>
              <a:t>es </a:t>
            </a:r>
            <a:r>
              <a:rPr lang="en-US" sz="4400" dirty="0">
                <a:solidFill>
                  <a:prstClr val="black"/>
                </a:solidFill>
                <a:latin typeface="+mn-lt"/>
              </a:rPr>
              <a:t>(Psalm 109:1-5; Ephesians 4:25)</a:t>
            </a:r>
            <a:endParaRPr kumimoji="0" lang="en-US" sz="440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120563700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anim calcmode="lin" valueType="num">
                                      <p:cBhvr>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anim calcmode="lin" valueType="num">
                                      <p:cBhvr>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730898" y="371480"/>
            <a:ext cx="10730204" cy="1024038"/>
          </a:xfrm>
          <a:custGeom>
            <a:avLst/>
            <a:gdLst>
              <a:gd name="connsiteX0" fmla="*/ 0 w 10730204"/>
              <a:gd name="connsiteY0" fmla="*/ 0 h 1024038"/>
              <a:gd name="connsiteX1" fmla="*/ 596122 w 10730204"/>
              <a:gd name="connsiteY1" fmla="*/ 0 h 1024038"/>
              <a:gd name="connsiteX2" fmla="*/ 1192245 w 10730204"/>
              <a:gd name="connsiteY2" fmla="*/ 0 h 1024038"/>
              <a:gd name="connsiteX3" fmla="*/ 2002971 w 10730204"/>
              <a:gd name="connsiteY3" fmla="*/ 0 h 1024038"/>
              <a:gd name="connsiteX4" fmla="*/ 2491792 w 10730204"/>
              <a:gd name="connsiteY4" fmla="*/ 0 h 1024038"/>
              <a:gd name="connsiteX5" fmla="*/ 2980612 w 10730204"/>
              <a:gd name="connsiteY5" fmla="*/ 0 h 1024038"/>
              <a:gd name="connsiteX6" fmla="*/ 3576735 w 10730204"/>
              <a:gd name="connsiteY6" fmla="*/ 0 h 1024038"/>
              <a:gd name="connsiteX7" fmla="*/ 4280159 w 10730204"/>
              <a:gd name="connsiteY7" fmla="*/ 0 h 1024038"/>
              <a:gd name="connsiteX8" fmla="*/ 4983584 w 10730204"/>
              <a:gd name="connsiteY8" fmla="*/ 0 h 1024038"/>
              <a:gd name="connsiteX9" fmla="*/ 5687008 w 10730204"/>
              <a:gd name="connsiteY9" fmla="*/ 0 h 1024038"/>
              <a:gd name="connsiteX10" fmla="*/ 6497735 w 10730204"/>
              <a:gd name="connsiteY10" fmla="*/ 0 h 1024038"/>
              <a:gd name="connsiteX11" fmla="*/ 7093857 w 10730204"/>
              <a:gd name="connsiteY11" fmla="*/ 0 h 1024038"/>
              <a:gd name="connsiteX12" fmla="*/ 7797282 w 10730204"/>
              <a:gd name="connsiteY12" fmla="*/ 0 h 1024038"/>
              <a:gd name="connsiteX13" fmla="*/ 8393404 w 10730204"/>
              <a:gd name="connsiteY13" fmla="*/ 0 h 1024038"/>
              <a:gd name="connsiteX14" fmla="*/ 8989526 w 10730204"/>
              <a:gd name="connsiteY14" fmla="*/ 0 h 1024038"/>
              <a:gd name="connsiteX15" fmla="*/ 9585649 w 10730204"/>
              <a:gd name="connsiteY15" fmla="*/ 0 h 1024038"/>
              <a:gd name="connsiteX16" fmla="*/ 9859865 w 10730204"/>
              <a:gd name="connsiteY16" fmla="*/ 0 h 1024038"/>
              <a:gd name="connsiteX17" fmla="*/ 10730204 w 10730204"/>
              <a:gd name="connsiteY17" fmla="*/ 0 h 1024038"/>
              <a:gd name="connsiteX18" fmla="*/ 10730204 w 10730204"/>
              <a:gd name="connsiteY18" fmla="*/ 481298 h 1024038"/>
              <a:gd name="connsiteX19" fmla="*/ 10730204 w 10730204"/>
              <a:gd name="connsiteY19" fmla="*/ 1024038 h 1024038"/>
              <a:gd name="connsiteX20" fmla="*/ 10241384 w 10730204"/>
              <a:gd name="connsiteY20" fmla="*/ 1024038 h 1024038"/>
              <a:gd name="connsiteX21" fmla="*/ 9645261 w 10730204"/>
              <a:gd name="connsiteY21" fmla="*/ 1024038 h 1024038"/>
              <a:gd name="connsiteX22" fmla="*/ 9371045 w 10730204"/>
              <a:gd name="connsiteY22" fmla="*/ 1024038 h 1024038"/>
              <a:gd name="connsiteX23" fmla="*/ 8882224 w 10730204"/>
              <a:gd name="connsiteY23" fmla="*/ 1024038 h 1024038"/>
              <a:gd name="connsiteX24" fmla="*/ 8178800 w 10730204"/>
              <a:gd name="connsiteY24" fmla="*/ 1024038 h 1024038"/>
              <a:gd name="connsiteX25" fmla="*/ 7797282 w 10730204"/>
              <a:gd name="connsiteY25" fmla="*/ 1024038 h 1024038"/>
              <a:gd name="connsiteX26" fmla="*/ 6986555 w 10730204"/>
              <a:gd name="connsiteY26" fmla="*/ 1024038 h 1024038"/>
              <a:gd name="connsiteX27" fmla="*/ 6175829 w 10730204"/>
              <a:gd name="connsiteY27" fmla="*/ 1024038 h 1024038"/>
              <a:gd name="connsiteX28" fmla="*/ 5579706 w 10730204"/>
              <a:gd name="connsiteY28" fmla="*/ 1024038 h 1024038"/>
              <a:gd name="connsiteX29" fmla="*/ 4768980 w 10730204"/>
              <a:gd name="connsiteY29" fmla="*/ 1024038 h 1024038"/>
              <a:gd name="connsiteX30" fmla="*/ 4172857 w 10730204"/>
              <a:gd name="connsiteY30" fmla="*/ 1024038 h 1024038"/>
              <a:gd name="connsiteX31" fmla="*/ 3469433 w 10730204"/>
              <a:gd name="connsiteY31" fmla="*/ 1024038 h 1024038"/>
              <a:gd name="connsiteX32" fmla="*/ 3195216 w 10730204"/>
              <a:gd name="connsiteY32" fmla="*/ 1024038 h 1024038"/>
              <a:gd name="connsiteX33" fmla="*/ 2384490 w 10730204"/>
              <a:gd name="connsiteY33" fmla="*/ 1024038 h 1024038"/>
              <a:gd name="connsiteX34" fmla="*/ 1895669 w 10730204"/>
              <a:gd name="connsiteY34" fmla="*/ 1024038 h 1024038"/>
              <a:gd name="connsiteX35" fmla="*/ 1192245 w 10730204"/>
              <a:gd name="connsiteY35" fmla="*/ 1024038 h 1024038"/>
              <a:gd name="connsiteX36" fmla="*/ 918029 w 10730204"/>
              <a:gd name="connsiteY36" fmla="*/ 1024038 h 1024038"/>
              <a:gd name="connsiteX37" fmla="*/ 0 w 10730204"/>
              <a:gd name="connsiteY37" fmla="*/ 1024038 h 1024038"/>
              <a:gd name="connsiteX38" fmla="*/ 0 w 10730204"/>
              <a:gd name="connsiteY38" fmla="*/ 522259 h 1024038"/>
              <a:gd name="connsiteX39" fmla="*/ 0 w 10730204"/>
              <a:gd name="connsiteY39" fmla="*/ 0 h 102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30204" h="1024038" fill="none" extrusionOk="0">
                <a:moveTo>
                  <a:pt x="0" y="0"/>
                </a:moveTo>
                <a:cubicBezTo>
                  <a:pt x="122181" y="-2478"/>
                  <a:pt x="439653" y="36617"/>
                  <a:pt x="596122" y="0"/>
                </a:cubicBezTo>
                <a:cubicBezTo>
                  <a:pt x="752591" y="-36617"/>
                  <a:pt x="964211" y="13632"/>
                  <a:pt x="1192245" y="0"/>
                </a:cubicBezTo>
                <a:cubicBezTo>
                  <a:pt x="1420279" y="-13632"/>
                  <a:pt x="1728112" y="4726"/>
                  <a:pt x="2002971" y="0"/>
                </a:cubicBezTo>
                <a:cubicBezTo>
                  <a:pt x="2277830" y="-4726"/>
                  <a:pt x="2253658" y="3865"/>
                  <a:pt x="2491792" y="0"/>
                </a:cubicBezTo>
                <a:cubicBezTo>
                  <a:pt x="2729926" y="-3865"/>
                  <a:pt x="2762234" y="18646"/>
                  <a:pt x="2980612" y="0"/>
                </a:cubicBezTo>
                <a:cubicBezTo>
                  <a:pt x="3198990" y="-18646"/>
                  <a:pt x="3308328" y="41372"/>
                  <a:pt x="3576735" y="0"/>
                </a:cubicBezTo>
                <a:cubicBezTo>
                  <a:pt x="3845142" y="-41372"/>
                  <a:pt x="3943026" y="71364"/>
                  <a:pt x="4280159" y="0"/>
                </a:cubicBezTo>
                <a:cubicBezTo>
                  <a:pt x="4617292" y="-71364"/>
                  <a:pt x="4665791" y="9870"/>
                  <a:pt x="4983584" y="0"/>
                </a:cubicBezTo>
                <a:cubicBezTo>
                  <a:pt x="5301378" y="-9870"/>
                  <a:pt x="5396499" y="37219"/>
                  <a:pt x="5687008" y="0"/>
                </a:cubicBezTo>
                <a:cubicBezTo>
                  <a:pt x="5977517" y="-37219"/>
                  <a:pt x="6304017" y="88763"/>
                  <a:pt x="6497735" y="0"/>
                </a:cubicBezTo>
                <a:cubicBezTo>
                  <a:pt x="6691453" y="-88763"/>
                  <a:pt x="6963290" y="27458"/>
                  <a:pt x="7093857" y="0"/>
                </a:cubicBezTo>
                <a:cubicBezTo>
                  <a:pt x="7224424" y="-27458"/>
                  <a:pt x="7483319" y="64167"/>
                  <a:pt x="7797282" y="0"/>
                </a:cubicBezTo>
                <a:cubicBezTo>
                  <a:pt x="8111246" y="-64167"/>
                  <a:pt x="8116778" y="55617"/>
                  <a:pt x="8393404" y="0"/>
                </a:cubicBezTo>
                <a:cubicBezTo>
                  <a:pt x="8670030" y="-55617"/>
                  <a:pt x="8699809" y="45310"/>
                  <a:pt x="8989526" y="0"/>
                </a:cubicBezTo>
                <a:cubicBezTo>
                  <a:pt x="9279243" y="-45310"/>
                  <a:pt x="9438000" y="28530"/>
                  <a:pt x="9585649" y="0"/>
                </a:cubicBezTo>
                <a:cubicBezTo>
                  <a:pt x="9733298" y="-28530"/>
                  <a:pt x="9724491" y="32501"/>
                  <a:pt x="9859865" y="0"/>
                </a:cubicBezTo>
                <a:cubicBezTo>
                  <a:pt x="9995239" y="-32501"/>
                  <a:pt x="10504702" y="2856"/>
                  <a:pt x="10730204" y="0"/>
                </a:cubicBezTo>
                <a:cubicBezTo>
                  <a:pt x="10751017" y="229035"/>
                  <a:pt x="10724069" y="284400"/>
                  <a:pt x="10730204" y="481298"/>
                </a:cubicBezTo>
                <a:cubicBezTo>
                  <a:pt x="10736339" y="678196"/>
                  <a:pt x="10691191" y="911403"/>
                  <a:pt x="10730204" y="1024038"/>
                </a:cubicBezTo>
                <a:cubicBezTo>
                  <a:pt x="10579150" y="1061713"/>
                  <a:pt x="10427194" y="1019518"/>
                  <a:pt x="10241384" y="1024038"/>
                </a:cubicBezTo>
                <a:cubicBezTo>
                  <a:pt x="10055574" y="1028558"/>
                  <a:pt x="9873527" y="1019397"/>
                  <a:pt x="9645261" y="1024038"/>
                </a:cubicBezTo>
                <a:cubicBezTo>
                  <a:pt x="9416995" y="1028679"/>
                  <a:pt x="9448154" y="1001472"/>
                  <a:pt x="9371045" y="1024038"/>
                </a:cubicBezTo>
                <a:cubicBezTo>
                  <a:pt x="9293936" y="1046604"/>
                  <a:pt x="8981634" y="995726"/>
                  <a:pt x="8882224" y="1024038"/>
                </a:cubicBezTo>
                <a:cubicBezTo>
                  <a:pt x="8782814" y="1052350"/>
                  <a:pt x="8474439" y="940113"/>
                  <a:pt x="8178800" y="1024038"/>
                </a:cubicBezTo>
                <a:cubicBezTo>
                  <a:pt x="7883161" y="1107963"/>
                  <a:pt x="7934806" y="983611"/>
                  <a:pt x="7797282" y="1024038"/>
                </a:cubicBezTo>
                <a:cubicBezTo>
                  <a:pt x="7659758" y="1064465"/>
                  <a:pt x="7224570" y="977846"/>
                  <a:pt x="6986555" y="1024038"/>
                </a:cubicBezTo>
                <a:cubicBezTo>
                  <a:pt x="6748540" y="1070230"/>
                  <a:pt x="6523776" y="970152"/>
                  <a:pt x="6175829" y="1024038"/>
                </a:cubicBezTo>
                <a:cubicBezTo>
                  <a:pt x="5827882" y="1077924"/>
                  <a:pt x="5779180" y="978441"/>
                  <a:pt x="5579706" y="1024038"/>
                </a:cubicBezTo>
                <a:cubicBezTo>
                  <a:pt x="5380232" y="1069635"/>
                  <a:pt x="4979304" y="930983"/>
                  <a:pt x="4768980" y="1024038"/>
                </a:cubicBezTo>
                <a:cubicBezTo>
                  <a:pt x="4558656" y="1117093"/>
                  <a:pt x="4338765" y="963846"/>
                  <a:pt x="4172857" y="1024038"/>
                </a:cubicBezTo>
                <a:cubicBezTo>
                  <a:pt x="4006949" y="1084230"/>
                  <a:pt x="3667771" y="959097"/>
                  <a:pt x="3469433" y="1024038"/>
                </a:cubicBezTo>
                <a:cubicBezTo>
                  <a:pt x="3271095" y="1088979"/>
                  <a:pt x="3264957" y="1016807"/>
                  <a:pt x="3195216" y="1024038"/>
                </a:cubicBezTo>
                <a:cubicBezTo>
                  <a:pt x="3125475" y="1031269"/>
                  <a:pt x="2720392" y="946442"/>
                  <a:pt x="2384490" y="1024038"/>
                </a:cubicBezTo>
                <a:cubicBezTo>
                  <a:pt x="2048588" y="1101634"/>
                  <a:pt x="1998356" y="978093"/>
                  <a:pt x="1895669" y="1024038"/>
                </a:cubicBezTo>
                <a:cubicBezTo>
                  <a:pt x="1792982" y="1069983"/>
                  <a:pt x="1451148" y="943817"/>
                  <a:pt x="1192245" y="1024038"/>
                </a:cubicBezTo>
                <a:cubicBezTo>
                  <a:pt x="933342" y="1104259"/>
                  <a:pt x="1020590" y="1008702"/>
                  <a:pt x="918029" y="1024038"/>
                </a:cubicBezTo>
                <a:cubicBezTo>
                  <a:pt x="815468" y="1039374"/>
                  <a:pt x="341399" y="983305"/>
                  <a:pt x="0" y="1024038"/>
                </a:cubicBezTo>
                <a:cubicBezTo>
                  <a:pt x="-50847" y="805580"/>
                  <a:pt x="31730" y="679643"/>
                  <a:pt x="0" y="522259"/>
                </a:cubicBezTo>
                <a:cubicBezTo>
                  <a:pt x="-31730" y="364875"/>
                  <a:pt x="14689" y="141318"/>
                  <a:pt x="0" y="0"/>
                </a:cubicBezTo>
                <a:close/>
              </a:path>
              <a:path w="10730204" h="1024038"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0289" y="123379"/>
                  <a:pt x="10703901" y="270040"/>
                  <a:pt x="10730204" y="512019"/>
                </a:cubicBezTo>
                <a:cubicBezTo>
                  <a:pt x="10756507" y="753998"/>
                  <a:pt x="10677577" y="800782"/>
                  <a:pt x="10730204" y="1024038"/>
                </a:cubicBezTo>
                <a:cubicBezTo>
                  <a:pt x="10660763" y="1045646"/>
                  <a:pt x="10587956" y="1018761"/>
                  <a:pt x="10455988" y="1024038"/>
                </a:cubicBezTo>
                <a:cubicBezTo>
                  <a:pt x="10324020" y="1029315"/>
                  <a:pt x="10036137" y="986762"/>
                  <a:pt x="9645261" y="1024038"/>
                </a:cubicBezTo>
                <a:cubicBezTo>
                  <a:pt x="9254385" y="1061314"/>
                  <a:pt x="9297447" y="989010"/>
                  <a:pt x="9049139" y="1024038"/>
                </a:cubicBezTo>
                <a:cubicBezTo>
                  <a:pt x="8800831" y="1059066"/>
                  <a:pt x="8829345" y="985373"/>
                  <a:pt x="8667620" y="1024038"/>
                </a:cubicBezTo>
                <a:cubicBezTo>
                  <a:pt x="8505895" y="1062703"/>
                  <a:pt x="8310337" y="1016799"/>
                  <a:pt x="8071498" y="1024038"/>
                </a:cubicBezTo>
                <a:cubicBezTo>
                  <a:pt x="7832659" y="1031277"/>
                  <a:pt x="7901653" y="993208"/>
                  <a:pt x="7797282" y="1024038"/>
                </a:cubicBezTo>
                <a:cubicBezTo>
                  <a:pt x="7692911" y="1054868"/>
                  <a:pt x="7607880" y="998012"/>
                  <a:pt x="7523065" y="1024038"/>
                </a:cubicBezTo>
                <a:cubicBezTo>
                  <a:pt x="7438250" y="1050064"/>
                  <a:pt x="7089291" y="974046"/>
                  <a:pt x="6926943" y="1024038"/>
                </a:cubicBezTo>
                <a:cubicBezTo>
                  <a:pt x="6764595" y="1074030"/>
                  <a:pt x="6705892" y="980680"/>
                  <a:pt x="6545424" y="1024038"/>
                </a:cubicBezTo>
                <a:cubicBezTo>
                  <a:pt x="6384956" y="1067396"/>
                  <a:pt x="6085019" y="968305"/>
                  <a:pt x="5842000" y="1024038"/>
                </a:cubicBezTo>
                <a:cubicBezTo>
                  <a:pt x="5598981" y="1079771"/>
                  <a:pt x="5561620" y="1019674"/>
                  <a:pt x="5460482" y="1024038"/>
                </a:cubicBezTo>
                <a:cubicBezTo>
                  <a:pt x="5359344" y="1028402"/>
                  <a:pt x="5084874" y="947799"/>
                  <a:pt x="4757057" y="1024038"/>
                </a:cubicBezTo>
                <a:cubicBezTo>
                  <a:pt x="4429241" y="1100277"/>
                  <a:pt x="4610831" y="1015155"/>
                  <a:pt x="4482841" y="1024038"/>
                </a:cubicBezTo>
                <a:cubicBezTo>
                  <a:pt x="4354851" y="1032921"/>
                  <a:pt x="3969706" y="1021358"/>
                  <a:pt x="3779416" y="1024038"/>
                </a:cubicBezTo>
                <a:cubicBezTo>
                  <a:pt x="3589127" y="1026718"/>
                  <a:pt x="3535068" y="991338"/>
                  <a:pt x="3397898" y="1024038"/>
                </a:cubicBezTo>
                <a:cubicBezTo>
                  <a:pt x="3260728" y="1056738"/>
                  <a:pt x="3206222" y="1002908"/>
                  <a:pt x="3123682" y="1024038"/>
                </a:cubicBezTo>
                <a:cubicBezTo>
                  <a:pt x="3041142" y="1045168"/>
                  <a:pt x="2860729" y="1017774"/>
                  <a:pt x="2742163" y="1024038"/>
                </a:cubicBezTo>
                <a:cubicBezTo>
                  <a:pt x="2623597" y="1030302"/>
                  <a:pt x="2339373" y="1021580"/>
                  <a:pt x="2038739" y="1024038"/>
                </a:cubicBezTo>
                <a:cubicBezTo>
                  <a:pt x="1738105" y="1026496"/>
                  <a:pt x="1739411" y="1011649"/>
                  <a:pt x="1657220" y="1024038"/>
                </a:cubicBezTo>
                <a:cubicBezTo>
                  <a:pt x="1575029" y="1036427"/>
                  <a:pt x="1478188" y="998482"/>
                  <a:pt x="1383004" y="1024038"/>
                </a:cubicBezTo>
                <a:cubicBezTo>
                  <a:pt x="1287820" y="1049594"/>
                  <a:pt x="1127167" y="979556"/>
                  <a:pt x="1001486" y="1024038"/>
                </a:cubicBezTo>
                <a:cubicBezTo>
                  <a:pt x="875805" y="1068520"/>
                  <a:pt x="692791" y="998868"/>
                  <a:pt x="512665" y="1024038"/>
                </a:cubicBezTo>
                <a:cubicBezTo>
                  <a:pt x="332539" y="1049208"/>
                  <a:pt x="185981" y="976832"/>
                  <a:pt x="0" y="1024038"/>
                </a:cubicBezTo>
                <a:cubicBezTo>
                  <a:pt x="-17847" y="852021"/>
                  <a:pt x="30871" y="759077"/>
                  <a:pt x="0" y="532500"/>
                </a:cubicBezTo>
                <a:cubicBezTo>
                  <a:pt x="-30871" y="305923"/>
                  <a:pt x="14013" y="241013"/>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b="1" dirty="0">
                <a:latin typeface="+mn-lt"/>
              </a:rPr>
              <a:t>What </a:t>
            </a:r>
            <a:r>
              <a:rPr lang="en-US" sz="5400" dirty="0">
                <a:latin typeface="Frijole" panose="02000000000000000000" pitchFamily="2" charset="0"/>
              </a:rPr>
              <a:t>Hate Speech </a:t>
            </a:r>
            <a:r>
              <a:rPr lang="en-US" b="1" dirty="0">
                <a:latin typeface="Calibri" panose="020F0502020204030204" pitchFamily="34" charset="0"/>
                <a:cs typeface="Calibri" panose="020F0502020204030204" pitchFamily="34" charset="0"/>
              </a:rPr>
              <a:t>is NOT!</a:t>
            </a:r>
            <a:endParaRPr lang="en-US" sz="5400" b="1" dirty="0">
              <a:latin typeface="Frijole" panose="02000000000000000000" pitchFamily="2" charset="0"/>
            </a:endParaRP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730898" y="1979953"/>
            <a:ext cx="10730204" cy="4290217"/>
          </a:xfrm>
          <a:custGeom>
            <a:avLst/>
            <a:gdLst>
              <a:gd name="connsiteX0" fmla="*/ 0 w 10730204"/>
              <a:gd name="connsiteY0" fmla="*/ 0 h 4290217"/>
              <a:gd name="connsiteX1" fmla="*/ 703424 w 10730204"/>
              <a:gd name="connsiteY1" fmla="*/ 0 h 4290217"/>
              <a:gd name="connsiteX2" fmla="*/ 1299547 w 10730204"/>
              <a:gd name="connsiteY2" fmla="*/ 0 h 4290217"/>
              <a:gd name="connsiteX3" fmla="*/ 2002971 w 10730204"/>
              <a:gd name="connsiteY3" fmla="*/ 0 h 4290217"/>
              <a:gd name="connsiteX4" fmla="*/ 2599094 w 10730204"/>
              <a:gd name="connsiteY4" fmla="*/ 0 h 4290217"/>
              <a:gd name="connsiteX5" fmla="*/ 3195216 w 10730204"/>
              <a:gd name="connsiteY5" fmla="*/ 0 h 4290217"/>
              <a:gd name="connsiteX6" fmla="*/ 3791339 w 10730204"/>
              <a:gd name="connsiteY6" fmla="*/ 0 h 4290217"/>
              <a:gd name="connsiteX7" fmla="*/ 4065555 w 10730204"/>
              <a:gd name="connsiteY7" fmla="*/ 0 h 4290217"/>
              <a:gd name="connsiteX8" fmla="*/ 4768980 w 10730204"/>
              <a:gd name="connsiteY8" fmla="*/ 0 h 4290217"/>
              <a:gd name="connsiteX9" fmla="*/ 5043196 w 10730204"/>
              <a:gd name="connsiteY9" fmla="*/ 0 h 4290217"/>
              <a:gd name="connsiteX10" fmla="*/ 5639318 w 10730204"/>
              <a:gd name="connsiteY10" fmla="*/ 0 h 4290217"/>
              <a:gd name="connsiteX11" fmla="*/ 6450045 w 10730204"/>
              <a:gd name="connsiteY11" fmla="*/ 0 h 4290217"/>
              <a:gd name="connsiteX12" fmla="*/ 7260771 w 10730204"/>
              <a:gd name="connsiteY12" fmla="*/ 0 h 4290217"/>
              <a:gd name="connsiteX13" fmla="*/ 7964196 w 10730204"/>
              <a:gd name="connsiteY13" fmla="*/ 0 h 4290217"/>
              <a:gd name="connsiteX14" fmla="*/ 8453016 w 10730204"/>
              <a:gd name="connsiteY14" fmla="*/ 0 h 4290217"/>
              <a:gd name="connsiteX15" fmla="*/ 8727233 w 10730204"/>
              <a:gd name="connsiteY15" fmla="*/ 0 h 4290217"/>
              <a:gd name="connsiteX16" fmla="*/ 9216053 w 10730204"/>
              <a:gd name="connsiteY16" fmla="*/ 0 h 4290217"/>
              <a:gd name="connsiteX17" fmla="*/ 9919477 w 10730204"/>
              <a:gd name="connsiteY17" fmla="*/ 0 h 4290217"/>
              <a:gd name="connsiteX18" fmla="*/ 10730204 w 10730204"/>
              <a:gd name="connsiteY18" fmla="*/ 0 h 4290217"/>
              <a:gd name="connsiteX19" fmla="*/ 10730204 w 10730204"/>
              <a:gd name="connsiteY19" fmla="*/ 407571 h 4290217"/>
              <a:gd name="connsiteX20" fmla="*/ 10730204 w 10730204"/>
              <a:gd name="connsiteY20" fmla="*/ 858043 h 4290217"/>
              <a:gd name="connsiteX21" fmla="*/ 10730204 w 10730204"/>
              <a:gd name="connsiteY21" fmla="*/ 1480125 h 4290217"/>
              <a:gd name="connsiteX22" fmla="*/ 10730204 w 10730204"/>
              <a:gd name="connsiteY22" fmla="*/ 1930598 h 4290217"/>
              <a:gd name="connsiteX23" fmla="*/ 10730204 w 10730204"/>
              <a:gd name="connsiteY23" fmla="*/ 2509777 h 4290217"/>
              <a:gd name="connsiteX24" fmla="*/ 10730204 w 10730204"/>
              <a:gd name="connsiteY24" fmla="*/ 3131858 h 4290217"/>
              <a:gd name="connsiteX25" fmla="*/ 10730204 w 10730204"/>
              <a:gd name="connsiteY25" fmla="*/ 3539429 h 4290217"/>
              <a:gd name="connsiteX26" fmla="*/ 10730204 w 10730204"/>
              <a:gd name="connsiteY26" fmla="*/ 4290217 h 4290217"/>
              <a:gd name="connsiteX27" fmla="*/ 9919477 w 10730204"/>
              <a:gd name="connsiteY27" fmla="*/ 4290217 h 4290217"/>
              <a:gd name="connsiteX28" fmla="*/ 9108751 w 10730204"/>
              <a:gd name="connsiteY28" fmla="*/ 4290217 h 4290217"/>
              <a:gd name="connsiteX29" fmla="*/ 8619931 w 10730204"/>
              <a:gd name="connsiteY29" fmla="*/ 4290217 h 4290217"/>
              <a:gd name="connsiteX30" fmla="*/ 8023808 w 10730204"/>
              <a:gd name="connsiteY30" fmla="*/ 4290217 h 4290217"/>
              <a:gd name="connsiteX31" fmla="*/ 7642290 w 10730204"/>
              <a:gd name="connsiteY31" fmla="*/ 4290217 h 4290217"/>
              <a:gd name="connsiteX32" fmla="*/ 6938865 w 10730204"/>
              <a:gd name="connsiteY32" fmla="*/ 4290217 h 4290217"/>
              <a:gd name="connsiteX33" fmla="*/ 6128139 w 10730204"/>
              <a:gd name="connsiteY33" fmla="*/ 4290217 h 4290217"/>
              <a:gd name="connsiteX34" fmla="*/ 5639318 w 10730204"/>
              <a:gd name="connsiteY34" fmla="*/ 4290217 h 4290217"/>
              <a:gd name="connsiteX35" fmla="*/ 4828592 w 10730204"/>
              <a:gd name="connsiteY35" fmla="*/ 4290217 h 4290217"/>
              <a:gd name="connsiteX36" fmla="*/ 4232469 w 10730204"/>
              <a:gd name="connsiteY36" fmla="*/ 4290217 h 4290217"/>
              <a:gd name="connsiteX37" fmla="*/ 3421743 w 10730204"/>
              <a:gd name="connsiteY37" fmla="*/ 4290217 h 4290217"/>
              <a:gd name="connsiteX38" fmla="*/ 2611016 w 10730204"/>
              <a:gd name="connsiteY38" fmla="*/ 4290217 h 4290217"/>
              <a:gd name="connsiteX39" fmla="*/ 2229498 w 10730204"/>
              <a:gd name="connsiteY39" fmla="*/ 4290217 h 4290217"/>
              <a:gd name="connsiteX40" fmla="*/ 1740678 w 10730204"/>
              <a:gd name="connsiteY40" fmla="*/ 4290217 h 4290217"/>
              <a:gd name="connsiteX41" fmla="*/ 1144555 w 10730204"/>
              <a:gd name="connsiteY41" fmla="*/ 4290217 h 4290217"/>
              <a:gd name="connsiteX42" fmla="*/ 548433 w 10730204"/>
              <a:gd name="connsiteY42" fmla="*/ 4290217 h 4290217"/>
              <a:gd name="connsiteX43" fmla="*/ 0 w 10730204"/>
              <a:gd name="connsiteY43" fmla="*/ 4290217 h 4290217"/>
              <a:gd name="connsiteX44" fmla="*/ 0 w 10730204"/>
              <a:gd name="connsiteY44" fmla="*/ 3839744 h 4290217"/>
              <a:gd name="connsiteX45" fmla="*/ 0 w 10730204"/>
              <a:gd name="connsiteY45" fmla="*/ 3217663 h 4290217"/>
              <a:gd name="connsiteX46" fmla="*/ 0 w 10730204"/>
              <a:gd name="connsiteY46" fmla="*/ 2724288 h 4290217"/>
              <a:gd name="connsiteX47" fmla="*/ 0 w 10730204"/>
              <a:gd name="connsiteY47" fmla="*/ 2102206 h 4290217"/>
              <a:gd name="connsiteX48" fmla="*/ 0 w 10730204"/>
              <a:gd name="connsiteY48" fmla="*/ 1608831 h 4290217"/>
              <a:gd name="connsiteX49" fmla="*/ 0 w 10730204"/>
              <a:gd name="connsiteY49" fmla="*/ 1029652 h 4290217"/>
              <a:gd name="connsiteX50" fmla="*/ 0 w 10730204"/>
              <a:gd name="connsiteY50" fmla="*/ 579179 h 4290217"/>
              <a:gd name="connsiteX51" fmla="*/ 0 w 10730204"/>
              <a:gd name="connsiteY51" fmla="*/ 0 h 429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30204" h="4290217" fill="none" extrusionOk="0">
                <a:moveTo>
                  <a:pt x="0" y="0"/>
                </a:moveTo>
                <a:cubicBezTo>
                  <a:pt x="208892" y="-30623"/>
                  <a:pt x="414457" y="28969"/>
                  <a:pt x="703424" y="0"/>
                </a:cubicBezTo>
                <a:cubicBezTo>
                  <a:pt x="992391" y="-28969"/>
                  <a:pt x="1162636" y="26200"/>
                  <a:pt x="1299547" y="0"/>
                </a:cubicBezTo>
                <a:cubicBezTo>
                  <a:pt x="1436458" y="-26200"/>
                  <a:pt x="1690921" y="65183"/>
                  <a:pt x="2002971" y="0"/>
                </a:cubicBezTo>
                <a:cubicBezTo>
                  <a:pt x="2315021" y="-65183"/>
                  <a:pt x="2319377" y="51764"/>
                  <a:pt x="2599094" y="0"/>
                </a:cubicBezTo>
                <a:cubicBezTo>
                  <a:pt x="2878811" y="-51764"/>
                  <a:pt x="2905499" y="45310"/>
                  <a:pt x="3195216" y="0"/>
                </a:cubicBezTo>
                <a:cubicBezTo>
                  <a:pt x="3484933" y="-45310"/>
                  <a:pt x="3643690" y="28530"/>
                  <a:pt x="3791339" y="0"/>
                </a:cubicBezTo>
                <a:cubicBezTo>
                  <a:pt x="3938988" y="-28530"/>
                  <a:pt x="3930181" y="32501"/>
                  <a:pt x="4065555" y="0"/>
                </a:cubicBezTo>
                <a:cubicBezTo>
                  <a:pt x="4200929" y="-32501"/>
                  <a:pt x="4599981" y="72115"/>
                  <a:pt x="4768980" y="0"/>
                </a:cubicBezTo>
                <a:cubicBezTo>
                  <a:pt x="4937979" y="-72115"/>
                  <a:pt x="4959455" y="27519"/>
                  <a:pt x="5043196" y="0"/>
                </a:cubicBezTo>
                <a:cubicBezTo>
                  <a:pt x="5126937" y="-27519"/>
                  <a:pt x="5513397" y="49312"/>
                  <a:pt x="5639318" y="0"/>
                </a:cubicBezTo>
                <a:cubicBezTo>
                  <a:pt x="5765239" y="-49312"/>
                  <a:pt x="6176743" y="77297"/>
                  <a:pt x="6450045" y="0"/>
                </a:cubicBezTo>
                <a:cubicBezTo>
                  <a:pt x="6723347" y="-77297"/>
                  <a:pt x="6939458" y="77535"/>
                  <a:pt x="7260771" y="0"/>
                </a:cubicBezTo>
                <a:cubicBezTo>
                  <a:pt x="7582084" y="-77535"/>
                  <a:pt x="7710148" y="79551"/>
                  <a:pt x="7964196" y="0"/>
                </a:cubicBezTo>
                <a:cubicBezTo>
                  <a:pt x="8218245" y="-79551"/>
                  <a:pt x="8339893" y="52171"/>
                  <a:pt x="8453016" y="0"/>
                </a:cubicBezTo>
                <a:cubicBezTo>
                  <a:pt x="8566139" y="-52171"/>
                  <a:pt x="8608603" y="29730"/>
                  <a:pt x="8727233" y="0"/>
                </a:cubicBezTo>
                <a:cubicBezTo>
                  <a:pt x="8845863" y="-29730"/>
                  <a:pt x="9070177" y="32731"/>
                  <a:pt x="9216053" y="0"/>
                </a:cubicBezTo>
                <a:cubicBezTo>
                  <a:pt x="9361929" y="-32731"/>
                  <a:pt x="9707047" y="29147"/>
                  <a:pt x="9919477" y="0"/>
                </a:cubicBezTo>
                <a:cubicBezTo>
                  <a:pt x="10131907" y="-29147"/>
                  <a:pt x="10476768" y="83559"/>
                  <a:pt x="10730204" y="0"/>
                </a:cubicBezTo>
                <a:cubicBezTo>
                  <a:pt x="10766794" y="85577"/>
                  <a:pt x="10704952" y="265626"/>
                  <a:pt x="10730204" y="407571"/>
                </a:cubicBezTo>
                <a:cubicBezTo>
                  <a:pt x="10755456" y="549516"/>
                  <a:pt x="10688754" y="667538"/>
                  <a:pt x="10730204" y="858043"/>
                </a:cubicBezTo>
                <a:cubicBezTo>
                  <a:pt x="10771654" y="1048548"/>
                  <a:pt x="10670465" y="1323603"/>
                  <a:pt x="10730204" y="1480125"/>
                </a:cubicBezTo>
                <a:cubicBezTo>
                  <a:pt x="10789943" y="1636647"/>
                  <a:pt x="10719355" y="1790787"/>
                  <a:pt x="10730204" y="1930598"/>
                </a:cubicBezTo>
                <a:cubicBezTo>
                  <a:pt x="10741053" y="2070409"/>
                  <a:pt x="10716086" y="2252653"/>
                  <a:pt x="10730204" y="2509777"/>
                </a:cubicBezTo>
                <a:cubicBezTo>
                  <a:pt x="10744322" y="2766901"/>
                  <a:pt x="10702433" y="2841774"/>
                  <a:pt x="10730204" y="3131858"/>
                </a:cubicBezTo>
                <a:cubicBezTo>
                  <a:pt x="10757975" y="3421942"/>
                  <a:pt x="10693080" y="3358088"/>
                  <a:pt x="10730204" y="3539429"/>
                </a:cubicBezTo>
                <a:cubicBezTo>
                  <a:pt x="10767328" y="3720770"/>
                  <a:pt x="10668936" y="4023362"/>
                  <a:pt x="10730204" y="4290217"/>
                </a:cubicBezTo>
                <a:cubicBezTo>
                  <a:pt x="10457146" y="4378763"/>
                  <a:pt x="10208092" y="4227947"/>
                  <a:pt x="9919477" y="4290217"/>
                </a:cubicBezTo>
                <a:cubicBezTo>
                  <a:pt x="9630862" y="4352487"/>
                  <a:pt x="9369427" y="4288366"/>
                  <a:pt x="9108751" y="4290217"/>
                </a:cubicBezTo>
                <a:cubicBezTo>
                  <a:pt x="8848075" y="4292068"/>
                  <a:pt x="8758158" y="4265404"/>
                  <a:pt x="8619931" y="4290217"/>
                </a:cubicBezTo>
                <a:cubicBezTo>
                  <a:pt x="8481704" y="4315030"/>
                  <a:pt x="8286952" y="4230690"/>
                  <a:pt x="8023808" y="4290217"/>
                </a:cubicBezTo>
                <a:cubicBezTo>
                  <a:pt x="7760664" y="4349744"/>
                  <a:pt x="7734848" y="4279675"/>
                  <a:pt x="7642290" y="4290217"/>
                </a:cubicBezTo>
                <a:cubicBezTo>
                  <a:pt x="7549732" y="4300759"/>
                  <a:pt x="7108735" y="4224980"/>
                  <a:pt x="6938865" y="4290217"/>
                </a:cubicBezTo>
                <a:cubicBezTo>
                  <a:pt x="6768996" y="4355454"/>
                  <a:pt x="6446077" y="4236081"/>
                  <a:pt x="6128139" y="4290217"/>
                </a:cubicBezTo>
                <a:cubicBezTo>
                  <a:pt x="5810201" y="4344353"/>
                  <a:pt x="5737839" y="4245569"/>
                  <a:pt x="5639318" y="4290217"/>
                </a:cubicBezTo>
                <a:cubicBezTo>
                  <a:pt x="5540797" y="4334865"/>
                  <a:pt x="5143410" y="4209020"/>
                  <a:pt x="4828592" y="4290217"/>
                </a:cubicBezTo>
                <a:cubicBezTo>
                  <a:pt x="4513774" y="4371414"/>
                  <a:pt x="4528067" y="4226825"/>
                  <a:pt x="4232469" y="4290217"/>
                </a:cubicBezTo>
                <a:cubicBezTo>
                  <a:pt x="3936871" y="4353609"/>
                  <a:pt x="3592555" y="4260124"/>
                  <a:pt x="3421743" y="4290217"/>
                </a:cubicBezTo>
                <a:cubicBezTo>
                  <a:pt x="3250931" y="4320310"/>
                  <a:pt x="2797892" y="4202494"/>
                  <a:pt x="2611016" y="4290217"/>
                </a:cubicBezTo>
                <a:cubicBezTo>
                  <a:pt x="2424140" y="4377940"/>
                  <a:pt x="2385097" y="4244548"/>
                  <a:pt x="2229498" y="4290217"/>
                </a:cubicBezTo>
                <a:cubicBezTo>
                  <a:pt x="2073899" y="4335886"/>
                  <a:pt x="1968969" y="4258630"/>
                  <a:pt x="1740678" y="4290217"/>
                </a:cubicBezTo>
                <a:cubicBezTo>
                  <a:pt x="1512387" y="4321804"/>
                  <a:pt x="1265018" y="4234365"/>
                  <a:pt x="1144555" y="4290217"/>
                </a:cubicBezTo>
                <a:cubicBezTo>
                  <a:pt x="1024092" y="4346069"/>
                  <a:pt x="795392" y="4261565"/>
                  <a:pt x="548433" y="4290217"/>
                </a:cubicBezTo>
                <a:cubicBezTo>
                  <a:pt x="301474" y="4318869"/>
                  <a:pt x="262768" y="4230769"/>
                  <a:pt x="0" y="4290217"/>
                </a:cubicBezTo>
                <a:cubicBezTo>
                  <a:pt x="-8886" y="4186713"/>
                  <a:pt x="28361" y="3957870"/>
                  <a:pt x="0" y="3839744"/>
                </a:cubicBezTo>
                <a:cubicBezTo>
                  <a:pt x="-28361" y="3721618"/>
                  <a:pt x="54717" y="3367781"/>
                  <a:pt x="0" y="3217663"/>
                </a:cubicBezTo>
                <a:cubicBezTo>
                  <a:pt x="-54717" y="3067545"/>
                  <a:pt x="21794" y="2835919"/>
                  <a:pt x="0" y="2724288"/>
                </a:cubicBezTo>
                <a:cubicBezTo>
                  <a:pt x="-21794" y="2612658"/>
                  <a:pt x="74476" y="2385444"/>
                  <a:pt x="0" y="2102206"/>
                </a:cubicBezTo>
                <a:cubicBezTo>
                  <a:pt x="-74476" y="1818968"/>
                  <a:pt x="44328" y="1834559"/>
                  <a:pt x="0" y="1608831"/>
                </a:cubicBezTo>
                <a:cubicBezTo>
                  <a:pt x="-44328" y="1383103"/>
                  <a:pt x="788" y="1224803"/>
                  <a:pt x="0" y="1029652"/>
                </a:cubicBezTo>
                <a:cubicBezTo>
                  <a:pt x="-788" y="834501"/>
                  <a:pt x="4488" y="767101"/>
                  <a:pt x="0" y="579179"/>
                </a:cubicBezTo>
                <a:cubicBezTo>
                  <a:pt x="-4488" y="391257"/>
                  <a:pt x="33443" y="120557"/>
                  <a:pt x="0" y="0"/>
                </a:cubicBezTo>
                <a:close/>
              </a:path>
              <a:path w="10730204" h="4290217"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6222" y="263685"/>
                  <a:pt x="10687927" y="341543"/>
                  <a:pt x="10730204" y="536277"/>
                </a:cubicBezTo>
                <a:cubicBezTo>
                  <a:pt x="10772481" y="731011"/>
                  <a:pt x="10676924" y="840656"/>
                  <a:pt x="10730204" y="1115456"/>
                </a:cubicBezTo>
                <a:cubicBezTo>
                  <a:pt x="10783484" y="1390256"/>
                  <a:pt x="10728397" y="1342289"/>
                  <a:pt x="10730204" y="1523027"/>
                </a:cubicBezTo>
                <a:cubicBezTo>
                  <a:pt x="10732011" y="1703765"/>
                  <a:pt x="10720689" y="1782741"/>
                  <a:pt x="10730204" y="1973500"/>
                </a:cubicBezTo>
                <a:cubicBezTo>
                  <a:pt x="10739719" y="2164259"/>
                  <a:pt x="10710977" y="2297827"/>
                  <a:pt x="10730204" y="2552679"/>
                </a:cubicBezTo>
                <a:cubicBezTo>
                  <a:pt x="10749431" y="2807531"/>
                  <a:pt x="10724947" y="2939834"/>
                  <a:pt x="10730204" y="3046054"/>
                </a:cubicBezTo>
                <a:cubicBezTo>
                  <a:pt x="10735461" y="3152275"/>
                  <a:pt x="10706286" y="3398116"/>
                  <a:pt x="10730204" y="3496527"/>
                </a:cubicBezTo>
                <a:cubicBezTo>
                  <a:pt x="10754122" y="3594938"/>
                  <a:pt x="10682178" y="4043370"/>
                  <a:pt x="10730204" y="4290217"/>
                </a:cubicBezTo>
                <a:cubicBezTo>
                  <a:pt x="10472532" y="4291217"/>
                  <a:pt x="10358957" y="4253410"/>
                  <a:pt x="10134082" y="4290217"/>
                </a:cubicBezTo>
                <a:cubicBezTo>
                  <a:pt x="9909207" y="4327024"/>
                  <a:pt x="9702065" y="4243010"/>
                  <a:pt x="9537959" y="4290217"/>
                </a:cubicBezTo>
                <a:cubicBezTo>
                  <a:pt x="9373853" y="4337424"/>
                  <a:pt x="9311189" y="4245715"/>
                  <a:pt x="9156441" y="4290217"/>
                </a:cubicBezTo>
                <a:cubicBezTo>
                  <a:pt x="9001693" y="4334719"/>
                  <a:pt x="8696735" y="4238888"/>
                  <a:pt x="8453016" y="4290217"/>
                </a:cubicBezTo>
                <a:cubicBezTo>
                  <a:pt x="8209297" y="4341546"/>
                  <a:pt x="8172636" y="4285853"/>
                  <a:pt x="8071498" y="4290217"/>
                </a:cubicBezTo>
                <a:cubicBezTo>
                  <a:pt x="7970360" y="4294581"/>
                  <a:pt x="7695890" y="4213978"/>
                  <a:pt x="7368073" y="4290217"/>
                </a:cubicBezTo>
                <a:cubicBezTo>
                  <a:pt x="7040257" y="4366456"/>
                  <a:pt x="7221847" y="4281334"/>
                  <a:pt x="7093857" y="4290217"/>
                </a:cubicBezTo>
                <a:cubicBezTo>
                  <a:pt x="6965867" y="4299100"/>
                  <a:pt x="6579685" y="4283784"/>
                  <a:pt x="6390433" y="4290217"/>
                </a:cubicBezTo>
                <a:cubicBezTo>
                  <a:pt x="6201181" y="4296650"/>
                  <a:pt x="6155075" y="4267760"/>
                  <a:pt x="6008914" y="4290217"/>
                </a:cubicBezTo>
                <a:cubicBezTo>
                  <a:pt x="5862753" y="4312674"/>
                  <a:pt x="5817238" y="4269087"/>
                  <a:pt x="5734698" y="4290217"/>
                </a:cubicBezTo>
                <a:cubicBezTo>
                  <a:pt x="5652158" y="4311347"/>
                  <a:pt x="5461288" y="4276982"/>
                  <a:pt x="5353180" y="4290217"/>
                </a:cubicBezTo>
                <a:cubicBezTo>
                  <a:pt x="5245072" y="4303452"/>
                  <a:pt x="4950746" y="4206404"/>
                  <a:pt x="4649755" y="4290217"/>
                </a:cubicBezTo>
                <a:cubicBezTo>
                  <a:pt x="4348764" y="4374030"/>
                  <a:pt x="4344873" y="4275514"/>
                  <a:pt x="4268237" y="4290217"/>
                </a:cubicBezTo>
                <a:cubicBezTo>
                  <a:pt x="4191601" y="4304920"/>
                  <a:pt x="4093868" y="4270502"/>
                  <a:pt x="3994020" y="4290217"/>
                </a:cubicBezTo>
                <a:cubicBezTo>
                  <a:pt x="3894172" y="4309932"/>
                  <a:pt x="3738183" y="4245735"/>
                  <a:pt x="3612502" y="4290217"/>
                </a:cubicBezTo>
                <a:cubicBezTo>
                  <a:pt x="3486821" y="4334699"/>
                  <a:pt x="3299103" y="4258853"/>
                  <a:pt x="3123682" y="4290217"/>
                </a:cubicBezTo>
                <a:cubicBezTo>
                  <a:pt x="2948261" y="4321581"/>
                  <a:pt x="2823323" y="4256297"/>
                  <a:pt x="2527559" y="4290217"/>
                </a:cubicBezTo>
                <a:cubicBezTo>
                  <a:pt x="2231795" y="4324137"/>
                  <a:pt x="2246594" y="4247370"/>
                  <a:pt x="2146041" y="4290217"/>
                </a:cubicBezTo>
                <a:cubicBezTo>
                  <a:pt x="2045488" y="4333064"/>
                  <a:pt x="1698031" y="4285271"/>
                  <a:pt x="1335314" y="4290217"/>
                </a:cubicBezTo>
                <a:cubicBezTo>
                  <a:pt x="972597" y="4295163"/>
                  <a:pt x="880424" y="4276124"/>
                  <a:pt x="739192" y="4290217"/>
                </a:cubicBezTo>
                <a:cubicBezTo>
                  <a:pt x="597960" y="4304310"/>
                  <a:pt x="317487" y="4239044"/>
                  <a:pt x="0" y="4290217"/>
                </a:cubicBezTo>
                <a:cubicBezTo>
                  <a:pt x="-63249" y="4134235"/>
                  <a:pt x="23395" y="3996001"/>
                  <a:pt x="0" y="3711038"/>
                </a:cubicBezTo>
                <a:cubicBezTo>
                  <a:pt x="-23395" y="3426075"/>
                  <a:pt x="7311" y="3284866"/>
                  <a:pt x="0" y="3174761"/>
                </a:cubicBezTo>
                <a:cubicBezTo>
                  <a:pt x="-7311" y="3064656"/>
                  <a:pt x="7205" y="2902232"/>
                  <a:pt x="0" y="2681386"/>
                </a:cubicBezTo>
                <a:cubicBezTo>
                  <a:pt x="-7205" y="2460540"/>
                  <a:pt x="69164" y="2347926"/>
                  <a:pt x="0" y="2102206"/>
                </a:cubicBezTo>
                <a:cubicBezTo>
                  <a:pt x="-69164" y="1856486"/>
                  <a:pt x="55594" y="1729936"/>
                  <a:pt x="0" y="1565929"/>
                </a:cubicBezTo>
                <a:cubicBezTo>
                  <a:pt x="-55594" y="1401922"/>
                  <a:pt x="34977" y="1225783"/>
                  <a:pt x="0" y="943848"/>
                </a:cubicBezTo>
                <a:cubicBezTo>
                  <a:pt x="-34977" y="661913"/>
                  <a:pt x="23363" y="362411"/>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274320" rIns="91440" bIns="18288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2712" marR="0" lvl="0" defTabSz="914400" rtl="0" eaLnBrk="1" fontAlgn="auto" latinLnBrk="0" hangingPunct="1">
              <a:spcBef>
                <a:spcPct val="0"/>
              </a:spcBef>
              <a:buClrTx/>
              <a:buSzTx/>
              <a:tabLst/>
              <a:defRPr/>
            </a:pPr>
            <a:r>
              <a:rPr kumimoji="0" lang="en-US" sz="4800" i="0" u="none" strike="noStrike" kern="1200" cap="none" spc="0" normalizeH="0" baseline="0" noProof="0" dirty="0">
                <a:ln>
                  <a:noFill/>
                </a:ln>
                <a:solidFill>
                  <a:prstClr val="black"/>
                </a:solidFill>
                <a:effectLst/>
                <a:uLnTx/>
                <a:uFillTx/>
                <a:latin typeface="Impact" panose="020B0806030902050204" pitchFamily="34" charset="0"/>
                <a:cs typeface="Calibri" panose="020F0502020204030204" pitchFamily="34" charset="0"/>
              </a:rPr>
              <a:t>The judgment of doctrinal error</a:t>
            </a:r>
          </a:p>
          <a:p>
            <a:pPr marL="112712" marR="0" lvl="0" defTabSz="914400" rtl="0" eaLnBrk="1" fontAlgn="auto" latinLnBrk="0" hangingPunct="1">
              <a:spcBef>
                <a:spcPct val="0"/>
              </a:spcBef>
              <a:buClrTx/>
              <a:buSzTx/>
              <a:tabLst/>
              <a:defRPr/>
            </a:pPr>
            <a:r>
              <a:rPr lang="en-US" sz="4400" dirty="0">
                <a:solidFill>
                  <a:prstClr val="black"/>
                </a:solidFill>
                <a:latin typeface="+mn-lt"/>
              </a:rPr>
              <a:t>Matthew 7:21; Jude 3</a:t>
            </a:r>
            <a:endParaRPr kumimoji="0" lang="en-US" sz="4400" b="0" i="0" u="none" strike="noStrike" kern="1200" cap="none" spc="0" normalizeH="0" baseline="0" noProof="0" dirty="0">
              <a:ln>
                <a:noFill/>
              </a:ln>
              <a:solidFill>
                <a:prstClr val="black"/>
              </a:solidFill>
              <a:effectLst/>
              <a:uLnTx/>
              <a:uFillTx/>
              <a:latin typeface="+mn-lt"/>
            </a:endParaRPr>
          </a:p>
          <a:p>
            <a:pPr marL="112712" marR="0" lvl="0" defTabSz="914400" rtl="0" eaLnBrk="1" fontAlgn="auto" latinLnBrk="0" hangingPunct="1">
              <a:spcBef>
                <a:spcPct val="0"/>
              </a:spcBef>
              <a:buClrTx/>
              <a:buSzTx/>
              <a:tabLst/>
              <a:defRPr/>
            </a:pPr>
            <a:r>
              <a:rPr lang="en-US" sz="4800" dirty="0">
                <a:solidFill>
                  <a:prstClr val="black"/>
                </a:solidFill>
                <a:latin typeface="Impact" panose="020B0806030902050204" pitchFamily="34" charset="0"/>
              </a:rPr>
              <a:t>The condemnation of false religion</a:t>
            </a:r>
          </a:p>
          <a:p>
            <a:pPr marL="112712" marR="0" lvl="0" defTabSz="914400" rtl="0" eaLnBrk="1" fontAlgn="auto" latinLnBrk="0" hangingPunct="1">
              <a:spcBef>
                <a:spcPct val="0"/>
              </a:spcBef>
              <a:buClrTx/>
              <a:buSzTx/>
              <a:tabLst/>
              <a:defRPr/>
            </a:pPr>
            <a:r>
              <a:rPr lang="en-US" sz="4400" dirty="0">
                <a:solidFill>
                  <a:prstClr val="black"/>
                </a:solidFill>
                <a:latin typeface="Calibri" panose="020F0502020204030204" pitchFamily="34" charset="0"/>
                <a:cs typeface="Calibri" panose="020F0502020204030204" pitchFamily="34" charset="0"/>
              </a:rPr>
              <a:t>Acts 17:22-23; John 14:6</a:t>
            </a:r>
          </a:p>
          <a:p>
            <a:pPr marL="112712" marR="0" lvl="0" defTabSz="914400" rtl="0" eaLnBrk="1" fontAlgn="auto" latinLnBrk="0" hangingPunct="1">
              <a:spcBef>
                <a:spcPct val="0"/>
              </a:spcBef>
              <a:buClrTx/>
              <a:buSzTx/>
              <a:tabLst/>
              <a:defRPr/>
            </a:pPr>
            <a:r>
              <a:rPr kumimoji="0" lang="en-US" sz="4800" i="0" u="none" strike="noStrike" kern="1200" cap="none" spc="0" normalizeH="0" baseline="0" noProof="0" dirty="0">
                <a:ln>
                  <a:noFill/>
                </a:ln>
                <a:solidFill>
                  <a:prstClr val="black"/>
                </a:solidFill>
                <a:effectLst/>
                <a:uLnTx/>
                <a:uFillTx/>
                <a:latin typeface="Impact" panose="020B0806030902050204" pitchFamily="34" charset="0"/>
              </a:rPr>
              <a:t>The admonition of immorality</a:t>
            </a:r>
          </a:p>
          <a:p>
            <a:pPr marL="112712" marR="0" lvl="0" defTabSz="914400" rtl="0" eaLnBrk="1" fontAlgn="auto" latinLnBrk="0" hangingPunct="1">
              <a:spcBef>
                <a:spcPct val="0"/>
              </a:spcBef>
              <a:buClrTx/>
              <a:buSzTx/>
              <a:tabLst/>
              <a:defRPr/>
            </a:pPr>
            <a:r>
              <a:rPr kumimoji="0" lang="en-US" sz="4400" b="0" i="0" u="none" strike="noStrike" kern="1200" cap="none" spc="0" normalizeH="0" baseline="0" noProof="0" dirty="0">
                <a:ln>
                  <a:noFill/>
                </a:ln>
                <a:solidFill>
                  <a:prstClr val="black"/>
                </a:solidFill>
                <a:effectLst/>
                <a:uLnTx/>
                <a:uFillTx/>
                <a:latin typeface="+mn-lt"/>
              </a:rPr>
              <a:t>Romans 1:26-27,32; Leviticus 20:13</a:t>
            </a:r>
          </a:p>
        </p:txBody>
      </p:sp>
    </p:spTree>
    <p:extLst>
      <p:ext uri="{BB962C8B-B14F-4D97-AF65-F5344CB8AC3E}">
        <p14:creationId xmlns:p14="http://schemas.microsoft.com/office/powerpoint/2010/main" val="383692549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anim calcmode="lin" valueType="num">
                                      <p:cBhvr>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anim calcmode="lin" valueType="num">
                                      <p:cBhvr>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anim calcmode="lin" valueType="num">
                                      <p:cBhvr>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905972" y="541578"/>
            <a:ext cx="5190028" cy="1455173"/>
          </a:xfrm>
          <a:custGeom>
            <a:avLst/>
            <a:gdLst>
              <a:gd name="connsiteX0" fmla="*/ 0 w 5190028"/>
              <a:gd name="connsiteY0" fmla="*/ 0 h 1455173"/>
              <a:gd name="connsiteX1" fmla="*/ 420969 w 5190028"/>
              <a:gd name="connsiteY1" fmla="*/ 0 h 1455173"/>
              <a:gd name="connsiteX2" fmla="*/ 1101439 w 5190028"/>
              <a:gd name="connsiteY2" fmla="*/ 0 h 1455173"/>
              <a:gd name="connsiteX3" fmla="*/ 1730009 w 5190028"/>
              <a:gd name="connsiteY3" fmla="*/ 0 h 1455173"/>
              <a:gd name="connsiteX4" fmla="*/ 2150978 w 5190028"/>
              <a:gd name="connsiteY4" fmla="*/ 0 h 1455173"/>
              <a:gd name="connsiteX5" fmla="*/ 2675748 w 5190028"/>
              <a:gd name="connsiteY5" fmla="*/ 0 h 1455173"/>
              <a:gd name="connsiteX6" fmla="*/ 3356218 w 5190028"/>
              <a:gd name="connsiteY6" fmla="*/ 0 h 1455173"/>
              <a:gd name="connsiteX7" fmla="*/ 3932888 w 5190028"/>
              <a:gd name="connsiteY7" fmla="*/ 0 h 1455173"/>
              <a:gd name="connsiteX8" fmla="*/ 4561458 w 5190028"/>
              <a:gd name="connsiteY8" fmla="*/ 0 h 1455173"/>
              <a:gd name="connsiteX9" fmla="*/ 5190028 w 5190028"/>
              <a:gd name="connsiteY9" fmla="*/ 0 h 1455173"/>
              <a:gd name="connsiteX10" fmla="*/ 5190028 w 5190028"/>
              <a:gd name="connsiteY10" fmla="*/ 485058 h 1455173"/>
              <a:gd name="connsiteX11" fmla="*/ 5190028 w 5190028"/>
              <a:gd name="connsiteY11" fmla="*/ 984667 h 1455173"/>
              <a:gd name="connsiteX12" fmla="*/ 5190028 w 5190028"/>
              <a:gd name="connsiteY12" fmla="*/ 1455173 h 1455173"/>
              <a:gd name="connsiteX13" fmla="*/ 4769059 w 5190028"/>
              <a:gd name="connsiteY13" fmla="*/ 1455173 h 1455173"/>
              <a:gd name="connsiteX14" fmla="*/ 4348090 w 5190028"/>
              <a:gd name="connsiteY14" fmla="*/ 1455173 h 1455173"/>
              <a:gd name="connsiteX15" fmla="*/ 3719520 w 5190028"/>
              <a:gd name="connsiteY15" fmla="*/ 1455173 h 1455173"/>
              <a:gd name="connsiteX16" fmla="*/ 3298551 w 5190028"/>
              <a:gd name="connsiteY16" fmla="*/ 1455173 h 1455173"/>
              <a:gd name="connsiteX17" fmla="*/ 2721881 w 5190028"/>
              <a:gd name="connsiteY17" fmla="*/ 1455173 h 1455173"/>
              <a:gd name="connsiteX18" fmla="*/ 2249012 w 5190028"/>
              <a:gd name="connsiteY18" fmla="*/ 1455173 h 1455173"/>
              <a:gd name="connsiteX19" fmla="*/ 1672342 w 5190028"/>
              <a:gd name="connsiteY19" fmla="*/ 1455173 h 1455173"/>
              <a:gd name="connsiteX20" fmla="*/ 1095673 w 5190028"/>
              <a:gd name="connsiteY20" fmla="*/ 1455173 h 1455173"/>
              <a:gd name="connsiteX21" fmla="*/ 519003 w 5190028"/>
              <a:gd name="connsiteY21" fmla="*/ 1455173 h 1455173"/>
              <a:gd name="connsiteX22" fmla="*/ 0 w 5190028"/>
              <a:gd name="connsiteY22" fmla="*/ 1455173 h 1455173"/>
              <a:gd name="connsiteX23" fmla="*/ 0 w 5190028"/>
              <a:gd name="connsiteY23" fmla="*/ 984667 h 1455173"/>
              <a:gd name="connsiteX24" fmla="*/ 0 w 5190028"/>
              <a:gd name="connsiteY24" fmla="*/ 499609 h 1455173"/>
              <a:gd name="connsiteX25" fmla="*/ 0 w 5190028"/>
              <a:gd name="connsiteY25" fmla="*/ 0 h 14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0028" h="1455173" fill="none" extrusionOk="0">
                <a:moveTo>
                  <a:pt x="0" y="0"/>
                </a:moveTo>
                <a:cubicBezTo>
                  <a:pt x="176461" y="-41232"/>
                  <a:pt x="249599" y="17816"/>
                  <a:pt x="420969" y="0"/>
                </a:cubicBezTo>
                <a:cubicBezTo>
                  <a:pt x="592339" y="-17816"/>
                  <a:pt x="761308" y="72019"/>
                  <a:pt x="1101439" y="0"/>
                </a:cubicBezTo>
                <a:cubicBezTo>
                  <a:pt x="1441570" y="-72019"/>
                  <a:pt x="1454385" y="23370"/>
                  <a:pt x="1730009" y="0"/>
                </a:cubicBezTo>
                <a:cubicBezTo>
                  <a:pt x="2005633" y="-23370"/>
                  <a:pt x="2025182" y="43398"/>
                  <a:pt x="2150978" y="0"/>
                </a:cubicBezTo>
                <a:cubicBezTo>
                  <a:pt x="2276774" y="-43398"/>
                  <a:pt x="2472875" y="53858"/>
                  <a:pt x="2675748" y="0"/>
                </a:cubicBezTo>
                <a:cubicBezTo>
                  <a:pt x="2878621" y="-53858"/>
                  <a:pt x="3189383" y="77759"/>
                  <a:pt x="3356218" y="0"/>
                </a:cubicBezTo>
                <a:cubicBezTo>
                  <a:pt x="3523053" y="-77759"/>
                  <a:pt x="3801659" y="47620"/>
                  <a:pt x="3932888" y="0"/>
                </a:cubicBezTo>
                <a:cubicBezTo>
                  <a:pt x="4064117" y="-47620"/>
                  <a:pt x="4344950" y="44639"/>
                  <a:pt x="4561458" y="0"/>
                </a:cubicBezTo>
                <a:cubicBezTo>
                  <a:pt x="4777966" y="-44639"/>
                  <a:pt x="4907493" y="54464"/>
                  <a:pt x="5190028" y="0"/>
                </a:cubicBezTo>
                <a:cubicBezTo>
                  <a:pt x="5230649" y="199248"/>
                  <a:pt x="5146188" y="285004"/>
                  <a:pt x="5190028" y="485058"/>
                </a:cubicBezTo>
                <a:cubicBezTo>
                  <a:pt x="5233868" y="685112"/>
                  <a:pt x="5184363" y="820751"/>
                  <a:pt x="5190028" y="984667"/>
                </a:cubicBezTo>
                <a:cubicBezTo>
                  <a:pt x="5195693" y="1148583"/>
                  <a:pt x="5142648" y="1279542"/>
                  <a:pt x="5190028" y="1455173"/>
                </a:cubicBezTo>
                <a:cubicBezTo>
                  <a:pt x="5033563" y="1486557"/>
                  <a:pt x="4886322" y="1431896"/>
                  <a:pt x="4769059" y="1455173"/>
                </a:cubicBezTo>
                <a:cubicBezTo>
                  <a:pt x="4651796" y="1478450"/>
                  <a:pt x="4535888" y="1416675"/>
                  <a:pt x="4348090" y="1455173"/>
                </a:cubicBezTo>
                <a:cubicBezTo>
                  <a:pt x="4160292" y="1493671"/>
                  <a:pt x="3976814" y="1408215"/>
                  <a:pt x="3719520" y="1455173"/>
                </a:cubicBezTo>
                <a:cubicBezTo>
                  <a:pt x="3462226" y="1502131"/>
                  <a:pt x="3474439" y="1407054"/>
                  <a:pt x="3298551" y="1455173"/>
                </a:cubicBezTo>
                <a:cubicBezTo>
                  <a:pt x="3122663" y="1503292"/>
                  <a:pt x="2994593" y="1398482"/>
                  <a:pt x="2721881" y="1455173"/>
                </a:cubicBezTo>
                <a:cubicBezTo>
                  <a:pt x="2449169" y="1511864"/>
                  <a:pt x="2453418" y="1402735"/>
                  <a:pt x="2249012" y="1455173"/>
                </a:cubicBezTo>
                <a:cubicBezTo>
                  <a:pt x="2044606" y="1507611"/>
                  <a:pt x="1918978" y="1447369"/>
                  <a:pt x="1672342" y="1455173"/>
                </a:cubicBezTo>
                <a:cubicBezTo>
                  <a:pt x="1425706" y="1462977"/>
                  <a:pt x="1265788" y="1442498"/>
                  <a:pt x="1095673" y="1455173"/>
                </a:cubicBezTo>
                <a:cubicBezTo>
                  <a:pt x="925558" y="1467848"/>
                  <a:pt x="741928" y="1436569"/>
                  <a:pt x="519003" y="1455173"/>
                </a:cubicBezTo>
                <a:cubicBezTo>
                  <a:pt x="296078" y="1473777"/>
                  <a:pt x="219296" y="1400513"/>
                  <a:pt x="0" y="1455173"/>
                </a:cubicBezTo>
                <a:cubicBezTo>
                  <a:pt x="-39823" y="1228828"/>
                  <a:pt x="29122" y="1187683"/>
                  <a:pt x="0" y="984667"/>
                </a:cubicBezTo>
                <a:cubicBezTo>
                  <a:pt x="-29122" y="781651"/>
                  <a:pt x="12745" y="674563"/>
                  <a:pt x="0" y="499609"/>
                </a:cubicBezTo>
                <a:cubicBezTo>
                  <a:pt x="-12745" y="324655"/>
                  <a:pt x="51418" y="108488"/>
                  <a:pt x="0" y="0"/>
                </a:cubicBezTo>
                <a:close/>
              </a:path>
              <a:path w="5190028" h="1455173" stroke="0" extrusionOk="0">
                <a:moveTo>
                  <a:pt x="0" y="0"/>
                </a:moveTo>
                <a:cubicBezTo>
                  <a:pt x="207376" y="-34809"/>
                  <a:pt x="367952" y="60421"/>
                  <a:pt x="524769" y="0"/>
                </a:cubicBezTo>
                <a:cubicBezTo>
                  <a:pt x="681586" y="-60421"/>
                  <a:pt x="735660" y="15009"/>
                  <a:pt x="945738" y="0"/>
                </a:cubicBezTo>
                <a:cubicBezTo>
                  <a:pt x="1155816" y="-15009"/>
                  <a:pt x="1342408" y="8945"/>
                  <a:pt x="1626209" y="0"/>
                </a:cubicBezTo>
                <a:cubicBezTo>
                  <a:pt x="1910010" y="-8945"/>
                  <a:pt x="1951922" y="47498"/>
                  <a:pt x="2150978" y="0"/>
                </a:cubicBezTo>
                <a:cubicBezTo>
                  <a:pt x="2350034" y="-47498"/>
                  <a:pt x="2529499" y="23539"/>
                  <a:pt x="2675748" y="0"/>
                </a:cubicBezTo>
                <a:cubicBezTo>
                  <a:pt x="2821997" y="-23539"/>
                  <a:pt x="3081115" y="9938"/>
                  <a:pt x="3356218" y="0"/>
                </a:cubicBezTo>
                <a:cubicBezTo>
                  <a:pt x="3631321" y="-9938"/>
                  <a:pt x="3700250" y="49230"/>
                  <a:pt x="3829087" y="0"/>
                </a:cubicBezTo>
                <a:cubicBezTo>
                  <a:pt x="3957924" y="-49230"/>
                  <a:pt x="4233198" y="42858"/>
                  <a:pt x="4509558" y="0"/>
                </a:cubicBezTo>
                <a:cubicBezTo>
                  <a:pt x="4785918" y="-42858"/>
                  <a:pt x="4904290" y="58388"/>
                  <a:pt x="5190028" y="0"/>
                </a:cubicBezTo>
                <a:cubicBezTo>
                  <a:pt x="5228940" y="210872"/>
                  <a:pt x="5146128" y="341110"/>
                  <a:pt x="5190028" y="485058"/>
                </a:cubicBezTo>
                <a:cubicBezTo>
                  <a:pt x="5233928" y="629006"/>
                  <a:pt x="5169646" y="734861"/>
                  <a:pt x="5190028" y="970115"/>
                </a:cubicBezTo>
                <a:cubicBezTo>
                  <a:pt x="5210410" y="1205369"/>
                  <a:pt x="5154027" y="1275262"/>
                  <a:pt x="5190028" y="1455173"/>
                </a:cubicBezTo>
                <a:cubicBezTo>
                  <a:pt x="5019786" y="1502467"/>
                  <a:pt x="4878840" y="1409566"/>
                  <a:pt x="4769059" y="1455173"/>
                </a:cubicBezTo>
                <a:cubicBezTo>
                  <a:pt x="4659278" y="1500780"/>
                  <a:pt x="4355129" y="1431492"/>
                  <a:pt x="4088589" y="1455173"/>
                </a:cubicBezTo>
                <a:cubicBezTo>
                  <a:pt x="3822049" y="1478854"/>
                  <a:pt x="3735806" y="1451799"/>
                  <a:pt x="3615720" y="1455173"/>
                </a:cubicBezTo>
                <a:cubicBezTo>
                  <a:pt x="3495634" y="1458547"/>
                  <a:pt x="3165055" y="1414084"/>
                  <a:pt x="3039050" y="1455173"/>
                </a:cubicBezTo>
                <a:cubicBezTo>
                  <a:pt x="2913045" y="1496262"/>
                  <a:pt x="2628763" y="1394450"/>
                  <a:pt x="2358579" y="1455173"/>
                </a:cubicBezTo>
                <a:cubicBezTo>
                  <a:pt x="2088395" y="1515896"/>
                  <a:pt x="2058881" y="1443220"/>
                  <a:pt x="1781910" y="1455173"/>
                </a:cubicBezTo>
                <a:cubicBezTo>
                  <a:pt x="1504939" y="1467126"/>
                  <a:pt x="1536654" y="1451575"/>
                  <a:pt x="1360941" y="1455173"/>
                </a:cubicBezTo>
                <a:cubicBezTo>
                  <a:pt x="1185228" y="1458771"/>
                  <a:pt x="1002299" y="1406507"/>
                  <a:pt x="888071" y="1455173"/>
                </a:cubicBezTo>
                <a:cubicBezTo>
                  <a:pt x="773843" y="1503839"/>
                  <a:pt x="369635" y="1419432"/>
                  <a:pt x="0" y="1455173"/>
                </a:cubicBezTo>
                <a:cubicBezTo>
                  <a:pt x="-29909" y="1228061"/>
                  <a:pt x="46284" y="1140389"/>
                  <a:pt x="0" y="970115"/>
                </a:cubicBezTo>
                <a:cubicBezTo>
                  <a:pt x="-46284" y="799841"/>
                  <a:pt x="53161" y="680299"/>
                  <a:pt x="0" y="485058"/>
                </a:cubicBezTo>
                <a:cubicBezTo>
                  <a:pt x="-53161" y="289817"/>
                  <a:pt x="48637" y="137535"/>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ctr">
            <a:normAutofit fontScale="90000"/>
          </a:bodyPr>
          <a:lstStyle/>
          <a:p>
            <a:r>
              <a:rPr lang="en-US" sz="8800" dirty="0">
                <a:latin typeface="Impact" panose="020B0806030902050204" pitchFamily="34" charset="0"/>
              </a:rPr>
              <a:t>Conclusion</a:t>
            </a: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894635" y="2679812"/>
            <a:ext cx="10440052" cy="3273119"/>
          </a:xfrm>
          <a:custGeom>
            <a:avLst/>
            <a:gdLst>
              <a:gd name="connsiteX0" fmla="*/ 0 w 10440052"/>
              <a:gd name="connsiteY0" fmla="*/ 0 h 3273119"/>
              <a:gd name="connsiteX1" fmla="*/ 788804 w 10440052"/>
              <a:gd name="connsiteY1" fmla="*/ 0 h 3273119"/>
              <a:gd name="connsiteX2" fmla="*/ 1473207 w 10440052"/>
              <a:gd name="connsiteY2" fmla="*/ 0 h 3273119"/>
              <a:gd name="connsiteX3" fmla="*/ 2262011 w 10440052"/>
              <a:gd name="connsiteY3" fmla="*/ 0 h 3273119"/>
              <a:gd name="connsiteX4" fmla="*/ 2842014 w 10440052"/>
              <a:gd name="connsiteY4" fmla="*/ 0 h 3273119"/>
              <a:gd name="connsiteX5" fmla="*/ 3526418 w 10440052"/>
              <a:gd name="connsiteY5" fmla="*/ 0 h 3273119"/>
              <a:gd name="connsiteX6" fmla="*/ 4106420 w 10440052"/>
              <a:gd name="connsiteY6" fmla="*/ 0 h 3273119"/>
              <a:gd name="connsiteX7" fmla="*/ 4686423 w 10440052"/>
              <a:gd name="connsiteY7" fmla="*/ 0 h 3273119"/>
              <a:gd name="connsiteX8" fmla="*/ 5266426 w 10440052"/>
              <a:gd name="connsiteY8" fmla="*/ 0 h 3273119"/>
              <a:gd name="connsiteX9" fmla="*/ 5533228 w 10440052"/>
              <a:gd name="connsiteY9" fmla="*/ 0 h 3273119"/>
              <a:gd name="connsiteX10" fmla="*/ 6217631 w 10440052"/>
              <a:gd name="connsiteY10" fmla="*/ 0 h 3273119"/>
              <a:gd name="connsiteX11" fmla="*/ 6484432 w 10440052"/>
              <a:gd name="connsiteY11" fmla="*/ 0 h 3273119"/>
              <a:gd name="connsiteX12" fmla="*/ 7064435 w 10440052"/>
              <a:gd name="connsiteY12" fmla="*/ 0 h 3273119"/>
              <a:gd name="connsiteX13" fmla="*/ 7853239 w 10440052"/>
              <a:gd name="connsiteY13" fmla="*/ 0 h 3273119"/>
              <a:gd name="connsiteX14" fmla="*/ 8642043 w 10440052"/>
              <a:gd name="connsiteY14" fmla="*/ 0 h 3273119"/>
              <a:gd name="connsiteX15" fmla="*/ 9326446 w 10440052"/>
              <a:gd name="connsiteY15" fmla="*/ 0 h 3273119"/>
              <a:gd name="connsiteX16" fmla="*/ 9802049 w 10440052"/>
              <a:gd name="connsiteY16" fmla="*/ 0 h 3273119"/>
              <a:gd name="connsiteX17" fmla="*/ 10440052 w 10440052"/>
              <a:gd name="connsiteY17" fmla="*/ 0 h 3273119"/>
              <a:gd name="connsiteX18" fmla="*/ 10440052 w 10440052"/>
              <a:gd name="connsiteY18" fmla="*/ 512789 h 3273119"/>
              <a:gd name="connsiteX19" fmla="*/ 10440052 w 10440052"/>
              <a:gd name="connsiteY19" fmla="*/ 1058308 h 3273119"/>
              <a:gd name="connsiteX20" fmla="*/ 10440052 w 10440052"/>
              <a:gd name="connsiteY20" fmla="*/ 1571097 h 3273119"/>
              <a:gd name="connsiteX21" fmla="*/ 10440052 w 10440052"/>
              <a:gd name="connsiteY21" fmla="*/ 2182079 h 3273119"/>
              <a:gd name="connsiteX22" fmla="*/ 10440052 w 10440052"/>
              <a:gd name="connsiteY22" fmla="*/ 2662137 h 3273119"/>
              <a:gd name="connsiteX23" fmla="*/ 10440052 w 10440052"/>
              <a:gd name="connsiteY23" fmla="*/ 3273119 h 3273119"/>
              <a:gd name="connsiteX24" fmla="*/ 10068850 w 10440052"/>
              <a:gd name="connsiteY24" fmla="*/ 3273119 h 3273119"/>
              <a:gd name="connsiteX25" fmla="*/ 9802049 w 10440052"/>
              <a:gd name="connsiteY25" fmla="*/ 3273119 h 3273119"/>
              <a:gd name="connsiteX26" fmla="*/ 9013245 w 10440052"/>
              <a:gd name="connsiteY26" fmla="*/ 3273119 h 3273119"/>
              <a:gd name="connsiteX27" fmla="*/ 8537643 w 10440052"/>
              <a:gd name="connsiteY27" fmla="*/ 3273119 h 3273119"/>
              <a:gd name="connsiteX28" fmla="*/ 7853239 w 10440052"/>
              <a:gd name="connsiteY28" fmla="*/ 3273119 h 3273119"/>
              <a:gd name="connsiteX29" fmla="*/ 7586438 w 10440052"/>
              <a:gd name="connsiteY29" fmla="*/ 3273119 h 3273119"/>
              <a:gd name="connsiteX30" fmla="*/ 6797634 w 10440052"/>
              <a:gd name="connsiteY30" fmla="*/ 3273119 h 3273119"/>
              <a:gd name="connsiteX31" fmla="*/ 6322031 w 10440052"/>
              <a:gd name="connsiteY31" fmla="*/ 3273119 h 3273119"/>
              <a:gd name="connsiteX32" fmla="*/ 5742029 w 10440052"/>
              <a:gd name="connsiteY32" fmla="*/ 3273119 h 3273119"/>
              <a:gd name="connsiteX33" fmla="*/ 5370827 w 10440052"/>
              <a:gd name="connsiteY33" fmla="*/ 3273119 h 3273119"/>
              <a:gd name="connsiteX34" fmla="*/ 4686423 w 10440052"/>
              <a:gd name="connsiteY34" fmla="*/ 3273119 h 3273119"/>
              <a:gd name="connsiteX35" fmla="*/ 3897619 w 10440052"/>
              <a:gd name="connsiteY35" fmla="*/ 3273119 h 3273119"/>
              <a:gd name="connsiteX36" fmla="*/ 3422017 w 10440052"/>
              <a:gd name="connsiteY36" fmla="*/ 3273119 h 3273119"/>
              <a:gd name="connsiteX37" fmla="*/ 2633213 w 10440052"/>
              <a:gd name="connsiteY37" fmla="*/ 3273119 h 3273119"/>
              <a:gd name="connsiteX38" fmla="*/ 2053210 w 10440052"/>
              <a:gd name="connsiteY38" fmla="*/ 3273119 h 3273119"/>
              <a:gd name="connsiteX39" fmla="*/ 1264406 w 10440052"/>
              <a:gd name="connsiteY39" fmla="*/ 3273119 h 3273119"/>
              <a:gd name="connsiteX40" fmla="*/ 0 w 10440052"/>
              <a:gd name="connsiteY40" fmla="*/ 3273119 h 3273119"/>
              <a:gd name="connsiteX41" fmla="*/ 0 w 10440052"/>
              <a:gd name="connsiteY41" fmla="*/ 2793062 h 3273119"/>
              <a:gd name="connsiteX42" fmla="*/ 0 w 10440052"/>
              <a:gd name="connsiteY42" fmla="*/ 2214811 h 3273119"/>
              <a:gd name="connsiteX43" fmla="*/ 0 w 10440052"/>
              <a:gd name="connsiteY43" fmla="*/ 1636560 h 3273119"/>
              <a:gd name="connsiteX44" fmla="*/ 0 w 10440052"/>
              <a:gd name="connsiteY44" fmla="*/ 1025577 h 3273119"/>
              <a:gd name="connsiteX45" fmla="*/ 0 w 10440052"/>
              <a:gd name="connsiteY45" fmla="*/ 578251 h 3273119"/>
              <a:gd name="connsiteX46" fmla="*/ 0 w 10440052"/>
              <a:gd name="connsiteY46" fmla="*/ 0 h 327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440052" h="3273119" fill="none" extrusionOk="0">
                <a:moveTo>
                  <a:pt x="0" y="0"/>
                </a:moveTo>
                <a:cubicBezTo>
                  <a:pt x="196514" y="-22608"/>
                  <a:pt x="439325" y="60638"/>
                  <a:pt x="788804" y="0"/>
                </a:cubicBezTo>
                <a:cubicBezTo>
                  <a:pt x="1138283" y="-60638"/>
                  <a:pt x="1258147" y="67935"/>
                  <a:pt x="1473207" y="0"/>
                </a:cubicBezTo>
                <a:cubicBezTo>
                  <a:pt x="1688267" y="-67935"/>
                  <a:pt x="1904902" y="89490"/>
                  <a:pt x="2262011" y="0"/>
                </a:cubicBezTo>
                <a:cubicBezTo>
                  <a:pt x="2619120" y="-89490"/>
                  <a:pt x="2662102" y="39205"/>
                  <a:pt x="2842014" y="0"/>
                </a:cubicBezTo>
                <a:cubicBezTo>
                  <a:pt x="3021926" y="-39205"/>
                  <a:pt x="3263304" y="5660"/>
                  <a:pt x="3526418" y="0"/>
                </a:cubicBezTo>
                <a:cubicBezTo>
                  <a:pt x="3789532" y="-5660"/>
                  <a:pt x="3879360" y="6514"/>
                  <a:pt x="4106420" y="0"/>
                </a:cubicBezTo>
                <a:cubicBezTo>
                  <a:pt x="4333480" y="-6514"/>
                  <a:pt x="4491712" y="53370"/>
                  <a:pt x="4686423" y="0"/>
                </a:cubicBezTo>
                <a:cubicBezTo>
                  <a:pt x="4881134" y="-53370"/>
                  <a:pt x="5091900" y="11442"/>
                  <a:pt x="5266426" y="0"/>
                </a:cubicBezTo>
                <a:cubicBezTo>
                  <a:pt x="5440952" y="-11442"/>
                  <a:pt x="5424434" y="22829"/>
                  <a:pt x="5533228" y="0"/>
                </a:cubicBezTo>
                <a:cubicBezTo>
                  <a:pt x="5642022" y="-22829"/>
                  <a:pt x="6010576" y="38305"/>
                  <a:pt x="6217631" y="0"/>
                </a:cubicBezTo>
                <a:cubicBezTo>
                  <a:pt x="6424686" y="-38305"/>
                  <a:pt x="6405003" y="8017"/>
                  <a:pt x="6484432" y="0"/>
                </a:cubicBezTo>
                <a:cubicBezTo>
                  <a:pt x="6563861" y="-8017"/>
                  <a:pt x="6888541" y="57077"/>
                  <a:pt x="7064435" y="0"/>
                </a:cubicBezTo>
                <a:cubicBezTo>
                  <a:pt x="7240329" y="-57077"/>
                  <a:pt x="7479383" y="10310"/>
                  <a:pt x="7853239" y="0"/>
                </a:cubicBezTo>
                <a:cubicBezTo>
                  <a:pt x="8227095" y="-10310"/>
                  <a:pt x="8353268" y="94436"/>
                  <a:pt x="8642043" y="0"/>
                </a:cubicBezTo>
                <a:cubicBezTo>
                  <a:pt x="8930818" y="-94436"/>
                  <a:pt x="9076627" y="68866"/>
                  <a:pt x="9326446" y="0"/>
                </a:cubicBezTo>
                <a:cubicBezTo>
                  <a:pt x="9576265" y="-68866"/>
                  <a:pt x="9703848" y="4327"/>
                  <a:pt x="9802049" y="0"/>
                </a:cubicBezTo>
                <a:cubicBezTo>
                  <a:pt x="9900250" y="-4327"/>
                  <a:pt x="10164805" y="16718"/>
                  <a:pt x="10440052" y="0"/>
                </a:cubicBezTo>
                <a:cubicBezTo>
                  <a:pt x="10455457" y="207015"/>
                  <a:pt x="10407383" y="303732"/>
                  <a:pt x="10440052" y="512789"/>
                </a:cubicBezTo>
                <a:cubicBezTo>
                  <a:pt x="10472721" y="721846"/>
                  <a:pt x="10406246" y="804174"/>
                  <a:pt x="10440052" y="1058308"/>
                </a:cubicBezTo>
                <a:cubicBezTo>
                  <a:pt x="10473858" y="1312442"/>
                  <a:pt x="10386338" y="1341070"/>
                  <a:pt x="10440052" y="1571097"/>
                </a:cubicBezTo>
                <a:cubicBezTo>
                  <a:pt x="10493766" y="1801124"/>
                  <a:pt x="10421734" y="1928758"/>
                  <a:pt x="10440052" y="2182079"/>
                </a:cubicBezTo>
                <a:cubicBezTo>
                  <a:pt x="10458370" y="2435400"/>
                  <a:pt x="10396047" y="2565458"/>
                  <a:pt x="10440052" y="2662137"/>
                </a:cubicBezTo>
                <a:cubicBezTo>
                  <a:pt x="10484057" y="2758816"/>
                  <a:pt x="10408909" y="2969648"/>
                  <a:pt x="10440052" y="3273119"/>
                </a:cubicBezTo>
                <a:cubicBezTo>
                  <a:pt x="10347484" y="3301167"/>
                  <a:pt x="10146493" y="3257533"/>
                  <a:pt x="10068850" y="3273119"/>
                </a:cubicBezTo>
                <a:cubicBezTo>
                  <a:pt x="9991207" y="3288705"/>
                  <a:pt x="9926009" y="3262214"/>
                  <a:pt x="9802049" y="3273119"/>
                </a:cubicBezTo>
                <a:cubicBezTo>
                  <a:pt x="9678089" y="3284024"/>
                  <a:pt x="9354566" y="3242549"/>
                  <a:pt x="9013245" y="3273119"/>
                </a:cubicBezTo>
                <a:cubicBezTo>
                  <a:pt x="8671924" y="3303689"/>
                  <a:pt x="8644546" y="3253854"/>
                  <a:pt x="8537643" y="3273119"/>
                </a:cubicBezTo>
                <a:cubicBezTo>
                  <a:pt x="8430740" y="3292384"/>
                  <a:pt x="8132271" y="3249194"/>
                  <a:pt x="7853239" y="3273119"/>
                </a:cubicBezTo>
                <a:cubicBezTo>
                  <a:pt x="7574207" y="3297044"/>
                  <a:pt x="7661930" y="3252895"/>
                  <a:pt x="7586438" y="3273119"/>
                </a:cubicBezTo>
                <a:cubicBezTo>
                  <a:pt x="7510946" y="3293343"/>
                  <a:pt x="7136991" y="3273084"/>
                  <a:pt x="6797634" y="3273119"/>
                </a:cubicBezTo>
                <a:cubicBezTo>
                  <a:pt x="6458277" y="3273154"/>
                  <a:pt x="6525103" y="3226614"/>
                  <a:pt x="6322031" y="3273119"/>
                </a:cubicBezTo>
                <a:cubicBezTo>
                  <a:pt x="6118959" y="3319624"/>
                  <a:pt x="5860615" y="3215090"/>
                  <a:pt x="5742029" y="3273119"/>
                </a:cubicBezTo>
                <a:cubicBezTo>
                  <a:pt x="5623443" y="3331148"/>
                  <a:pt x="5454996" y="3231278"/>
                  <a:pt x="5370827" y="3273119"/>
                </a:cubicBezTo>
                <a:cubicBezTo>
                  <a:pt x="5286658" y="3314960"/>
                  <a:pt x="5026257" y="3241941"/>
                  <a:pt x="4686423" y="3273119"/>
                </a:cubicBezTo>
                <a:cubicBezTo>
                  <a:pt x="4346589" y="3304297"/>
                  <a:pt x="4128207" y="3211254"/>
                  <a:pt x="3897619" y="3273119"/>
                </a:cubicBezTo>
                <a:cubicBezTo>
                  <a:pt x="3667031" y="3334984"/>
                  <a:pt x="3588597" y="3246560"/>
                  <a:pt x="3422017" y="3273119"/>
                </a:cubicBezTo>
                <a:cubicBezTo>
                  <a:pt x="3255437" y="3299678"/>
                  <a:pt x="2811995" y="3215086"/>
                  <a:pt x="2633213" y="3273119"/>
                </a:cubicBezTo>
                <a:cubicBezTo>
                  <a:pt x="2454431" y="3331152"/>
                  <a:pt x="2263200" y="3268600"/>
                  <a:pt x="2053210" y="3273119"/>
                </a:cubicBezTo>
                <a:cubicBezTo>
                  <a:pt x="1843220" y="3277638"/>
                  <a:pt x="1543095" y="3226893"/>
                  <a:pt x="1264406" y="3273119"/>
                </a:cubicBezTo>
                <a:cubicBezTo>
                  <a:pt x="985717" y="3319345"/>
                  <a:pt x="255571" y="3179424"/>
                  <a:pt x="0" y="3273119"/>
                </a:cubicBezTo>
                <a:cubicBezTo>
                  <a:pt x="-35294" y="3105472"/>
                  <a:pt x="34812" y="2890180"/>
                  <a:pt x="0" y="2793062"/>
                </a:cubicBezTo>
                <a:cubicBezTo>
                  <a:pt x="-34812" y="2695944"/>
                  <a:pt x="45230" y="2393263"/>
                  <a:pt x="0" y="2214811"/>
                </a:cubicBezTo>
                <a:cubicBezTo>
                  <a:pt x="-45230" y="2036359"/>
                  <a:pt x="40455" y="1812164"/>
                  <a:pt x="0" y="1636560"/>
                </a:cubicBezTo>
                <a:cubicBezTo>
                  <a:pt x="-40455" y="1460956"/>
                  <a:pt x="41698" y="1304318"/>
                  <a:pt x="0" y="1025577"/>
                </a:cubicBezTo>
                <a:cubicBezTo>
                  <a:pt x="-41698" y="746836"/>
                  <a:pt x="7241" y="775703"/>
                  <a:pt x="0" y="578251"/>
                </a:cubicBezTo>
                <a:cubicBezTo>
                  <a:pt x="-7241" y="380799"/>
                  <a:pt x="38683" y="152400"/>
                  <a:pt x="0" y="0"/>
                </a:cubicBezTo>
                <a:close/>
              </a:path>
              <a:path w="10440052" h="3273119" stroke="0" extrusionOk="0">
                <a:moveTo>
                  <a:pt x="0" y="0"/>
                </a:moveTo>
                <a:cubicBezTo>
                  <a:pt x="235855" y="-43768"/>
                  <a:pt x="289106" y="1876"/>
                  <a:pt x="475602" y="0"/>
                </a:cubicBezTo>
                <a:cubicBezTo>
                  <a:pt x="662098" y="-1876"/>
                  <a:pt x="689004" y="14977"/>
                  <a:pt x="742404" y="0"/>
                </a:cubicBezTo>
                <a:cubicBezTo>
                  <a:pt x="795804" y="-14977"/>
                  <a:pt x="1250456" y="11109"/>
                  <a:pt x="1531208" y="0"/>
                </a:cubicBezTo>
                <a:cubicBezTo>
                  <a:pt x="1811960" y="-11109"/>
                  <a:pt x="1789751" y="17304"/>
                  <a:pt x="2006810" y="0"/>
                </a:cubicBezTo>
                <a:cubicBezTo>
                  <a:pt x="2223869" y="-17304"/>
                  <a:pt x="2307238" y="10456"/>
                  <a:pt x="2482412" y="0"/>
                </a:cubicBezTo>
                <a:cubicBezTo>
                  <a:pt x="2657586" y="-10456"/>
                  <a:pt x="3092524" y="19578"/>
                  <a:pt x="3271216" y="0"/>
                </a:cubicBezTo>
                <a:cubicBezTo>
                  <a:pt x="3449908" y="-19578"/>
                  <a:pt x="3457784" y="13442"/>
                  <a:pt x="3642418" y="0"/>
                </a:cubicBezTo>
                <a:cubicBezTo>
                  <a:pt x="3827052" y="-13442"/>
                  <a:pt x="4148760" y="78234"/>
                  <a:pt x="4431222" y="0"/>
                </a:cubicBezTo>
                <a:cubicBezTo>
                  <a:pt x="4713684" y="-78234"/>
                  <a:pt x="4877179" y="90806"/>
                  <a:pt x="5220026" y="0"/>
                </a:cubicBezTo>
                <a:cubicBezTo>
                  <a:pt x="5562873" y="-90806"/>
                  <a:pt x="5680958" y="11777"/>
                  <a:pt x="5800029" y="0"/>
                </a:cubicBezTo>
                <a:cubicBezTo>
                  <a:pt x="5919100" y="-11777"/>
                  <a:pt x="6284437" y="42518"/>
                  <a:pt x="6588833" y="0"/>
                </a:cubicBezTo>
                <a:cubicBezTo>
                  <a:pt x="6893229" y="-42518"/>
                  <a:pt x="6868610" y="35512"/>
                  <a:pt x="7064435" y="0"/>
                </a:cubicBezTo>
                <a:cubicBezTo>
                  <a:pt x="7260260" y="-35512"/>
                  <a:pt x="7395285" y="8706"/>
                  <a:pt x="7540038" y="0"/>
                </a:cubicBezTo>
                <a:cubicBezTo>
                  <a:pt x="7684791" y="-8706"/>
                  <a:pt x="7897840" y="463"/>
                  <a:pt x="8224441" y="0"/>
                </a:cubicBezTo>
                <a:cubicBezTo>
                  <a:pt x="8551042" y="-463"/>
                  <a:pt x="8462841" y="27146"/>
                  <a:pt x="8700043" y="0"/>
                </a:cubicBezTo>
                <a:cubicBezTo>
                  <a:pt x="8937245" y="-27146"/>
                  <a:pt x="9258609" y="74861"/>
                  <a:pt x="9488847" y="0"/>
                </a:cubicBezTo>
                <a:cubicBezTo>
                  <a:pt x="9719085" y="-74861"/>
                  <a:pt x="10165484" y="94733"/>
                  <a:pt x="10440052" y="0"/>
                </a:cubicBezTo>
                <a:cubicBezTo>
                  <a:pt x="10472573" y="208331"/>
                  <a:pt x="10388719" y="406899"/>
                  <a:pt x="10440052" y="545520"/>
                </a:cubicBezTo>
                <a:cubicBezTo>
                  <a:pt x="10491385" y="684141"/>
                  <a:pt x="10432052" y="863860"/>
                  <a:pt x="10440052" y="1123771"/>
                </a:cubicBezTo>
                <a:cubicBezTo>
                  <a:pt x="10448052" y="1383682"/>
                  <a:pt x="10407565" y="1456568"/>
                  <a:pt x="10440052" y="1571097"/>
                </a:cubicBezTo>
                <a:cubicBezTo>
                  <a:pt x="10472539" y="1685626"/>
                  <a:pt x="10404168" y="1876211"/>
                  <a:pt x="10440052" y="2051155"/>
                </a:cubicBezTo>
                <a:cubicBezTo>
                  <a:pt x="10475936" y="2226099"/>
                  <a:pt x="10392496" y="2368025"/>
                  <a:pt x="10440052" y="2629406"/>
                </a:cubicBezTo>
                <a:cubicBezTo>
                  <a:pt x="10487608" y="2890787"/>
                  <a:pt x="10418082" y="3104954"/>
                  <a:pt x="10440052" y="3273119"/>
                </a:cubicBezTo>
                <a:cubicBezTo>
                  <a:pt x="10273076" y="3310959"/>
                  <a:pt x="10163445" y="3235445"/>
                  <a:pt x="10068850" y="3273119"/>
                </a:cubicBezTo>
                <a:cubicBezTo>
                  <a:pt x="9974255" y="3310793"/>
                  <a:pt x="9911101" y="3271168"/>
                  <a:pt x="9802049" y="3273119"/>
                </a:cubicBezTo>
                <a:cubicBezTo>
                  <a:pt x="9692997" y="3275070"/>
                  <a:pt x="9652217" y="3273084"/>
                  <a:pt x="9535247" y="3273119"/>
                </a:cubicBezTo>
                <a:cubicBezTo>
                  <a:pt x="9418277" y="3273154"/>
                  <a:pt x="9127997" y="3225595"/>
                  <a:pt x="8955245" y="3273119"/>
                </a:cubicBezTo>
                <a:cubicBezTo>
                  <a:pt x="8782493" y="3320643"/>
                  <a:pt x="8759109" y="3234225"/>
                  <a:pt x="8584043" y="3273119"/>
                </a:cubicBezTo>
                <a:cubicBezTo>
                  <a:pt x="8408977" y="3312013"/>
                  <a:pt x="8166993" y="3215226"/>
                  <a:pt x="7899639" y="3273119"/>
                </a:cubicBezTo>
                <a:cubicBezTo>
                  <a:pt x="7632285" y="3331012"/>
                  <a:pt x="7677848" y="3243902"/>
                  <a:pt x="7528437" y="3273119"/>
                </a:cubicBezTo>
                <a:cubicBezTo>
                  <a:pt x="7379026" y="3302336"/>
                  <a:pt x="7168662" y="3211803"/>
                  <a:pt x="6844034" y="3273119"/>
                </a:cubicBezTo>
                <a:cubicBezTo>
                  <a:pt x="6519406" y="3334435"/>
                  <a:pt x="6665941" y="3267739"/>
                  <a:pt x="6577233" y="3273119"/>
                </a:cubicBezTo>
                <a:cubicBezTo>
                  <a:pt x="6488525" y="3278499"/>
                  <a:pt x="6052154" y="3245145"/>
                  <a:pt x="5892829" y="3273119"/>
                </a:cubicBezTo>
                <a:cubicBezTo>
                  <a:pt x="5733504" y="3301093"/>
                  <a:pt x="5663646" y="3264521"/>
                  <a:pt x="5521628" y="3273119"/>
                </a:cubicBezTo>
                <a:cubicBezTo>
                  <a:pt x="5379610" y="3281717"/>
                  <a:pt x="5368096" y="3248621"/>
                  <a:pt x="5254826" y="3273119"/>
                </a:cubicBezTo>
                <a:cubicBezTo>
                  <a:pt x="5141556" y="3297617"/>
                  <a:pt x="5023616" y="3239801"/>
                  <a:pt x="4883624" y="3273119"/>
                </a:cubicBezTo>
                <a:cubicBezTo>
                  <a:pt x="4743632" y="3306437"/>
                  <a:pt x="4492589" y="3201909"/>
                  <a:pt x="4199221" y="3273119"/>
                </a:cubicBezTo>
                <a:cubicBezTo>
                  <a:pt x="3905853" y="3344329"/>
                  <a:pt x="3956689" y="3260841"/>
                  <a:pt x="3828019" y="3273119"/>
                </a:cubicBezTo>
                <a:cubicBezTo>
                  <a:pt x="3699349" y="3285397"/>
                  <a:pt x="3646234" y="3255248"/>
                  <a:pt x="3561218" y="3273119"/>
                </a:cubicBezTo>
                <a:cubicBezTo>
                  <a:pt x="3476202" y="3290990"/>
                  <a:pt x="3265864" y="3246431"/>
                  <a:pt x="3190016" y="3273119"/>
                </a:cubicBezTo>
                <a:cubicBezTo>
                  <a:pt x="3114168" y="3299807"/>
                  <a:pt x="2910966" y="3269185"/>
                  <a:pt x="2714414" y="3273119"/>
                </a:cubicBezTo>
                <a:cubicBezTo>
                  <a:pt x="2517862" y="3277053"/>
                  <a:pt x="2366661" y="3211304"/>
                  <a:pt x="2134411" y="3273119"/>
                </a:cubicBezTo>
                <a:cubicBezTo>
                  <a:pt x="1902161" y="3334934"/>
                  <a:pt x="1842846" y="3253116"/>
                  <a:pt x="1763209" y="3273119"/>
                </a:cubicBezTo>
                <a:cubicBezTo>
                  <a:pt x="1683572" y="3293122"/>
                  <a:pt x="1245728" y="3264512"/>
                  <a:pt x="974405" y="3273119"/>
                </a:cubicBezTo>
                <a:cubicBezTo>
                  <a:pt x="703082" y="3281726"/>
                  <a:pt x="232885" y="3184352"/>
                  <a:pt x="0" y="3273119"/>
                </a:cubicBezTo>
                <a:cubicBezTo>
                  <a:pt x="-42044" y="3139971"/>
                  <a:pt x="22969" y="2804300"/>
                  <a:pt x="0" y="2662137"/>
                </a:cubicBezTo>
                <a:cubicBezTo>
                  <a:pt x="-22969" y="2519974"/>
                  <a:pt x="48222" y="2260594"/>
                  <a:pt x="0" y="2116617"/>
                </a:cubicBezTo>
                <a:cubicBezTo>
                  <a:pt x="-48222" y="1972640"/>
                  <a:pt x="11810" y="1789843"/>
                  <a:pt x="0" y="1571097"/>
                </a:cubicBezTo>
                <a:cubicBezTo>
                  <a:pt x="-11810" y="1352351"/>
                  <a:pt x="14750" y="1224096"/>
                  <a:pt x="0" y="1058308"/>
                </a:cubicBezTo>
                <a:cubicBezTo>
                  <a:pt x="-14750" y="892520"/>
                  <a:pt x="56900" y="661902"/>
                  <a:pt x="0" y="480057"/>
                </a:cubicBezTo>
                <a:cubicBezTo>
                  <a:pt x="-56900" y="298212"/>
                  <a:pt x="54873" y="159542"/>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13716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09638" marR="0" lvl="0" indent="-6858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5400" b="1" dirty="0">
                <a:solidFill>
                  <a:prstClr val="black"/>
                </a:solidFill>
                <a:latin typeface="Calibri" panose="020F0502020204030204"/>
              </a:rPr>
              <a:t>Coming to Christ means leaving hate behind! (Titus 3:3-5)</a:t>
            </a:r>
          </a:p>
          <a:p>
            <a:pPr marL="909638" marR="0" lvl="0" indent="-6858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God determines what is hate speech, and what is not!</a:t>
            </a:r>
          </a:p>
        </p:txBody>
      </p:sp>
    </p:spTree>
    <p:extLst>
      <p:ext uri="{BB962C8B-B14F-4D97-AF65-F5344CB8AC3E}">
        <p14:creationId xmlns:p14="http://schemas.microsoft.com/office/powerpoint/2010/main" val="43187806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2958</TotalTime>
  <Words>2955</Words>
  <Application>Microsoft Office PowerPoint</Application>
  <PresentationFormat>Widescreen</PresentationFormat>
  <Paragraphs>122</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 Light</vt:lpstr>
      <vt:lpstr>Frijole</vt:lpstr>
      <vt:lpstr>Calibri</vt:lpstr>
      <vt:lpstr>Arial</vt:lpstr>
      <vt:lpstr>Impact</vt:lpstr>
      <vt:lpstr>Office Theme</vt:lpstr>
      <vt:lpstr>Hate Speech</vt:lpstr>
      <vt:lpstr>Examples of Hate Speech</vt:lpstr>
      <vt:lpstr>What Hate Speech is NOT!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Hate Speech</dc:title>
  <dc:creator>Stan Cox</dc:creator>
  <cp:lastModifiedBy>Stan Cox</cp:lastModifiedBy>
  <cp:revision>1</cp:revision>
  <dcterms:created xsi:type="dcterms:W3CDTF">2022-02-09T22:22:40Z</dcterms:created>
  <dcterms:modified xsi:type="dcterms:W3CDTF">2022-02-14T20:02:59Z</dcterms:modified>
</cp:coreProperties>
</file>