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OVE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855BB96-137C-4759-AD20-A846112BDCA4}"/>
    <pc:docChg chg="delSld">
      <pc:chgData name="Stan Cox" userId="9376f276357bfffd" providerId="LiveId" clId="{B855BB96-137C-4759-AD20-A846112BDCA4}" dt="2022-03-29T22:05:25.033" v="0" actId="47"/>
      <pc:docMkLst>
        <pc:docMk/>
      </pc:docMkLst>
      <pc:sldChg chg="del">
        <pc:chgData name="Stan Cox" userId="9376f276357bfffd" providerId="LiveId" clId="{B855BB96-137C-4759-AD20-A846112BDCA4}" dt="2022-03-29T22:05:25.033" v="0" actId="47"/>
        <pc:sldMkLst>
          <pc:docMk/>
          <pc:sldMk cId="2053526729" sldId="257"/>
        </pc:sldMkLst>
      </pc:sldChg>
    </pc:docChg>
  </pc:docChgLst>
  <pc:docChgLst>
    <pc:chgData name="Stan Cox" userId="9376f276357bfffd" providerId="LiveId" clId="{C142ACAE-5FDE-481D-AD61-B0344702321E}"/>
    <pc:docChg chg="custSel modSld">
      <pc:chgData name="Stan Cox" userId="9376f276357bfffd" providerId="LiveId" clId="{C142ACAE-5FDE-481D-AD61-B0344702321E}" dt="2022-03-29T23:14:39.371" v="2" actId="1076"/>
      <pc:docMkLst>
        <pc:docMk/>
      </pc:docMkLst>
      <pc:sldChg chg="modSp mod">
        <pc:chgData name="Stan Cox" userId="9376f276357bfffd" providerId="LiveId" clId="{C142ACAE-5FDE-481D-AD61-B0344702321E}" dt="2022-03-29T23:14:39.371" v="2" actId="1076"/>
        <pc:sldMkLst>
          <pc:docMk/>
          <pc:sldMk cId="2954205614" sldId="258"/>
        </pc:sldMkLst>
        <pc:spChg chg="mod">
          <ac:chgData name="Stan Cox" userId="9376f276357bfffd" providerId="LiveId" clId="{C142ACAE-5FDE-481D-AD61-B0344702321E}" dt="2022-03-29T23:14:39.371" v="2" actId="1076"/>
          <ac:spMkLst>
            <pc:docMk/>
            <pc:sldMk cId="2954205614" sldId="258"/>
            <ac:spMk id="8" creationId="{89DAD3CE-B073-804D-B52A-189F2A3305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6EDD-1D56-ED47-ACF3-4BA7AE0F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D2DCA-087C-D443-9C44-87E9AEB40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BEB4-392E-6D49-8192-8FC9E93B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BC04-EEAB-AA41-B3E7-9BB35637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E85C-349A-1D4C-B8A9-4A26F21E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7927-FEB7-1A4F-9DBC-A96A7E3C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2CA03-09CD-BD43-B255-AF5B7220B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3F54-BF6B-554F-8684-6715838A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9E14-27F4-F344-BBCB-BDB1CDE7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6743-001F-7D40-A7B0-7C114053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A2F2-846C-214E-85D3-02E921B2D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CB1C-74C3-AA42-ADA4-9480040A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9FA3-AE0D-5F40-ACB0-D7D9011B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31F0-B1F0-F642-BD4C-3ADBAA67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F403-F0B6-6D41-8809-8AC10888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0A1F-3790-2645-A409-9236BF88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5B45-25E1-E640-8EF6-40E6A30F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48D6-82A8-AA42-85A4-11956F2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08085-C339-5C45-A4CC-826E4FAA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9E52-EDD6-F84D-9FB3-23B160F3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DBC4-AFA4-C64D-85A8-D39990A7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DA26E-4C99-854C-8A5B-CD060D85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4080-2B1F-D541-BE59-D1E56B7B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78DD-021B-D14B-A86F-11DD6EFD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46BA-E15B-1C48-975A-71AD95B1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4DE4-C646-1048-A967-3DB3F9B3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45CFF-7D89-8F4B-8AC3-9ABA358F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5475-A04C-F740-A1AE-4348E84AE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961FB-F106-2F4E-B1AD-01BBBC24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98AAC-C299-BA42-8A17-7E3D16D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92D0-B393-7448-AFB9-0455B06B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D56D-213C-3241-BB69-4B9E3E6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EEFD-94E0-8B46-B7C1-CE2436D1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69A7A-BFC8-1049-BD74-1F984F29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3BF31-3022-0B4E-A24A-5FC996282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B81AC-CBD0-3146-ABB2-80921773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B0139-C10A-4940-91D3-9A5ECF83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C8E1B-635A-8340-96F6-8586000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82815-461D-B649-A0D3-949AEF2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2910-8A86-6342-909F-12D34177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3B1B2-35A4-004A-A4AD-1252920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73CF1-0481-F74E-82C1-E25DCAC3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46E9E-6836-FB4C-B962-92213E72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BE8F0-35E2-554D-BFAB-CA37AEA2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EDA70-F8FB-D84C-8F92-A82811E9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3051-0088-704C-A5D3-7B6965AC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9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29F1-07C5-204A-A83A-A755A08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034-EC90-7B42-84CB-9623043B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124BE-C623-4A42-BC90-9D0AFC16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5EF2F-E469-4641-A32E-932596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567F-4C65-984E-B6DE-95BBE3FA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5D14B-1685-4F48-B7D6-4CDB8798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4716-1119-1540-A9E3-5E66138F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BE3CF-2FDA-0C43-AB34-7DB738F7D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DB659-FE8B-8F4D-926E-A72C41A4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6A71-AD94-B540-9F64-197CA048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7D879-BCA5-7C4B-B374-96ABC58A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ABDD-F657-5D44-B56D-F1A2C20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1E9B5-FEE9-0946-979B-4BA095FA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323D-C02F-EF42-993F-DED9785B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CFA1-4C72-F04B-9506-C716D6871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F2A5-6E9E-4F4D-B7FB-000FDD84E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CC63-A12D-2F40-BBAD-7BD781D59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114113F7-396F-1D43-8DEF-3BD8A2B7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46E2-E3E7-0C43-A6D5-4D8673BF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1944"/>
            <a:ext cx="9144000" cy="13961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32438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340B2CB6-189A-A540-BD00-545E1C00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62AC-00E0-1948-BFE9-5750D867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1260829"/>
            <a:ext cx="11804073" cy="4536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Confess Your Pilgrimage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Prioritize Spiritual Growth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Know the Difference Between Wants and Needs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Know that Perception is Not Reality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Praise God in Every Circumstance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Rely on the Strength of Christ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DAD3CE-B073-804D-B52A-189F2A3305F8}"/>
              </a:ext>
            </a:extLst>
          </p:cNvPr>
          <p:cNvSpPr txBox="1">
            <a:spLocks/>
          </p:cNvSpPr>
          <p:nvPr/>
        </p:nvSpPr>
        <p:spPr>
          <a:xfrm>
            <a:off x="1645920" y="387069"/>
            <a:ext cx="9144000" cy="87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29542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{1BD2E070-DBBC-B840-B52E-B42EBE440BFE}tf10001119</Template>
  <TotalTime>342</TotalTime>
  <Words>34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LOVES</vt:lpstr>
      <vt:lpstr>Calibri Light</vt:lpstr>
      <vt:lpstr>Office Theme</vt:lpstr>
      <vt:lpstr>Learning Contentment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Stan Cox</cp:lastModifiedBy>
  <cp:revision>12</cp:revision>
  <dcterms:created xsi:type="dcterms:W3CDTF">2020-10-15T13:02:04Z</dcterms:created>
  <dcterms:modified xsi:type="dcterms:W3CDTF">2022-03-29T23:14:43Z</dcterms:modified>
</cp:coreProperties>
</file>