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5"/>
  </p:notesMasterIdLst>
  <p:handoutMasterIdLst>
    <p:handoutMasterId r:id="rId6"/>
  </p:handoutMasterIdLst>
  <p:sldIdLst>
    <p:sldId id="274" r:id="rId2"/>
    <p:sldId id="277" r:id="rId3"/>
    <p:sldId id="286" r:id="rId4"/>
  </p:sldIdLst>
  <p:sldSz cx="12192000" cy="6858000"/>
  <p:notesSz cx="6856413" cy="931227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Impact" panose="020B0806030902050204" pitchFamily="34" charset="0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F9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8DB339-1676-4BF4-8810-2BEC1A015152}" v="19" dt="2022-04-09T21:20:45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2" autoAdjust="0"/>
    <p:restoredTop sz="65882" autoAdjust="0"/>
  </p:normalViewPr>
  <p:slideViewPr>
    <p:cSldViewPr>
      <p:cViewPr varScale="1">
        <p:scale>
          <a:sx n="48" d="100"/>
          <a:sy n="48" d="100"/>
        </p:scale>
        <p:origin x="72" y="1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1325" y="62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C18DB339-1676-4BF4-8810-2BEC1A015152}"/>
    <pc:docChg chg="undo custSel delSld modSld modMainMaster modNotesMaster modHandout">
      <pc:chgData name="Stan Cox" userId="9376f276357bfffd" providerId="LiveId" clId="{C18DB339-1676-4BF4-8810-2BEC1A015152}" dt="2022-04-09T21:35:33.243" v="1353" actId="20577"/>
      <pc:docMkLst>
        <pc:docMk/>
      </pc:docMkLst>
      <pc:sldChg chg="modSp del mod">
        <pc:chgData name="Stan Cox" userId="9376f276357bfffd" providerId="LiveId" clId="{C18DB339-1676-4BF4-8810-2BEC1A015152}" dt="2022-04-09T21:03:43.636" v="9" actId="47"/>
        <pc:sldMkLst>
          <pc:docMk/>
          <pc:sldMk cId="0" sldId="258"/>
        </pc:sldMkLst>
        <pc:spChg chg="mod">
          <ac:chgData name="Stan Cox" userId="9376f276357bfffd" providerId="LiveId" clId="{C18DB339-1676-4BF4-8810-2BEC1A015152}" dt="2022-04-09T21:02:57.339" v="1" actId="27636"/>
          <ac:spMkLst>
            <pc:docMk/>
            <pc:sldMk cId="0" sldId="258"/>
            <ac:spMk id="1026" creationId="{D55BE3AE-9EBC-4BAB-842A-CDC8AAE61638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58"/>
            <ac:spMk id="1027" creationId="{E92832E7-BEC7-4C19-B9C1-524C98BEB5F5}"/>
          </ac:spMkLst>
        </pc:spChg>
      </pc:sldChg>
      <pc:sldChg chg="modSp mod modTransition setBg modNotesTx">
        <pc:chgData name="Stan Cox" userId="9376f276357bfffd" providerId="LiveId" clId="{C18DB339-1676-4BF4-8810-2BEC1A015152}" dt="2022-04-09T21:20:33.629" v="888" actId="6549"/>
        <pc:sldMkLst>
          <pc:docMk/>
          <pc:sldMk cId="0" sldId="274"/>
        </pc:sldMkLst>
        <pc:spChg chg="mod">
          <ac:chgData name="Stan Cox" userId="9376f276357bfffd" providerId="LiveId" clId="{C18DB339-1676-4BF4-8810-2BEC1A015152}" dt="2022-04-09T21:20:25.670" v="882" actId="6549"/>
          <ac:spMkLst>
            <pc:docMk/>
            <pc:sldMk cId="0" sldId="274"/>
            <ac:spMk id="93186" creationId="{A887060C-7578-467B-BBD8-66681985864E}"/>
          </ac:spMkLst>
        </pc:spChg>
        <pc:spChg chg="mod">
          <ac:chgData name="Stan Cox" userId="9376f276357bfffd" providerId="LiveId" clId="{C18DB339-1676-4BF4-8810-2BEC1A015152}" dt="2022-04-09T21:05:14.606" v="24" actId="255"/>
          <ac:spMkLst>
            <pc:docMk/>
            <pc:sldMk cId="0" sldId="274"/>
            <ac:spMk id="93187" creationId="{1FA3A2E5-5B79-44FC-BF55-CEDA834B622B}"/>
          </ac:spMkLst>
        </pc:spChg>
      </pc:sldChg>
      <pc:sldChg chg="modSp del mod">
        <pc:chgData name="Stan Cox" userId="9376f276357bfffd" providerId="LiveId" clId="{C18DB339-1676-4BF4-8810-2BEC1A015152}" dt="2022-04-09T21:03:43.636" v="9" actId="47"/>
        <pc:sldMkLst>
          <pc:docMk/>
          <pc:sldMk cId="0" sldId="275"/>
        </pc:sldMkLst>
        <pc:spChg chg="mod">
          <ac:chgData name="Stan Cox" userId="9376f276357bfffd" providerId="LiveId" clId="{C18DB339-1676-4BF4-8810-2BEC1A015152}" dt="2022-04-09T21:02:57.386" v="2" actId="27636"/>
          <ac:spMkLst>
            <pc:docMk/>
            <pc:sldMk cId="0" sldId="275"/>
            <ac:spMk id="94210" creationId="{C09A1CBE-0304-45D1-A31C-814F111E610B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75"/>
            <ac:spMk id="94211" creationId="{DBEDFF01-392A-4F6E-BF60-CC758ACEA68E}"/>
          </ac:spMkLst>
        </pc:spChg>
      </pc:sldChg>
      <pc:sldChg chg="modSp del mod">
        <pc:chgData name="Stan Cox" userId="9376f276357bfffd" providerId="LiveId" clId="{C18DB339-1676-4BF4-8810-2BEC1A015152}" dt="2022-04-09T21:03:43.636" v="9" actId="47"/>
        <pc:sldMkLst>
          <pc:docMk/>
          <pc:sldMk cId="0" sldId="276"/>
        </pc:sldMkLst>
        <pc:spChg chg="mod">
          <ac:chgData name="Stan Cox" userId="9376f276357bfffd" providerId="LiveId" clId="{C18DB339-1676-4BF4-8810-2BEC1A015152}" dt="2022-04-09T21:02:57.386" v="3" actId="27636"/>
          <ac:spMkLst>
            <pc:docMk/>
            <pc:sldMk cId="0" sldId="276"/>
            <ac:spMk id="95234" creationId="{E673E06B-3504-4DD4-92B6-ACDEC5DD4A34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76"/>
            <ac:spMk id="95235" creationId="{2706555A-3302-4265-9B2E-1A13549D21C5}"/>
          </ac:spMkLst>
        </pc:spChg>
      </pc:sldChg>
      <pc:sldChg chg="modSp mod modTransition modAnim modNotesTx">
        <pc:chgData name="Stan Cox" userId="9376f276357bfffd" providerId="LiveId" clId="{C18DB339-1676-4BF4-8810-2BEC1A015152}" dt="2022-04-09T21:33:17.044" v="1290" actId="20577"/>
        <pc:sldMkLst>
          <pc:docMk/>
          <pc:sldMk cId="0" sldId="277"/>
        </pc:sldMkLst>
        <pc:spChg chg="mod">
          <ac:chgData name="Stan Cox" userId="9376f276357bfffd" providerId="LiveId" clId="{C18DB339-1676-4BF4-8810-2BEC1A015152}" dt="2022-04-09T21:20:45.525" v="894" actId="20577"/>
          <ac:spMkLst>
            <pc:docMk/>
            <pc:sldMk cId="0" sldId="277"/>
            <ac:spMk id="96258" creationId="{2A9F2BAC-FBEB-4A8B-A4F3-DF5DCE336305}"/>
          </ac:spMkLst>
        </pc:spChg>
        <pc:spChg chg="mod">
          <ac:chgData name="Stan Cox" userId="9376f276357bfffd" providerId="LiveId" clId="{C18DB339-1676-4BF4-8810-2BEC1A015152}" dt="2022-04-09T21:08:55.497" v="165" actId="1036"/>
          <ac:spMkLst>
            <pc:docMk/>
            <pc:sldMk cId="0" sldId="277"/>
            <ac:spMk id="96259" creationId="{8B4150BE-4EE8-4D46-B819-171AEC0E3F54}"/>
          </ac:spMkLst>
        </pc:spChg>
      </pc:sldChg>
      <pc:sldChg chg="modSp del">
        <pc:chgData name="Stan Cox" userId="9376f276357bfffd" providerId="LiveId" clId="{C18DB339-1676-4BF4-8810-2BEC1A015152}" dt="2022-04-09T21:03:43.636" v="9" actId="47"/>
        <pc:sldMkLst>
          <pc:docMk/>
          <pc:sldMk cId="0" sldId="278"/>
        </pc:sldMkLst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78"/>
            <ac:spMk id="97282" creationId="{04DCC798-1809-4C6C-A9A3-232D6D70109C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78"/>
            <ac:spMk id="97283" creationId="{55A2E599-BCE6-4FAC-9DC6-A87DACEAEE85}"/>
          </ac:spMkLst>
        </pc:spChg>
        <pc:picChg chg="mod">
          <ac:chgData name="Stan Cox" userId="9376f276357bfffd" providerId="LiveId" clId="{C18DB339-1676-4BF4-8810-2BEC1A015152}" dt="2022-04-09T21:02:57.183" v="0"/>
          <ac:picMkLst>
            <pc:docMk/>
            <pc:sldMk cId="0" sldId="278"/>
            <ac:picMk id="97284" creationId="{C3E8D89D-983B-4E49-9641-1F75C41F528F}"/>
          </ac:picMkLst>
        </pc:picChg>
      </pc:sldChg>
      <pc:sldChg chg="modSp del">
        <pc:chgData name="Stan Cox" userId="9376f276357bfffd" providerId="LiveId" clId="{C18DB339-1676-4BF4-8810-2BEC1A015152}" dt="2022-04-09T21:03:43.636" v="9" actId="47"/>
        <pc:sldMkLst>
          <pc:docMk/>
          <pc:sldMk cId="0" sldId="279"/>
        </pc:sldMkLst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79"/>
            <ac:spMk id="98306" creationId="{07499C7F-0B16-4706-9E36-35DD3FB5DD3F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79"/>
            <ac:spMk id="98307" creationId="{B1DB0D82-447A-414A-8B0B-C116E2E3B5B8}"/>
          </ac:spMkLst>
        </pc:spChg>
        <pc:picChg chg="mod">
          <ac:chgData name="Stan Cox" userId="9376f276357bfffd" providerId="LiveId" clId="{C18DB339-1676-4BF4-8810-2BEC1A015152}" dt="2022-04-09T21:02:57.183" v="0"/>
          <ac:picMkLst>
            <pc:docMk/>
            <pc:sldMk cId="0" sldId="279"/>
            <ac:picMk id="98308" creationId="{67749CEE-AE0C-4284-8242-599028A8E638}"/>
          </ac:picMkLst>
        </pc:picChg>
      </pc:sldChg>
      <pc:sldChg chg="modSp del">
        <pc:chgData name="Stan Cox" userId="9376f276357bfffd" providerId="LiveId" clId="{C18DB339-1676-4BF4-8810-2BEC1A015152}" dt="2022-04-09T21:03:43.636" v="9" actId="47"/>
        <pc:sldMkLst>
          <pc:docMk/>
          <pc:sldMk cId="0" sldId="280"/>
        </pc:sldMkLst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80"/>
            <ac:spMk id="99330" creationId="{69CD75AF-EE82-454B-BFDF-673E7420AA9D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80"/>
            <ac:spMk id="99331" creationId="{1D7188BE-00ED-422A-8DF7-E97691853C62}"/>
          </ac:spMkLst>
        </pc:spChg>
        <pc:picChg chg="mod">
          <ac:chgData name="Stan Cox" userId="9376f276357bfffd" providerId="LiveId" clId="{C18DB339-1676-4BF4-8810-2BEC1A015152}" dt="2022-04-09T21:02:57.183" v="0"/>
          <ac:picMkLst>
            <pc:docMk/>
            <pc:sldMk cId="0" sldId="280"/>
            <ac:picMk id="99332" creationId="{FE865654-15C4-45DD-ACA5-DF9B0EE02572}"/>
          </ac:picMkLst>
        </pc:picChg>
      </pc:sldChg>
      <pc:sldChg chg="modSp del">
        <pc:chgData name="Stan Cox" userId="9376f276357bfffd" providerId="LiveId" clId="{C18DB339-1676-4BF4-8810-2BEC1A015152}" dt="2022-04-09T21:03:43.636" v="9" actId="47"/>
        <pc:sldMkLst>
          <pc:docMk/>
          <pc:sldMk cId="0" sldId="281"/>
        </pc:sldMkLst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81"/>
            <ac:spMk id="100354" creationId="{B3552D33-6BF2-4852-A947-C5F30F8C9FAA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81"/>
            <ac:spMk id="100355" creationId="{D7CE5C4E-C877-4D69-9161-884FEA06391A}"/>
          </ac:spMkLst>
        </pc:spChg>
        <pc:picChg chg="mod">
          <ac:chgData name="Stan Cox" userId="9376f276357bfffd" providerId="LiveId" clId="{C18DB339-1676-4BF4-8810-2BEC1A015152}" dt="2022-04-09T21:02:57.183" v="0"/>
          <ac:picMkLst>
            <pc:docMk/>
            <pc:sldMk cId="0" sldId="281"/>
            <ac:picMk id="100356" creationId="{819DAA73-8E12-4E25-B948-6110EF6362B6}"/>
          </ac:picMkLst>
        </pc:picChg>
      </pc:sldChg>
      <pc:sldChg chg="modSp del">
        <pc:chgData name="Stan Cox" userId="9376f276357bfffd" providerId="LiveId" clId="{C18DB339-1676-4BF4-8810-2BEC1A015152}" dt="2022-04-09T21:03:43.636" v="9" actId="47"/>
        <pc:sldMkLst>
          <pc:docMk/>
          <pc:sldMk cId="0" sldId="282"/>
        </pc:sldMkLst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82"/>
            <ac:spMk id="101378" creationId="{6BCBC1FC-01E8-4303-BF51-E213C6FB2742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82"/>
            <ac:spMk id="101379" creationId="{5F58D9E0-5545-4075-A6C1-EB5D4D2A7BA2}"/>
          </ac:spMkLst>
        </pc:spChg>
        <pc:picChg chg="mod">
          <ac:chgData name="Stan Cox" userId="9376f276357bfffd" providerId="LiveId" clId="{C18DB339-1676-4BF4-8810-2BEC1A015152}" dt="2022-04-09T21:02:57.183" v="0"/>
          <ac:picMkLst>
            <pc:docMk/>
            <pc:sldMk cId="0" sldId="282"/>
            <ac:picMk id="101380" creationId="{77FF68F1-3878-489B-B164-CA0252CB1D58}"/>
          </ac:picMkLst>
        </pc:picChg>
      </pc:sldChg>
      <pc:sldChg chg="modSp del">
        <pc:chgData name="Stan Cox" userId="9376f276357bfffd" providerId="LiveId" clId="{C18DB339-1676-4BF4-8810-2BEC1A015152}" dt="2022-04-09T21:03:43.636" v="9" actId="47"/>
        <pc:sldMkLst>
          <pc:docMk/>
          <pc:sldMk cId="0" sldId="283"/>
        </pc:sldMkLst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83"/>
            <ac:spMk id="102402" creationId="{E5444948-B44B-428E-91AD-4AD2347EE582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83"/>
            <ac:spMk id="102403" creationId="{7C9522D9-C45C-4500-B959-A67B0985CA2F}"/>
          </ac:spMkLst>
        </pc:spChg>
        <pc:picChg chg="mod">
          <ac:chgData name="Stan Cox" userId="9376f276357bfffd" providerId="LiveId" clId="{C18DB339-1676-4BF4-8810-2BEC1A015152}" dt="2022-04-09T21:02:57.183" v="0"/>
          <ac:picMkLst>
            <pc:docMk/>
            <pc:sldMk cId="0" sldId="283"/>
            <ac:picMk id="102404" creationId="{32A89AB9-AA1D-4338-AC99-8E0CCF8702D9}"/>
          </ac:picMkLst>
        </pc:picChg>
      </pc:sldChg>
      <pc:sldChg chg="modSp del">
        <pc:chgData name="Stan Cox" userId="9376f276357bfffd" providerId="LiveId" clId="{C18DB339-1676-4BF4-8810-2BEC1A015152}" dt="2022-04-09T21:03:55.361" v="10" actId="47"/>
        <pc:sldMkLst>
          <pc:docMk/>
          <pc:sldMk cId="0" sldId="284"/>
        </pc:sldMkLst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84"/>
            <ac:spMk id="103426" creationId="{1EFF1895-BC0F-48F4-9E6D-FB2485B02716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84"/>
            <ac:spMk id="103427" creationId="{9644D504-E6B8-4FBA-B94E-8B69D922015E}"/>
          </ac:spMkLst>
        </pc:spChg>
        <pc:picChg chg="mod">
          <ac:chgData name="Stan Cox" userId="9376f276357bfffd" providerId="LiveId" clId="{C18DB339-1676-4BF4-8810-2BEC1A015152}" dt="2022-04-09T21:02:57.183" v="0"/>
          <ac:picMkLst>
            <pc:docMk/>
            <pc:sldMk cId="0" sldId="284"/>
            <ac:picMk id="103428" creationId="{3BA08EE1-6E9F-43B0-8CD4-A96DED42251F}"/>
          </ac:picMkLst>
        </pc:picChg>
      </pc:sldChg>
      <pc:sldChg chg="modSp del">
        <pc:chgData name="Stan Cox" userId="9376f276357bfffd" providerId="LiveId" clId="{C18DB339-1676-4BF4-8810-2BEC1A015152}" dt="2022-04-09T21:03:55.361" v="10" actId="47"/>
        <pc:sldMkLst>
          <pc:docMk/>
          <pc:sldMk cId="0" sldId="285"/>
        </pc:sldMkLst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85"/>
            <ac:spMk id="104450" creationId="{38DA9097-C7EE-4AC9-BC76-040D3864199A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85"/>
            <ac:spMk id="104451" creationId="{F88FBF5E-9285-4B24-A92C-AC5FDCF5D442}"/>
          </ac:spMkLst>
        </pc:spChg>
        <pc:picChg chg="mod">
          <ac:chgData name="Stan Cox" userId="9376f276357bfffd" providerId="LiveId" clId="{C18DB339-1676-4BF4-8810-2BEC1A015152}" dt="2022-04-09T21:02:57.183" v="0"/>
          <ac:picMkLst>
            <pc:docMk/>
            <pc:sldMk cId="0" sldId="285"/>
            <ac:picMk id="104452" creationId="{77CD9C2F-129E-435D-8BD8-7DB43D549F29}"/>
          </ac:picMkLst>
        </pc:picChg>
      </pc:sldChg>
      <pc:sldChg chg="modSp mod modTransition modNotesTx">
        <pc:chgData name="Stan Cox" userId="9376f276357bfffd" providerId="LiveId" clId="{C18DB339-1676-4BF4-8810-2BEC1A015152}" dt="2022-04-09T21:34:23.931" v="1297" actId="20577"/>
        <pc:sldMkLst>
          <pc:docMk/>
          <pc:sldMk cId="0" sldId="286"/>
        </pc:sldMkLst>
        <pc:spChg chg="mod">
          <ac:chgData name="Stan Cox" userId="9376f276357bfffd" providerId="LiveId" clId="{C18DB339-1676-4BF4-8810-2BEC1A015152}" dt="2022-04-09T21:09:23.467" v="181" actId="1076"/>
          <ac:spMkLst>
            <pc:docMk/>
            <pc:sldMk cId="0" sldId="286"/>
            <ac:spMk id="105474" creationId="{2F814941-297D-4AE8-8977-B5A7FA035203}"/>
          </ac:spMkLst>
        </pc:spChg>
        <pc:spChg chg="mod">
          <ac:chgData name="Stan Cox" userId="9376f276357bfffd" providerId="LiveId" clId="{C18DB339-1676-4BF4-8810-2BEC1A015152}" dt="2022-04-09T21:34:23.931" v="1297" actId="20577"/>
          <ac:spMkLst>
            <pc:docMk/>
            <pc:sldMk cId="0" sldId="286"/>
            <ac:spMk id="105475" creationId="{C9BE462E-BFB1-433B-B81B-7657A6B08998}"/>
          </ac:spMkLst>
        </pc:spChg>
      </pc:sldChg>
      <pc:sldChg chg="modSp del">
        <pc:chgData name="Stan Cox" userId="9376f276357bfffd" providerId="LiveId" clId="{C18DB339-1676-4BF4-8810-2BEC1A015152}" dt="2022-04-09T21:11:06.298" v="221" actId="47"/>
        <pc:sldMkLst>
          <pc:docMk/>
          <pc:sldMk cId="0" sldId="287"/>
        </pc:sldMkLst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87"/>
            <ac:spMk id="106498" creationId="{C85D2244-E5F6-44B9-A075-79885A190725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k cId="0" sldId="287"/>
            <ac:spMk id="106499" creationId="{581BA2CC-C049-49B4-86E8-855F43BCECB9}"/>
          </ac:spMkLst>
        </pc:spChg>
        <pc:picChg chg="mod">
          <ac:chgData name="Stan Cox" userId="9376f276357bfffd" providerId="LiveId" clId="{C18DB339-1676-4BF4-8810-2BEC1A015152}" dt="2022-04-09T21:02:57.183" v="0"/>
          <ac:picMkLst>
            <pc:docMk/>
            <pc:sldMk cId="0" sldId="287"/>
            <ac:picMk id="106500" creationId="{C952AF96-C843-4EC8-8568-2F113129B271}"/>
          </ac:picMkLst>
        </pc:picChg>
      </pc:sldChg>
      <pc:sldMasterChg chg="modSp modSldLayout">
        <pc:chgData name="Stan Cox" userId="9376f276357bfffd" providerId="LiveId" clId="{C18DB339-1676-4BF4-8810-2BEC1A015152}" dt="2022-04-09T21:02:57.183" v="0"/>
        <pc:sldMasterMkLst>
          <pc:docMk/>
          <pc:sldMasterMk cId="0" sldId="2147483649"/>
        </pc:sldMasterMkLst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76" creationId="{8EA61B1F-35BF-4317-A1D0-9AAB24B492BC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77" creationId="{40C98C96-E62C-47A3-B55D-B1F0E0CBB84E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78" creationId="{B987D75C-2521-4772-9AB5-BEE971777233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79" creationId="{2BF8E7C0-7A8C-4DA3-9993-7A6D82B006CE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80" creationId="{01871C75-C423-4C76-A8B8-5AAB4C3B0D04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81" creationId="{9CE704B0-21F6-466B-94BE-A993349E93F7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82" creationId="{634D0913-4A0A-4DDA-A058-3C38B5DEBE8C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83" creationId="{16A35CCD-7DFE-4A37-AB91-E9C7997F1365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84" creationId="{26BB6552-CD7B-47E5-A08B-1CE28FE7BC9E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85" creationId="{E2314613-3616-4F80-9007-C4AF06EE970E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86" creationId="{F21837EE-1EFE-4752-9B1C-FFC591FD03F7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87" creationId="{D06B8565-4FC0-40AA-91C9-C6D2415AE695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88" creationId="{82EDB0E9-2981-4DD8-B831-C8B622366B46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89" creationId="{CF969D2A-C407-4BA2-9567-7F8BF1C74C78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90" creationId="{6BA2FA27-CF57-4B13-AE7F-EB0095C7A634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91" creationId="{B0990768-4DE9-437D-9107-AC0711C43FF1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92" creationId="{E1E20651-43FB-4A27-9760-D9135196A153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93" creationId="{47C905C5-8297-43E2-A3EC-21F41A59CF87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94" creationId="{44DE8427-86B0-4B91-B0E2-2DB0E1E5DFAA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95" creationId="{4686EB1E-5570-4742-A394-2F98EDEA4613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96" creationId="{FABACD3A-0A69-443A-B7AC-2A0AB46D5F95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97" creationId="{7DDB072F-B5D0-446E-A8E8-C2559268A970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98" creationId="{DEBAC441-C0E9-4479-8E7A-2570AA10D3F1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099" creationId="{4DCCC29C-6EF4-4482-AA5C-E595E8E9C755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00" creationId="{1E492044-4DE6-4D4C-ADE1-E714C81A1A49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01" creationId="{AC8177D2-F88A-419C-A877-D85705988660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02" creationId="{E5CC969A-9B4C-4C65-9178-CCFDFB3ED06B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03" creationId="{1F2F93A4-2D16-4DE2-95AB-765FFCC3E902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04" creationId="{6542FBF4-B5AE-41AC-BA8F-363B2A605360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05" creationId="{3B081F3A-67C8-4CDA-B6F7-C4D0D11E2650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06" creationId="{71263114-6127-4F82-8CD5-811EE6A70B25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07" creationId="{020AFD4C-FCB1-46C0-B058-AABBD18EC4EE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08" creationId="{BE37C457-A9CE-49C7-A505-74E571CABBB5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09" creationId="{5C86AB00-658E-42EF-A232-72818BF2E32F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10" creationId="{296762B5-6F85-416E-B0FE-6D58DB1A0409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11" creationId="{07E8DB6D-C926-4C31-A5A8-2369FB50EF07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12" creationId="{AB445A2A-5EAD-494C-A191-66A35E85919F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13" creationId="{5802010A-79A5-4992-886B-5958E654F490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14" creationId="{F6B4BECA-9FB2-475B-8584-E5FF493BA5D3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15" creationId="{3D082A0A-7EF0-48C8-A94E-D787AE14479B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16" creationId="{0353229D-98CC-4ECA-B285-F1848CED15DC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17" creationId="{9CBD942E-88EC-43F2-B6F6-FC37AB66BE6B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18" creationId="{05627561-F9D7-4DC0-9FC6-EADCE2590811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19" creationId="{9E9A334B-8626-436F-8E94-9F70BC6438EB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20" creationId="{C198DADF-44A1-45A6-80AD-84B7DCEA2015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21" creationId="{18829128-9FAA-4148-B90F-000489BEE366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22" creationId="{69CAE7B2-35AC-409F-B0FD-F20410529460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23" creationId="{879A367B-31DC-4BB8-BC0B-1946CE95E6A4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24" creationId="{C8DD1AB5-3234-492A-837E-C4B6CAF59C08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25" creationId="{D0A00E12-A952-42CE-9470-0CF32183094F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26" creationId="{A1825DC7-FCC8-4EAC-ABC5-717031A4CF0B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27" creationId="{BC810690-E575-444A-BF81-186142A1A6C2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28" creationId="{630638D1-9AB9-4A43-8115-B9C99F6D0A06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29" creationId="{C1591234-9079-430B-BB88-6EAA9C0C6E1C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30" creationId="{06F9F9BC-E8FF-47F1-B766-4BE44A11CEF3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31" creationId="{7E5164ED-6BBD-48D8-99FC-B54E3EEF1B40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32" creationId="{B202CE87-9B65-4160-8B14-CC23FCE216F9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33" creationId="{FC1FDAA7-FED8-4CD7-AECF-38152EC20B4B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34" creationId="{3C973951-A212-45EC-B18C-2DBC0EDAA938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35" creationId="{8B388B21-9276-4005-A246-AEC6916C5995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36" creationId="{AD2569B9-408D-4DC7-B366-A89DF342A325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37" creationId="{F0C020F6-F8A2-4919-A5FB-09138491F17E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38" creationId="{674AD7A0-57C0-4B5F-AEEF-40DFA42CBE5D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39" creationId="{617E913F-01EA-4FF9-931E-007906BB5412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40" creationId="{DA1C3BB7-CE8A-44FD-9FE2-A811D414C02F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41" creationId="{6D54A26C-F2BB-4D4D-AEB0-AFCEA88B6FDA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42" creationId="{04B513D0-4FF8-4473-A777-9AB9CAF27CF7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43" creationId="{DBE4975A-C62D-486F-89CD-0A6CAD0CE3A6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44" creationId="{DB16B19F-EFCE-4D39-A9BE-6B3CFA787FB5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45" creationId="{FFF48D46-DEEC-4895-A917-1DBF708DDA91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46" creationId="{8FD344FF-BD30-4391-A3E0-7DB8593E35EC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47" creationId="{BEA43EB8-1165-44D0-B055-5D295FDA54EB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48" creationId="{34FF24AB-89A2-40EB-BE7B-5B921629D5DA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49" creationId="{0CDC853F-F055-44BF-86CC-1D7FA12975FE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50" creationId="{D9F2042A-4088-436B-8FF0-DBCE91270590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51" creationId="{3CDCD0A1-2A18-4C8D-87CA-716FE25DBA4A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52" creationId="{4FEAF837-BE44-4ED1-8536-98F7D41E2A6F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53" creationId="{8E130CE0-0C3B-415E-B3B6-3F975AA2B669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54" creationId="{B4DBA5E0-8BD9-483A-92CE-E36798F3E6EB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55" creationId="{896AFBE5-0923-42CE-857F-14E43B28C397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56" creationId="{CBBC20AC-71F4-4309-920E-E67A2F2524FA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57" creationId="{F1058708-7F5C-40C2-AA29-84338E73BDE2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58" creationId="{7459C9A2-726A-4057-B101-0D55C13F2F13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59" creationId="{BB149E4C-AC04-45A6-988B-BC260D46C06B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60" creationId="{D95D29D5-E8F1-4B43-81E7-573151952BB9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61" creationId="{4718DA2F-AB9E-4FE0-81A3-5FCFAEB405C9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62" creationId="{5B1F44BC-43B2-4784-A8AC-EF263A7AF962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63" creationId="{A22C9410-0D11-4AB6-AB0C-A388B7EC974E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64" creationId="{57A5BAE6-2990-48F4-9CC0-E17B2AA38996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65" creationId="{FDA9ACF7-D36C-45B3-8D01-2941A72627D2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66" creationId="{2FEAFF96-C211-4AC7-AB1F-8654766489A9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67" creationId="{F963BBD6-84D7-49F4-9898-1553119365C2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68" creationId="{4C78917F-9770-4D08-A73C-3106691A9B99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69" creationId="{99EF0094-547B-4966-9194-CBCAC8BFFFE7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70" creationId="{9DFA6522-C161-4999-A25B-4E0CAD62A01C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71" creationId="{98F04FC7-4609-4D86-83C3-2084EBED3FD3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72" creationId="{B19E4598-8D72-448C-BAAD-45D875B571A1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73" creationId="{5895427C-D0B7-443E-BB32-074641D8D55E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75" creationId="{7414191F-500B-4869-83B7-636787568B80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76" creationId="{A2F4F854-785F-4AA6-9718-1BB1CFD2C0F5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77" creationId="{4CA7FD19-8785-4E54-831B-98BCBC0D113C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78" creationId="{247B26CC-9250-4384-AEE3-820CF11C4882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79" creationId="{67C84F58-2540-41E9-A320-747E792B4E35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80" creationId="{61376804-4061-4442-BA71-949A48B1885F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81" creationId="{919FC2F3-7450-4F25-897E-A19DF26EA017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82" creationId="{B527439A-0B1E-4798-A60C-89127A405CC5}"/>
          </ac:spMkLst>
        </pc:spChg>
        <pc:spChg chg="mod">
          <ac:chgData name="Stan Cox" userId="9376f276357bfffd" providerId="LiveId" clId="{C18DB339-1676-4BF4-8810-2BEC1A015152}" dt="2022-04-09T21:02:57.183" v="0"/>
          <ac:spMkLst>
            <pc:docMk/>
            <pc:sldMasterMk cId="0" sldId="2147483649"/>
            <ac:spMk id="3183" creationId="{B6994DA3-30AE-406E-93AC-2D2DBEA17469}"/>
          </ac:spMkLst>
        </pc:spChg>
        <pc:grpChg chg="mod">
          <ac:chgData name="Stan Cox" userId="9376f276357bfffd" providerId="LiveId" clId="{C18DB339-1676-4BF4-8810-2BEC1A015152}" dt="2022-04-09T21:02:57.183" v="0"/>
          <ac:grpSpMkLst>
            <pc:docMk/>
            <pc:sldMasterMk cId="0" sldId="2147483649"/>
            <ac:grpSpMk id="3074" creationId="{0A021712-1D0B-4282-A0C5-822A80959F12}"/>
          </ac:grpSpMkLst>
        </pc:grpChg>
        <pc:grpChg chg="mod">
          <ac:chgData name="Stan Cox" userId="9376f276357bfffd" providerId="LiveId" clId="{C18DB339-1676-4BF4-8810-2BEC1A015152}" dt="2022-04-09T21:02:57.183" v="0"/>
          <ac:grpSpMkLst>
            <pc:docMk/>
            <pc:sldMasterMk cId="0" sldId="2147483649"/>
            <ac:grpSpMk id="3075" creationId="{F2CAB3B1-A4C2-4050-A1DD-57886D9E6F2A}"/>
          </ac:grpSpMkLst>
        </pc:grpChg>
        <pc:grpChg chg="mod">
          <ac:chgData name="Stan Cox" userId="9376f276357bfffd" providerId="LiveId" clId="{C18DB339-1676-4BF4-8810-2BEC1A015152}" dt="2022-04-09T21:02:57.183" v="0"/>
          <ac:grpSpMkLst>
            <pc:docMk/>
            <pc:sldMasterMk cId="0" sldId="2147483649"/>
            <ac:grpSpMk id="3174" creationId="{E60E05CF-69A3-4F7F-84A0-1C103AAEDEB7}"/>
          </ac:grpSpMkLst>
        </pc:grpChg>
        <pc:sldLayoutChg chg="modSp">
          <pc:chgData name="Stan Cox" userId="9376f276357bfffd" providerId="LiveId" clId="{C18DB339-1676-4BF4-8810-2BEC1A015152}" dt="2022-04-09T21:02:57.183" v="0"/>
          <pc:sldLayoutMkLst>
            <pc:docMk/>
            <pc:sldMasterMk cId="0" sldId="2147483649"/>
            <pc:sldLayoutMk cId="0" sldId="2147483650"/>
          </pc:sldLayoutMkLst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099" creationId="{F4BCFC5D-A4E8-4E71-B92B-65F92A37E28E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01" creationId="{8B54CF64-CD75-4B99-B1D5-F6FFA99AF3C0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02" creationId="{71E59AED-BC36-4F3F-B316-4AC8CE6EE16F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03" creationId="{D58A1045-B378-4C57-9CCC-FA07FA91FA3C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04" creationId="{07ACD337-1DFD-4F76-9A44-9DF8FED86883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05" creationId="{0AD66A0B-F0A0-4633-B14A-D8F145DB577E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06" creationId="{6C1CAA1D-CBFB-40F5-AE45-52158AC92C11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07" creationId="{5FD4A885-A771-46C7-A677-3AAE59D23B40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08" creationId="{9197CBD2-6B31-4CB6-88B3-98A852CB235A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09" creationId="{6E5DB8D4-CE4B-492F-AE78-97D2BB06257E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10" creationId="{E0D63834-21BD-4FC2-A1E1-589F5B519EAC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11" creationId="{D0320149-15CA-4EDA-B1C8-250470F12F66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12" creationId="{45CC559C-C0FE-40B9-82F4-7F6FADA9C796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13" creationId="{2C4526DD-05A8-4506-9B40-EEB916E7ABB1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14" creationId="{92FED12C-B442-4C9E-98FA-5D2FCA930C94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15" creationId="{9142FDDE-1004-44E1-A198-D8F77D771E9A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16" creationId="{6ECF2B59-86F4-447A-9BFF-37991BCC3CBD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17" creationId="{0B74DF58-2AC0-456B-BA6F-8FDB25ED64C5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18" creationId="{A417BD0A-9161-482D-BDC2-83E5E0B7BB65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19" creationId="{25C921B3-C1C6-4EB7-9229-DAF647C1ADC8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20" creationId="{EE427D00-C7D7-469E-BF7A-A8EF7684F2FA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21" creationId="{9864DB17-6841-4131-87E7-74102ECE7CF0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22" creationId="{52C742A4-B400-4B4A-9F8D-983505F06A77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23" creationId="{195A41E2-E1B4-440E-8742-03B393451825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24" creationId="{7A3199A8-9F48-4FD0-9951-D27E5AFED6C3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25" creationId="{F8EED3D0-EB1F-41BF-839F-FE565B30F82B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26" creationId="{138136F5-5B48-4FAB-A8AD-C39515060635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27" creationId="{D66DC507-9E0D-4CFC-975E-DE1D0189DF4C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28" creationId="{F78324A6-EFC2-435B-9893-25B9A79D39EB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29" creationId="{DCE50DBC-6577-46EA-B6E9-F4509737141E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30" creationId="{386E496A-96C2-49FA-8C54-92D5C623B404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31" creationId="{964680F9-46AB-4F63-AA1A-51493115A024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32" creationId="{0188AE74-F66E-4F84-BBEB-1508378213DE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33" creationId="{87E7D5A9-C37B-4AEF-8CEB-AC4ABD70BE69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34" creationId="{427CD1E6-E8E3-494F-9614-7D854D8CA4A2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35" creationId="{FA90E6F7-91FE-4561-BD7B-AB1EA758314E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36" creationId="{2555D9D4-225D-48CC-94F4-7917BC9BE69E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37" creationId="{CE716EA5-5D22-4F4B-BF7F-2F1A23A25744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38" creationId="{63161D08-1182-44BF-BE1D-8122A906E90F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39" creationId="{DAE6C1EE-C60B-41E7-A9F7-3759ED913F37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40" creationId="{367E34C8-B05C-439D-B8F3-57B8CCB683B4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41" creationId="{5312C9DF-2D3C-40D7-90D5-306381D9FB34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42" creationId="{4AF7DC2B-9524-414D-AAAA-F0AEC67AFB17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43" creationId="{E5627D81-B7D6-42F4-AA3C-50A6EDD0CA7C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44" creationId="{62F0983A-ED48-475B-B874-DF3941767DF2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45" creationId="{A125BD81-FE74-436B-A6D3-C512EDA39C52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46" creationId="{A6F67FF9-D410-4B08-8DEF-96CA6120D630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47" creationId="{5BF20F54-5785-46DC-B225-0E8603CFDA58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48" creationId="{F4368E73-5F25-4C86-B6E3-7A711C40F481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49" creationId="{7FD16DF4-9CD1-4994-93D6-2592A45741C6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50" creationId="{0A07B681-7C71-47A1-8479-CDC2C1A1BB71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51" creationId="{94C025BD-AD81-4998-94A3-10A76C520587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52" creationId="{C51F32CA-9FBD-4F1D-BBB9-485FDBCBAA4E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53" creationId="{DDC976F2-BE5F-4030-BDF4-6434EF792AF8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54" creationId="{A848191C-D243-40D3-BAE1-68662A00790A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55" creationId="{733B247F-5F02-472B-B819-C50B38BF94A5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56" creationId="{3FAD7C31-D347-417A-A944-72480069E789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57" creationId="{63E553A3-2239-4777-9B1E-4222FCB764E9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58" creationId="{CFD9C31E-AC4B-474F-977A-CABBBEA09144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59" creationId="{88E2269E-68E0-4526-8D11-7E6DD61F57F9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60" creationId="{DC057B8E-B0FA-4120-9050-F209010487B8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61" creationId="{22F8137E-EC9C-45B5-A4C5-4D097ABE5965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62" creationId="{DFBC5FDA-8929-447E-851A-77887B53EB7D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63" creationId="{6A9AF6EF-6C63-4CC0-AF8C-A0F25BFC7A38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64" creationId="{E987CF57-135C-4FFC-B1A6-3ED5E6F3F459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65" creationId="{A479002C-30F1-4EE3-BE3D-E4F47D9CD740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66" creationId="{B9E6638A-FE37-450A-8D24-3E16D2191FB2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67" creationId="{0E08EDF1-35BD-44A3-A850-ADC46D2F9D01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68" creationId="{239E923E-49AC-46E5-AB3D-8191604FE109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69" creationId="{06E72CD8-9E25-44A0-A45E-374C3B2D06BF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70" creationId="{EA3D139C-4623-459E-B715-B25E43718912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71" creationId="{78CAB2A8-9C00-403F-8B53-BCC0DBCA0032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72" creationId="{958EB3D2-1ABE-4A71-B47D-7E025167337E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73" creationId="{03EC45AA-658C-4510-A3CB-E587D38EDF79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74" creationId="{A755FFC6-0683-48CB-8291-8B246711B609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75" creationId="{D428DE9E-A58A-4308-B66F-9DFA5F8E02DD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76" creationId="{C43F1BBE-9679-4B96-89EC-0F7157461C7F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77" creationId="{7FB209CA-C23A-45F5-9999-C0B1045CAF12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78" creationId="{A3EA78C0-D934-4F95-A195-02832A9DCD09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79" creationId="{F102D7B1-FFE1-4831-A647-F21DBF4A8032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80" creationId="{925FB2FF-8B92-41DB-9429-9B6769D3611E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81" creationId="{2BF11DCE-A529-4776-850A-3A93F47CD5EB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82" creationId="{FCDA3D7B-7B8C-490B-BE49-E53EAF35F301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83" creationId="{8179750A-F7D6-4528-800D-7CEB394A118B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84" creationId="{9026A700-6E28-456C-8E8D-27A683202FEB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85" creationId="{8E524599-34DA-4B7A-93DC-B28A39EA3007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86" creationId="{A219EA09-A6B7-45E8-B2D3-80D67690D9A1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87" creationId="{C92B0369-9CE7-4E5F-B044-3F0584BDCE94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88" creationId="{B7F4262E-1548-4E41-856E-A8A171236FB4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89" creationId="{CA875237-EE05-43D2-9977-608E5E2CB6DE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90" creationId="{F108A0F9-7C75-4FDC-9ACE-5E2D1FCDE50A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91" creationId="{6A8867F0-CAD8-49BC-ABCC-40FEE5982EB1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92" creationId="{0EFF4D5C-3BE0-4DE2-B45E-FC312B7FC7DD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93" creationId="{8E396723-0A6F-4D2B-B0CB-EAEE4471A518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94" creationId="{34D206EF-50B1-49A1-8C9C-3047E45F492A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95" creationId="{F95899C7-6AEF-4C9A-9643-A32BC7608526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96" creationId="{05662E3B-CCC7-4BA2-8898-F33C8E67D6D4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97" creationId="{9CA596F9-34DF-4D8A-889A-7388BA6BDCC9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98" creationId="{5C1FA7C9-42B6-40D8-977C-85FCC31881AB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199" creationId="{AA44FC18-7661-484F-819F-BD0924836FF8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200" creationId="{F8D2DD7C-84CF-4E76-A58F-AE9B6C59DFD5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201" creationId="{477EBB5E-7812-46F6-BB38-C18E94B65F17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202" creationId="{92707E76-1CC3-4819-80C5-A11BFC33A19B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203" creationId="{0882DA36-4BD4-459A-88C9-D0D43E3B8BEF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204" creationId="{8176D82D-3C79-4CC2-B836-DBDC78256BFE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0" sldId="2147483650"/>
              <ac:spMk id="4205" creationId="{C7C2DD8E-EDCA-4A44-AC7E-82C56919D39B}"/>
            </ac:spMkLst>
          </pc:spChg>
          <pc:grpChg chg="mod">
            <ac:chgData name="Stan Cox" userId="9376f276357bfffd" providerId="LiveId" clId="{C18DB339-1676-4BF4-8810-2BEC1A015152}" dt="2022-04-09T21:02:57.183" v="0"/>
            <ac:grpSpMkLst>
              <pc:docMk/>
              <pc:sldMasterMk cId="0" sldId="2147483649"/>
              <pc:sldLayoutMk cId="0" sldId="2147483650"/>
              <ac:grpSpMk id="4098" creationId="{3395975B-14DB-4B01-A926-349A9889323F}"/>
            </ac:grpSpMkLst>
          </pc:grpChg>
          <pc:grpChg chg="mod">
            <ac:chgData name="Stan Cox" userId="9376f276357bfffd" providerId="LiveId" clId="{C18DB339-1676-4BF4-8810-2BEC1A015152}" dt="2022-04-09T21:02:57.183" v="0"/>
            <ac:grpSpMkLst>
              <pc:docMk/>
              <pc:sldMasterMk cId="0" sldId="2147483649"/>
              <pc:sldLayoutMk cId="0" sldId="2147483650"/>
              <ac:grpSpMk id="4100" creationId="{F6AEB10B-FDB6-4E04-A8D8-A9EE78B5B242}"/>
            </ac:grpSpMkLst>
          </pc:grpChg>
        </pc:sldLayoutChg>
        <pc:sldLayoutChg chg="modSp">
          <pc:chgData name="Stan Cox" userId="9376f276357bfffd" providerId="LiveId" clId="{C18DB339-1676-4BF4-8810-2BEC1A015152}" dt="2022-04-09T21:02:57.183" v="0"/>
          <pc:sldLayoutMkLst>
            <pc:docMk/>
            <pc:sldMasterMk cId="0" sldId="2147483649"/>
            <pc:sldLayoutMk cId="1717908644" sldId="2147483652"/>
          </pc:sldLayoutMkLst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1717908644" sldId="2147483652"/>
              <ac:spMk id="2" creationId="{E195A670-101A-4BA2-8241-43B04763523D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1717908644" sldId="2147483652"/>
              <ac:spMk id="3" creationId="{4368CD28-66D5-48B7-9E5A-706CC10DEB01}"/>
            </ac:spMkLst>
          </pc:spChg>
        </pc:sldLayoutChg>
        <pc:sldLayoutChg chg="modSp">
          <pc:chgData name="Stan Cox" userId="9376f276357bfffd" providerId="LiveId" clId="{C18DB339-1676-4BF4-8810-2BEC1A015152}" dt="2022-04-09T21:02:57.183" v="0"/>
          <pc:sldLayoutMkLst>
            <pc:docMk/>
            <pc:sldMasterMk cId="0" sldId="2147483649"/>
            <pc:sldLayoutMk cId="3668489723" sldId="2147483653"/>
          </pc:sldLayoutMkLst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3668489723" sldId="2147483653"/>
              <ac:spMk id="3" creationId="{589DE3F8-8FDD-43CF-9B7B-D530E9F5B61F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3668489723" sldId="2147483653"/>
              <ac:spMk id="4" creationId="{235F0854-4F0A-43B4-A989-3830E72548F6}"/>
            </ac:spMkLst>
          </pc:spChg>
        </pc:sldLayoutChg>
        <pc:sldLayoutChg chg="modSp">
          <pc:chgData name="Stan Cox" userId="9376f276357bfffd" providerId="LiveId" clId="{C18DB339-1676-4BF4-8810-2BEC1A015152}" dt="2022-04-09T21:02:57.183" v="0"/>
          <pc:sldLayoutMkLst>
            <pc:docMk/>
            <pc:sldMasterMk cId="0" sldId="2147483649"/>
            <pc:sldLayoutMk cId="3746877940" sldId="2147483654"/>
          </pc:sldLayoutMkLst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3746877940" sldId="2147483654"/>
              <ac:spMk id="2" creationId="{3E14FD52-FF65-4560-B47C-A7C79C02BA1C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3746877940" sldId="2147483654"/>
              <ac:spMk id="3" creationId="{BE71287F-F8D1-4D05-A6D5-7925699F3067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3746877940" sldId="2147483654"/>
              <ac:spMk id="4" creationId="{CFAB61C7-B6D0-478A-AEA7-EEC57A14982C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3746877940" sldId="2147483654"/>
              <ac:spMk id="5" creationId="{555675D6-35E8-4BF7-8AF2-663CB1D21CB3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3746877940" sldId="2147483654"/>
              <ac:spMk id="6" creationId="{DC573479-A215-4A66-AB63-30EEA768C717}"/>
            </ac:spMkLst>
          </pc:spChg>
        </pc:sldLayoutChg>
        <pc:sldLayoutChg chg="modSp">
          <pc:chgData name="Stan Cox" userId="9376f276357bfffd" providerId="LiveId" clId="{C18DB339-1676-4BF4-8810-2BEC1A015152}" dt="2022-04-09T21:02:57.183" v="0"/>
          <pc:sldLayoutMkLst>
            <pc:docMk/>
            <pc:sldMasterMk cId="0" sldId="2147483649"/>
            <pc:sldLayoutMk cId="2646972029" sldId="2147483657"/>
          </pc:sldLayoutMkLst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2646972029" sldId="2147483657"/>
              <ac:spMk id="2" creationId="{F60E87F7-236E-4445-9E6B-F38DDB5CC8BB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2646972029" sldId="2147483657"/>
              <ac:spMk id="3" creationId="{1BE13C1A-42B8-44C9-AE86-11ED18746443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2646972029" sldId="2147483657"/>
              <ac:spMk id="4" creationId="{E02B8EDC-13EB-4D19-8989-185901837A9F}"/>
            </ac:spMkLst>
          </pc:spChg>
        </pc:sldLayoutChg>
        <pc:sldLayoutChg chg="modSp">
          <pc:chgData name="Stan Cox" userId="9376f276357bfffd" providerId="LiveId" clId="{C18DB339-1676-4BF4-8810-2BEC1A015152}" dt="2022-04-09T21:02:57.183" v="0"/>
          <pc:sldLayoutMkLst>
            <pc:docMk/>
            <pc:sldMasterMk cId="0" sldId="2147483649"/>
            <pc:sldLayoutMk cId="2426989848" sldId="2147483658"/>
          </pc:sldLayoutMkLst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2426989848" sldId="2147483658"/>
              <ac:spMk id="2" creationId="{C8E2939D-279E-48AE-95AA-6A6313B291B5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2426989848" sldId="2147483658"/>
              <ac:spMk id="3" creationId="{51083082-E247-4D8E-AC6D-440274661AA3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2426989848" sldId="2147483658"/>
              <ac:spMk id="4" creationId="{FB1B6AD8-64AC-4BAB-B0A7-FC71D626CCB8}"/>
            </ac:spMkLst>
          </pc:spChg>
        </pc:sldLayoutChg>
        <pc:sldLayoutChg chg="modSp">
          <pc:chgData name="Stan Cox" userId="9376f276357bfffd" providerId="LiveId" clId="{C18DB339-1676-4BF4-8810-2BEC1A015152}" dt="2022-04-09T21:02:57.183" v="0"/>
          <pc:sldLayoutMkLst>
            <pc:docMk/>
            <pc:sldMasterMk cId="0" sldId="2147483649"/>
            <pc:sldLayoutMk cId="213296125" sldId="2147483660"/>
          </pc:sldLayoutMkLst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213296125" sldId="2147483660"/>
              <ac:spMk id="2" creationId="{CE76A001-FE8D-472B-AB79-374040FE7687}"/>
            </ac:spMkLst>
          </pc:spChg>
          <pc:spChg chg="mod">
            <ac:chgData name="Stan Cox" userId="9376f276357bfffd" providerId="LiveId" clId="{C18DB339-1676-4BF4-8810-2BEC1A015152}" dt="2022-04-09T21:02:57.183" v="0"/>
            <ac:spMkLst>
              <pc:docMk/>
              <pc:sldMasterMk cId="0" sldId="2147483649"/>
              <pc:sldLayoutMk cId="213296125" sldId="2147483660"/>
              <ac:spMk id="3" creationId="{A074DB3C-DC44-4CFC-99CB-E2C5A656A236}"/>
            </ac:spMkLst>
          </pc:spChg>
        </pc:sldLayoutChg>
      </pc:sldMasterChg>
      <pc:sldMasterChg chg="setBg modSldLayout">
        <pc:chgData name="Stan Cox" userId="9376f276357bfffd" providerId="LiveId" clId="{C18DB339-1676-4BF4-8810-2BEC1A015152}" dt="2022-04-09T21:03:30.155" v="8"/>
        <pc:sldMasterMkLst>
          <pc:docMk/>
          <pc:sldMasterMk cId="4163721226" sldId="2147483661"/>
        </pc:sldMasterMkLst>
        <pc:sldLayoutChg chg="setBg">
          <pc:chgData name="Stan Cox" userId="9376f276357bfffd" providerId="LiveId" clId="{C18DB339-1676-4BF4-8810-2BEC1A015152}" dt="2022-04-09T21:03:30.155" v="8"/>
          <pc:sldLayoutMkLst>
            <pc:docMk/>
            <pc:sldMasterMk cId="4163721226" sldId="2147483661"/>
            <pc:sldLayoutMk cId="61710226" sldId="2147483662"/>
          </pc:sldLayoutMkLst>
        </pc:sldLayoutChg>
        <pc:sldLayoutChg chg="setBg">
          <pc:chgData name="Stan Cox" userId="9376f276357bfffd" providerId="LiveId" clId="{C18DB339-1676-4BF4-8810-2BEC1A015152}" dt="2022-04-09T21:03:30.155" v="8"/>
          <pc:sldLayoutMkLst>
            <pc:docMk/>
            <pc:sldMasterMk cId="4163721226" sldId="2147483661"/>
            <pc:sldLayoutMk cId="767997375" sldId="2147483663"/>
          </pc:sldLayoutMkLst>
        </pc:sldLayoutChg>
        <pc:sldLayoutChg chg="setBg">
          <pc:chgData name="Stan Cox" userId="9376f276357bfffd" providerId="LiveId" clId="{C18DB339-1676-4BF4-8810-2BEC1A015152}" dt="2022-04-09T21:03:30.155" v="8"/>
          <pc:sldLayoutMkLst>
            <pc:docMk/>
            <pc:sldMasterMk cId="4163721226" sldId="2147483661"/>
            <pc:sldLayoutMk cId="4177820524" sldId="2147483664"/>
          </pc:sldLayoutMkLst>
        </pc:sldLayoutChg>
        <pc:sldLayoutChg chg="setBg">
          <pc:chgData name="Stan Cox" userId="9376f276357bfffd" providerId="LiveId" clId="{C18DB339-1676-4BF4-8810-2BEC1A015152}" dt="2022-04-09T21:03:30.155" v="8"/>
          <pc:sldLayoutMkLst>
            <pc:docMk/>
            <pc:sldMasterMk cId="4163721226" sldId="2147483661"/>
            <pc:sldLayoutMk cId="1401470710" sldId="2147483665"/>
          </pc:sldLayoutMkLst>
        </pc:sldLayoutChg>
        <pc:sldLayoutChg chg="setBg">
          <pc:chgData name="Stan Cox" userId="9376f276357bfffd" providerId="LiveId" clId="{C18DB339-1676-4BF4-8810-2BEC1A015152}" dt="2022-04-09T21:03:30.155" v="8"/>
          <pc:sldLayoutMkLst>
            <pc:docMk/>
            <pc:sldMasterMk cId="4163721226" sldId="2147483661"/>
            <pc:sldLayoutMk cId="2456847956" sldId="2147483666"/>
          </pc:sldLayoutMkLst>
        </pc:sldLayoutChg>
        <pc:sldLayoutChg chg="setBg">
          <pc:chgData name="Stan Cox" userId="9376f276357bfffd" providerId="LiveId" clId="{C18DB339-1676-4BF4-8810-2BEC1A015152}" dt="2022-04-09T21:03:30.155" v="8"/>
          <pc:sldLayoutMkLst>
            <pc:docMk/>
            <pc:sldMasterMk cId="4163721226" sldId="2147483661"/>
            <pc:sldLayoutMk cId="4138308012" sldId="2147483667"/>
          </pc:sldLayoutMkLst>
        </pc:sldLayoutChg>
        <pc:sldLayoutChg chg="setBg">
          <pc:chgData name="Stan Cox" userId="9376f276357bfffd" providerId="LiveId" clId="{C18DB339-1676-4BF4-8810-2BEC1A015152}" dt="2022-04-09T21:03:30.155" v="8"/>
          <pc:sldLayoutMkLst>
            <pc:docMk/>
            <pc:sldMasterMk cId="4163721226" sldId="2147483661"/>
            <pc:sldLayoutMk cId="3154711702" sldId="2147483668"/>
          </pc:sldLayoutMkLst>
        </pc:sldLayoutChg>
        <pc:sldLayoutChg chg="setBg">
          <pc:chgData name="Stan Cox" userId="9376f276357bfffd" providerId="LiveId" clId="{C18DB339-1676-4BF4-8810-2BEC1A015152}" dt="2022-04-09T21:03:30.155" v="8"/>
          <pc:sldLayoutMkLst>
            <pc:docMk/>
            <pc:sldMasterMk cId="4163721226" sldId="2147483661"/>
            <pc:sldLayoutMk cId="13805413" sldId="2147483669"/>
          </pc:sldLayoutMkLst>
        </pc:sldLayoutChg>
        <pc:sldLayoutChg chg="setBg">
          <pc:chgData name="Stan Cox" userId="9376f276357bfffd" providerId="LiveId" clId="{C18DB339-1676-4BF4-8810-2BEC1A015152}" dt="2022-04-09T21:03:30.155" v="8"/>
          <pc:sldLayoutMkLst>
            <pc:docMk/>
            <pc:sldMasterMk cId="4163721226" sldId="2147483661"/>
            <pc:sldLayoutMk cId="616461092" sldId="2147483670"/>
          </pc:sldLayoutMkLst>
        </pc:sldLayoutChg>
        <pc:sldLayoutChg chg="setBg">
          <pc:chgData name="Stan Cox" userId="9376f276357bfffd" providerId="LiveId" clId="{C18DB339-1676-4BF4-8810-2BEC1A015152}" dt="2022-04-09T21:03:30.155" v="8"/>
          <pc:sldLayoutMkLst>
            <pc:docMk/>
            <pc:sldMasterMk cId="4163721226" sldId="2147483661"/>
            <pc:sldLayoutMk cId="2758174072" sldId="2147483671"/>
          </pc:sldLayoutMkLst>
        </pc:sldLayoutChg>
        <pc:sldLayoutChg chg="setBg">
          <pc:chgData name="Stan Cox" userId="9376f276357bfffd" providerId="LiveId" clId="{C18DB339-1676-4BF4-8810-2BEC1A015152}" dt="2022-04-09T21:03:30.155" v="8"/>
          <pc:sldLayoutMkLst>
            <pc:docMk/>
            <pc:sldMasterMk cId="4163721226" sldId="2147483661"/>
            <pc:sldLayoutMk cId="1295219569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5989D4CF-3035-42D2-98E7-73906F8BBD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 sz="1800" dirty="0">
                <a:latin typeface="Impact" panose="020B0806030902050204" pitchFamily="34" charset="0"/>
              </a:rPr>
              <a:t>Questioning Convention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FB1FF658-DC9F-4A9D-AC32-CF06AD16D5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200400" y="0"/>
            <a:ext cx="36560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 dirty="0"/>
              <a:t>April 10, 2022 @ 11am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CBC8561B-CE18-48AA-A99E-10B047BE955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West Side church of Christ, Stan Cox</a:t>
            </a:r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CC489C60-519D-4171-BBB2-22A5801870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 dirty="0"/>
              <a:t>  soundteaching.org        </a:t>
            </a:r>
            <a:fld id="{9D6A9EAB-6BFE-4F2B-B2B0-D9816FF52EA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C7FA1C3-3D5E-4DCD-90E4-82FE98BFC0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57094EC-DDD3-4EBA-A4FB-F9B2DEDFDC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B07DA43A-1F43-4BB8-94F0-203816322AB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23850" y="698500"/>
            <a:ext cx="6208713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04C96516-D1A5-48B0-82FE-F2357562C8F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2775"/>
            <a:ext cx="502761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86803A42-A4C7-46ED-9952-C84C0BBAFC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5C8568CA-92A2-4497-9FE3-730C58C14F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0450EE-CD04-461B-916F-96DC46C10D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C936EC-232E-4314-93FE-38018AB706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727E3-BD7E-4B99-B611-41155E20A00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F1DF1BC1-21D8-41B2-B554-6C10EBEEB52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425E9F5D-8C9F-4813-B241-29FC6FCD2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1" dirty="0">
                <a:latin typeface="+mn-lt"/>
              </a:rPr>
              <a:t>Questioning Convention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+mn-lt"/>
              </a:rPr>
              <a:t>Jesus did not fall in with the popular accepted notions about him.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+mn-lt"/>
              </a:rPr>
              <a:t>He often questioned and rebuked the accepted practices and doctrines of the world.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sz="1200" b="0" dirty="0">
                <a:latin typeface="+mn-lt"/>
              </a:rPr>
              <a:t>Matthew’s record of Jesus’ teaching clearly show His radical and important differences from the world’s thinking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sz="1200" b="0" dirty="0">
                <a:latin typeface="+mn-lt"/>
              </a:rPr>
              <a:t>Consider the following examples.</a:t>
            </a:r>
            <a:endParaRPr lang="en-US" altLang="en-US" sz="1200" dirty="0">
              <a:latin typeface="+mn-lt"/>
            </a:endParaRPr>
          </a:p>
          <a:p>
            <a:endParaRPr lang="en-US" altLang="en-US" sz="1200" dirty="0">
              <a:latin typeface="+mn-lt"/>
            </a:endParaRPr>
          </a:p>
          <a:p>
            <a:r>
              <a:rPr lang="en-US" altLang="en-US" sz="1200" dirty="0">
                <a:latin typeface="+mn-lt"/>
              </a:rPr>
              <a:t>Sermon originally prepared May of 2004.</a:t>
            </a:r>
          </a:p>
          <a:p>
            <a:r>
              <a:rPr lang="en-US" altLang="en-US" sz="1200" dirty="0">
                <a:latin typeface="+mn-lt"/>
              </a:rPr>
              <a:t>Preached at West Side on September 2, 2007 AM &amp; April 10, 2022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latin typeface="+mn-lt"/>
              </a:rPr>
              <a:t>Questioning the Conventional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+mn-lt"/>
              </a:rPr>
              <a:t>Jesus questioned man’s customary anxiety about tomorrow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200" b="1" dirty="0">
                <a:latin typeface="+mn-lt"/>
              </a:rPr>
              <a:t>(Matthew 6:27), </a:t>
            </a:r>
            <a:r>
              <a:rPr lang="en-US" altLang="en-US" sz="1200" i="1" dirty="0">
                <a:latin typeface="+mn-lt"/>
              </a:rPr>
              <a:t>“</a:t>
            </a:r>
            <a:r>
              <a:rPr lang="en-US" i="1" dirty="0">
                <a:latin typeface="+mn-lt"/>
              </a:rPr>
              <a:t>Which of you by worrying can add one cubit to his stature?”</a:t>
            </a:r>
            <a:endParaRPr lang="en-US" altLang="en-US" sz="1200" i="1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200" b="1" dirty="0">
                <a:latin typeface="+mn-lt"/>
              </a:rPr>
              <a:t>(Matthew 6:32-34), </a:t>
            </a:r>
            <a:r>
              <a:rPr lang="en-US" altLang="en-US" sz="1200" i="1" dirty="0">
                <a:latin typeface="+mn-lt"/>
              </a:rPr>
              <a:t>“</a:t>
            </a:r>
            <a:r>
              <a:rPr lang="en-US" i="1" dirty="0">
                <a:latin typeface="+mn-lt"/>
              </a:rPr>
              <a:t>For after all these things the Gentiles seek. For your heavenly Father knows that you need all these things.</a:t>
            </a:r>
            <a:r>
              <a:rPr lang="en-US" i="1" baseline="30000" dirty="0">
                <a:latin typeface="+mn-lt"/>
              </a:rPr>
              <a:t> 33</a:t>
            </a:r>
            <a:r>
              <a:rPr lang="en-US" i="1" dirty="0">
                <a:latin typeface="+mn-lt"/>
              </a:rPr>
              <a:t> But seek first the kingdom of God and His righteousness, and all these things shall be added to you.</a:t>
            </a:r>
            <a:r>
              <a:rPr lang="en-US" i="1" baseline="30000" dirty="0">
                <a:latin typeface="+mn-lt"/>
              </a:rPr>
              <a:t> 34</a:t>
            </a:r>
            <a:r>
              <a:rPr lang="en-US" i="1" dirty="0">
                <a:latin typeface="+mn-lt"/>
              </a:rPr>
              <a:t> Therefore do not worry about tomorrow, for tomorrow will worry about its own things. Sufficient for the day is its own trouble.”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200" i="1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+mn-lt"/>
              </a:rPr>
              <a:t>[CLICK], Jesus questioned the accepted practice of returning like for like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200" b="1" dirty="0">
                <a:latin typeface="+mn-lt"/>
              </a:rPr>
              <a:t>(Matthew 5:46), </a:t>
            </a:r>
            <a:r>
              <a:rPr lang="en-US" altLang="en-US" sz="1200" i="1" dirty="0">
                <a:latin typeface="+mn-lt"/>
              </a:rPr>
              <a:t>“</a:t>
            </a:r>
            <a:r>
              <a:rPr lang="en-US" i="1" dirty="0">
                <a:latin typeface="+mn-lt"/>
              </a:rPr>
              <a:t>For if you love those who love you, what reward have you? Do not even the tax collectors do the same?</a:t>
            </a:r>
            <a:endParaRPr lang="en-US" altLang="en-US" sz="1200" i="1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200" b="1" dirty="0">
                <a:latin typeface="+mn-lt"/>
              </a:rPr>
              <a:t>(Matthew 5:43-45), </a:t>
            </a:r>
            <a:r>
              <a:rPr lang="en-US" altLang="en-US" sz="1200" i="1" dirty="0">
                <a:latin typeface="+mn-lt"/>
              </a:rPr>
              <a:t>“</a:t>
            </a:r>
            <a:r>
              <a:rPr lang="en-US" i="1" dirty="0">
                <a:latin typeface="+mn-lt"/>
              </a:rPr>
              <a:t>You have heard that it was said, ‘You shall love your neighbor and hate your enemy.’</a:t>
            </a:r>
            <a:r>
              <a:rPr lang="en-US" i="1" baseline="30000" dirty="0">
                <a:latin typeface="+mn-lt"/>
              </a:rPr>
              <a:t> 44</a:t>
            </a:r>
            <a:r>
              <a:rPr lang="en-US" i="1" dirty="0">
                <a:latin typeface="+mn-lt"/>
              </a:rPr>
              <a:t> But I say to you, love your enemies, bless those who curse you, do good to those who hate you, and pray for those who spitefully use you and persecute you,</a:t>
            </a:r>
            <a:r>
              <a:rPr lang="en-US" i="1" baseline="30000" dirty="0">
                <a:latin typeface="+mn-lt"/>
              </a:rPr>
              <a:t> 45</a:t>
            </a:r>
            <a:r>
              <a:rPr lang="en-US" i="1" dirty="0">
                <a:latin typeface="+mn-lt"/>
              </a:rPr>
              <a:t> that you may be sons of your Father in heaven; for He makes His sun rise on the evil and on the good, and sends rain on the just and on the unjust.”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200" i="1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+mn-lt"/>
              </a:rPr>
              <a:t>[CLICK], Jesus questioned supplanting the commands of God with tradition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200" b="1" dirty="0">
                <a:latin typeface="+mn-lt"/>
              </a:rPr>
              <a:t>(Matthew 15:3), [Scribes and Pharisees, condemning the disciples for eating bread with unwashed hands], </a:t>
            </a:r>
            <a:r>
              <a:rPr lang="en-US" altLang="en-US" sz="1200" i="1" dirty="0">
                <a:latin typeface="+mn-lt"/>
              </a:rPr>
              <a:t>“</a:t>
            </a:r>
            <a:r>
              <a:rPr lang="en-US" i="1" dirty="0">
                <a:latin typeface="+mn-lt"/>
              </a:rPr>
              <a:t>He answered and said to them, “Why do you also transgress the commandment of God because of your tradition?”</a:t>
            </a:r>
            <a:endParaRPr lang="en-US" altLang="en-US" sz="1200" i="1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200" b="1" dirty="0">
                <a:latin typeface="+mn-lt"/>
              </a:rPr>
              <a:t>(Matthew 15:7-9), </a:t>
            </a:r>
            <a:r>
              <a:rPr lang="en-US" altLang="en-US" sz="1200" i="1" dirty="0">
                <a:latin typeface="+mn-lt"/>
              </a:rPr>
              <a:t>“</a:t>
            </a:r>
            <a:r>
              <a:rPr lang="en-US" i="1" dirty="0">
                <a:latin typeface="+mn-lt"/>
              </a:rPr>
              <a:t>Hypocrites! Well did Isaiah prophesy about you, saying: </a:t>
            </a:r>
            <a:r>
              <a:rPr lang="en-US" i="1" baseline="30000" dirty="0">
                <a:latin typeface="+mn-lt"/>
              </a:rPr>
              <a:t>8</a:t>
            </a:r>
            <a:r>
              <a:rPr lang="en-US" i="1" dirty="0">
                <a:latin typeface="+mn-lt"/>
              </a:rPr>
              <a:t> ‘These people draw near to Me with their mouth, And honor Me with their lips, But their heart is far from Me. </a:t>
            </a:r>
            <a:r>
              <a:rPr lang="en-US" i="1" baseline="30000" dirty="0">
                <a:latin typeface="+mn-lt"/>
              </a:rPr>
              <a:t>9</a:t>
            </a:r>
            <a:r>
              <a:rPr lang="en-US" i="1" dirty="0">
                <a:latin typeface="+mn-lt"/>
              </a:rPr>
              <a:t> And in vain they worship Me, Teaching as doctrines the commandments of men.’ 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200" i="1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+mn-lt"/>
              </a:rPr>
              <a:t>[CLICK], Jesus questioned the world’s standard of greatness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200" b="1" dirty="0">
                <a:latin typeface="+mn-lt"/>
              </a:rPr>
              <a:t>(Matthew 20:27), [To His disciples, after the mother of James and John asked Him to grant a special place in His kingdom for them. Note:  The other became angry], </a:t>
            </a:r>
            <a:r>
              <a:rPr lang="en-US" altLang="en-US" sz="1200" b="0" i="1" dirty="0">
                <a:latin typeface="+mn-lt"/>
              </a:rPr>
              <a:t>“</a:t>
            </a:r>
            <a:r>
              <a:rPr lang="en-US" b="0" i="1" dirty="0">
                <a:latin typeface="+mn-lt"/>
              </a:rPr>
              <a:t>And whoever desires to be first among you, let him be your slave—”</a:t>
            </a:r>
            <a:endParaRPr lang="en-US" altLang="en-US" sz="1200" b="0" i="1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200" b="1" dirty="0">
                <a:latin typeface="+mn-lt"/>
              </a:rPr>
              <a:t>(Matthew 18:1-4), </a:t>
            </a:r>
            <a:r>
              <a:rPr lang="en-US" altLang="en-US" sz="1200" b="0" i="1" dirty="0">
                <a:latin typeface="+mn-lt"/>
              </a:rPr>
              <a:t>“</a:t>
            </a:r>
            <a:r>
              <a:rPr lang="en-US" b="0" i="1" dirty="0">
                <a:latin typeface="+mn-lt"/>
              </a:rPr>
              <a:t>At that time the disciples came to Jesus, saying, “Who then is greatest in the kingdom of heaven?” </a:t>
            </a:r>
            <a:r>
              <a:rPr lang="en-US" b="0" i="1" baseline="30000" dirty="0">
                <a:latin typeface="+mn-lt"/>
              </a:rPr>
              <a:t>2</a:t>
            </a:r>
            <a:r>
              <a:rPr lang="en-US" b="0" i="1" dirty="0">
                <a:latin typeface="+mn-lt"/>
              </a:rPr>
              <a:t> Then Jesus called a little child to Him, set him in the midst of them,</a:t>
            </a:r>
            <a:r>
              <a:rPr lang="en-US" b="0" i="1" baseline="30000" dirty="0">
                <a:latin typeface="+mn-lt"/>
              </a:rPr>
              <a:t> 3</a:t>
            </a:r>
            <a:r>
              <a:rPr lang="en-US" b="0" i="1" dirty="0">
                <a:latin typeface="+mn-lt"/>
              </a:rPr>
              <a:t> and said, “Assuredly, I say to you, unless you are converted and become as little children, you will by no means enter the kingdom of heaven.</a:t>
            </a:r>
            <a:r>
              <a:rPr lang="en-US" b="0" i="1" baseline="30000" dirty="0">
                <a:latin typeface="+mn-lt"/>
              </a:rPr>
              <a:t> 4</a:t>
            </a:r>
            <a:r>
              <a:rPr lang="en-US" b="0" i="1" dirty="0">
                <a:latin typeface="+mn-lt"/>
              </a:rPr>
              <a:t> Therefore whoever humbles himself as this little child is the greatest in the kingdom of heaven.”</a:t>
            </a:r>
            <a:endParaRPr lang="en-US" altLang="en-US" sz="1200" b="0" i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450EE-CD04-461B-916F-96DC46C10D7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01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latin typeface="+mn-lt"/>
              </a:rPr>
              <a:t>Conclusion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+mn-lt"/>
              </a:rPr>
              <a:t>Will you challenge “conventional thinking” by accepting today the “foolishness of the message preached”?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latin typeface="+mn-lt"/>
              </a:rPr>
              <a:t>(1 Corinthians 1:20-21), </a:t>
            </a:r>
            <a:r>
              <a:rPr lang="en-US" altLang="en-US" sz="1200" i="1" dirty="0">
                <a:latin typeface="+mn-lt"/>
              </a:rPr>
              <a:t>“Where is the wise? Where is the scribe? Where is the disputer of this age? Has not God made foolish the wisdom of this world?</a:t>
            </a:r>
            <a:r>
              <a:rPr lang="en-US" altLang="en-US" sz="1200" i="1" baseline="30000" dirty="0">
                <a:latin typeface="+mn-lt"/>
              </a:rPr>
              <a:t> 21</a:t>
            </a:r>
            <a:r>
              <a:rPr lang="en-US" altLang="en-US" sz="1200" i="1" dirty="0">
                <a:latin typeface="+mn-lt"/>
              </a:rPr>
              <a:t>For since, in the wisdom of God, the world through wisdom did not know God, it pleased God through the foolishness of the message preached to save those who believe.”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450EE-CD04-461B-916F-96DC46C10D7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06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3B0A-9F8E-4E37-AE46-050B13AC84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1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545C-5BDD-4E8E-AFC2-B8D9404DFC6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17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AF6F-1452-4826-BD6E-8C7F224104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21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8A29-100E-4875-B1AC-0DE8D27982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99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5611-0FA8-4846-B35F-88FFB03527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82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5F9-3195-4233-BF10-EFC4F2D997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47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943A-5275-478B-82AD-262329B4D2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4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0E7E-0F3D-4F8F-BC43-266C089A66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30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6D18-5CDC-4843-AD2C-8351D020B6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71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AD0B-F471-46E1-9035-7BB14EB5C4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1512-5ED5-49F6-A8BC-40A9791706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46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4939C-4EAC-4B55-BD33-3727F19D42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72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A887060C-7578-467B-BBD8-6668198586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28601"/>
            <a:ext cx="11277600" cy="1295400"/>
          </a:xfrm>
        </p:spPr>
        <p:txBody>
          <a:bodyPr>
            <a:normAutofit/>
          </a:bodyPr>
          <a:lstStyle/>
          <a:p>
            <a:r>
              <a:rPr lang="en-US" altLang="en-US" sz="6600" dirty="0">
                <a:latin typeface="Impact" panose="020B0806030902050204" pitchFamily="34" charset="0"/>
              </a:rPr>
              <a:t>Questioning Convention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FA3A2E5-5B79-44FC-BF55-CEDA834B62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828800"/>
            <a:ext cx="11277600" cy="4114800"/>
          </a:xfrm>
        </p:spPr>
        <p:txBody>
          <a:bodyPr>
            <a:noAutofit/>
          </a:bodyPr>
          <a:lstStyle/>
          <a:p>
            <a:r>
              <a:rPr lang="en-US" altLang="en-US" sz="4800" dirty="0"/>
              <a:t>Jesus did not fall in with the popular accepted notions about him.</a:t>
            </a:r>
          </a:p>
          <a:p>
            <a:endParaRPr lang="en-US" altLang="en-US" sz="1600" dirty="0"/>
          </a:p>
          <a:p>
            <a:r>
              <a:rPr lang="en-US" altLang="en-US" sz="4800" dirty="0"/>
              <a:t>He often questioned and rebuked the accepted practices and doctrines</a:t>
            </a:r>
            <a:br>
              <a:rPr lang="en-US" altLang="en-US" sz="4800" dirty="0"/>
            </a:br>
            <a:r>
              <a:rPr lang="en-US" altLang="en-US" sz="4800" dirty="0"/>
              <a:t>of the world.</a:t>
            </a: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2A9F2BAC-FBEB-4A8B-A4F3-DF5DCE336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10363200" cy="914400"/>
          </a:xfrm>
        </p:spPr>
        <p:txBody>
          <a:bodyPr anchor="t">
            <a:normAutofit/>
          </a:bodyPr>
          <a:lstStyle/>
          <a:p>
            <a:pPr algn="l"/>
            <a:r>
              <a:rPr lang="en-US" altLang="en-US" sz="5400" dirty="0">
                <a:latin typeface="Impact" panose="020B0806030902050204" pitchFamily="34" charset="0"/>
              </a:rPr>
              <a:t>Questioning Convention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8B4150BE-4EE8-4D46-B819-171AEC0E3F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11125200" cy="5181600"/>
          </a:xfrm>
        </p:spPr>
        <p:txBody>
          <a:bodyPr>
            <a:noAutofit/>
          </a:bodyPr>
          <a:lstStyle/>
          <a:p>
            <a:pPr marL="406400" indent="-406400"/>
            <a:r>
              <a:rPr lang="en-US" altLang="en-US" sz="4200" b="1" dirty="0"/>
              <a:t>Jesus questioned man’s customary anxiety about tomorrow </a:t>
            </a:r>
            <a:r>
              <a:rPr lang="en-US" altLang="en-US" sz="4200" dirty="0"/>
              <a:t>(Matthew 6:27, 32-34)</a:t>
            </a:r>
          </a:p>
          <a:p>
            <a:pPr marL="406400" indent="-406400"/>
            <a:r>
              <a:rPr lang="en-US" altLang="en-US" sz="4200" b="1" dirty="0"/>
              <a:t>Jesus questioned the accepted practice of returning like for like </a:t>
            </a:r>
            <a:r>
              <a:rPr lang="en-US" altLang="en-US" sz="4200" dirty="0"/>
              <a:t>(Matthew 5:46, 43-45)</a:t>
            </a:r>
          </a:p>
          <a:p>
            <a:pPr marL="406400" indent="-406400"/>
            <a:r>
              <a:rPr lang="en-US" altLang="en-US" sz="4200" b="1" dirty="0"/>
              <a:t>Jesus questioned supplanting the commands of God with tradition </a:t>
            </a:r>
            <a:r>
              <a:rPr lang="en-US" altLang="en-US" sz="4200" dirty="0"/>
              <a:t>(Matthew 15:3, 7-9)</a:t>
            </a:r>
          </a:p>
          <a:p>
            <a:pPr marL="406400" indent="-406400"/>
            <a:r>
              <a:rPr lang="en-US" altLang="en-US" sz="4200" b="1" dirty="0"/>
              <a:t>Jesus questioned the world’s standard of greatness </a:t>
            </a:r>
            <a:r>
              <a:rPr lang="en-US" altLang="en-US" sz="4200" dirty="0"/>
              <a:t>(Matthew 20:27; 18:1-4)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2F814941-297D-4AE8-8977-B5A7FA0352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609600"/>
            <a:ext cx="7772400" cy="990600"/>
          </a:xfrm>
        </p:spPr>
        <p:txBody>
          <a:bodyPr anchor="t">
            <a:normAutofit/>
          </a:bodyPr>
          <a:lstStyle/>
          <a:p>
            <a:pPr algn="l"/>
            <a:r>
              <a:rPr lang="en-US" altLang="en-US" dirty="0">
                <a:latin typeface="Impact" panose="020B0806030902050204" pitchFamily="34" charset="0"/>
              </a:rPr>
              <a:t>Conclusion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C9BE462E-BFB1-433B-B81B-7657A6B089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9525000" cy="4114800"/>
          </a:xfrm>
        </p:spPr>
        <p:txBody>
          <a:bodyPr>
            <a:noAutofit/>
          </a:bodyPr>
          <a:lstStyle/>
          <a:p>
            <a:r>
              <a:rPr lang="en-US" altLang="en-US" sz="4800" b="1" dirty="0"/>
              <a:t>Will you challenge conventional thinking by accepting today the </a:t>
            </a:r>
            <a:r>
              <a:rPr lang="en-US" altLang="en-US" sz="4800" b="1" i="1" dirty="0"/>
              <a:t>“foolishness of the message preached” </a:t>
            </a:r>
            <a:r>
              <a:rPr lang="en-US" altLang="en-US" sz="4800" b="1" dirty="0"/>
              <a:t>?</a:t>
            </a:r>
          </a:p>
          <a:p>
            <a:endParaRPr lang="en-US" altLang="en-US" sz="1600" dirty="0"/>
          </a:p>
          <a:p>
            <a:r>
              <a:rPr lang="en-US" altLang="en-US" sz="4400" dirty="0"/>
              <a:t>(cf. 1 Corinthians 1:20-21)</a:t>
            </a: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Straight Ed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1713</TotalTime>
  <Words>792</Words>
  <Application>Microsoft Office PowerPoint</Application>
  <PresentationFormat>Widescreen</PresentationFormat>
  <Paragraphs>43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Times New Roman</vt:lpstr>
      <vt:lpstr>Arial</vt:lpstr>
      <vt:lpstr>Calibri Light</vt:lpstr>
      <vt:lpstr>Impact</vt:lpstr>
      <vt:lpstr>Calibri</vt:lpstr>
      <vt:lpstr>Straight Edge</vt:lpstr>
      <vt:lpstr>Questioning Convention</vt:lpstr>
      <vt:lpstr>Questioning Convention</vt:lpstr>
      <vt:lpstr>Conclusion</vt:lpstr>
    </vt:vector>
  </TitlesOfParts>
  <Company>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Stan Cox</dc:creator>
  <cp:lastModifiedBy>Stan Cox</cp:lastModifiedBy>
  <cp:revision>61</cp:revision>
  <dcterms:created xsi:type="dcterms:W3CDTF">2003-12-31T20:38:37Z</dcterms:created>
  <dcterms:modified xsi:type="dcterms:W3CDTF">2022-04-09T21:35:46Z</dcterms:modified>
</cp:coreProperties>
</file>