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62" r:id="rId3"/>
    <p:sldId id="280" r:id="rId4"/>
    <p:sldId id="281" r:id="rId5"/>
    <p:sldId id="284" r:id="rId6"/>
    <p:sldId id="302" r:id="rId7"/>
    <p:sldId id="261" r:id="rId8"/>
    <p:sldId id="269" r:id="rId9"/>
    <p:sldId id="310" r:id="rId10"/>
    <p:sldId id="270" r:id="rId11"/>
    <p:sldId id="311" r:id="rId12"/>
    <p:sldId id="272" r:id="rId13"/>
    <p:sldId id="312" r:id="rId14"/>
    <p:sldId id="273" r:id="rId15"/>
    <p:sldId id="313" r:id="rId16"/>
    <p:sldId id="274" r:id="rId17"/>
    <p:sldId id="30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C6AF"/>
    <a:srgbClr val="2D15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5D93D7-97C8-45CA-8269-69340B3AB3B8}" v="47" dt="2022-06-18T22:41:58.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172" autoAdjust="0"/>
  </p:normalViewPr>
  <p:slideViewPr>
    <p:cSldViewPr>
      <p:cViewPr varScale="1">
        <p:scale>
          <a:sx n="63" d="100"/>
          <a:sy n="63" d="100"/>
        </p:scale>
        <p:origin x="1354" y="67"/>
      </p:cViewPr>
      <p:guideLst>
        <p:guide orient="horz" pos="2160"/>
        <p:guide pos="3840"/>
      </p:guideLst>
    </p:cSldViewPr>
  </p:slideViewPr>
  <p:notesTextViewPr>
    <p:cViewPr>
      <p:scale>
        <a:sx n="1" d="1"/>
        <a:sy n="1" d="1"/>
      </p:scale>
      <p:origin x="0" y="0"/>
    </p:cViewPr>
  </p:notesTextViewPr>
  <p:notesViewPr>
    <p:cSldViewPr>
      <p:cViewPr varScale="1">
        <p:scale>
          <a:sx n="60" d="100"/>
          <a:sy n="60" d="100"/>
        </p:scale>
        <p:origin x="3187"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745D93D7-97C8-45CA-8269-69340B3AB3B8}"/>
    <pc:docChg chg="undo custSel addSld delSld modSld sldOrd modMainMaster modNotesMaster modHandout">
      <pc:chgData name="Stan Cox" userId="9376f276357bfffd" providerId="LiveId" clId="{745D93D7-97C8-45CA-8269-69340B3AB3B8}" dt="2022-06-18T22:42:03.362" v="1587" actId="167"/>
      <pc:docMkLst>
        <pc:docMk/>
      </pc:docMkLst>
      <pc:sldChg chg="modSp mod setBg modNotes modNotesTx">
        <pc:chgData name="Stan Cox" userId="9376f276357bfffd" providerId="LiveId" clId="{745D93D7-97C8-45CA-8269-69340B3AB3B8}" dt="2022-06-18T22:41:12.387" v="1566"/>
        <pc:sldMkLst>
          <pc:docMk/>
          <pc:sldMk cId="1071596318" sldId="256"/>
        </pc:sldMkLst>
        <pc:spChg chg="mod">
          <ac:chgData name="Stan Cox" userId="9376f276357bfffd" providerId="LiveId" clId="{745D93D7-97C8-45CA-8269-69340B3AB3B8}" dt="2022-06-18T20:30:33.574" v="14" actId="1076"/>
          <ac:spMkLst>
            <pc:docMk/>
            <pc:sldMk cId="1071596318" sldId="256"/>
            <ac:spMk id="2" creationId="{00000000-0000-0000-0000-000000000000}"/>
          </ac:spMkLst>
        </pc:spChg>
        <pc:spChg chg="mod">
          <ac:chgData name="Stan Cox" userId="9376f276357bfffd" providerId="LiveId" clId="{745D93D7-97C8-45CA-8269-69340B3AB3B8}" dt="2022-06-18T20:31:11.240" v="25" actId="1076"/>
          <ac:spMkLst>
            <pc:docMk/>
            <pc:sldMk cId="1071596318" sldId="256"/>
            <ac:spMk id="3" creationId="{00000000-0000-0000-0000-000000000000}"/>
          </ac:spMkLst>
        </pc:spChg>
        <pc:picChg chg="mod">
          <ac:chgData name="Stan Cox" userId="9376f276357bfffd" providerId="LiveId" clId="{745D93D7-97C8-45CA-8269-69340B3AB3B8}" dt="2022-06-18T20:31:09.004" v="24" actId="1076"/>
          <ac:picMkLst>
            <pc:docMk/>
            <pc:sldMk cId="1071596318" sldId="256"/>
            <ac:picMk id="5" creationId="{00000000-0000-0000-0000-000000000000}"/>
          </ac:picMkLst>
        </pc:picChg>
      </pc:sldChg>
      <pc:sldChg chg="modSp del">
        <pc:chgData name="Stan Cox" userId="9376f276357bfffd" providerId="LiveId" clId="{745D93D7-97C8-45CA-8269-69340B3AB3B8}" dt="2022-06-18T20:48:33.167" v="398" actId="47"/>
        <pc:sldMkLst>
          <pc:docMk/>
          <pc:sldMk cId="2328273378" sldId="257"/>
        </pc:sldMkLst>
        <pc:spChg chg="mod">
          <ac:chgData name="Stan Cox" userId="9376f276357bfffd" providerId="LiveId" clId="{745D93D7-97C8-45CA-8269-69340B3AB3B8}" dt="2022-06-18T20:29:54.757" v="7"/>
          <ac:spMkLst>
            <pc:docMk/>
            <pc:sldMk cId="2328273378" sldId="257"/>
            <ac:spMk id="5" creationId="{00000000-0000-0000-0000-000000000000}"/>
          </ac:spMkLst>
        </pc:spChg>
        <pc:spChg chg="mod">
          <ac:chgData name="Stan Cox" userId="9376f276357bfffd" providerId="LiveId" clId="{745D93D7-97C8-45CA-8269-69340B3AB3B8}" dt="2022-06-18T20:29:54.757" v="7"/>
          <ac:spMkLst>
            <pc:docMk/>
            <pc:sldMk cId="2328273378" sldId="257"/>
            <ac:spMk id="6" creationId="{00000000-0000-0000-0000-000000000000}"/>
          </ac:spMkLst>
        </pc:spChg>
        <pc:picChg chg="mod">
          <ac:chgData name="Stan Cox" userId="9376f276357bfffd" providerId="LiveId" clId="{745D93D7-97C8-45CA-8269-69340B3AB3B8}" dt="2022-06-18T20:29:54.757" v="7"/>
          <ac:picMkLst>
            <pc:docMk/>
            <pc:sldMk cId="2328273378" sldId="257"/>
            <ac:picMk id="4" creationId="{00000000-0000-0000-0000-000000000000}"/>
          </ac:picMkLst>
        </pc:picChg>
      </pc:sldChg>
      <pc:sldChg chg="modSp del">
        <pc:chgData name="Stan Cox" userId="9376f276357bfffd" providerId="LiveId" clId="{745D93D7-97C8-45CA-8269-69340B3AB3B8}" dt="2022-06-18T20:48:35.557" v="399" actId="47"/>
        <pc:sldMkLst>
          <pc:docMk/>
          <pc:sldMk cId="1917049685" sldId="258"/>
        </pc:sldMkLst>
        <pc:spChg chg="mod">
          <ac:chgData name="Stan Cox" userId="9376f276357bfffd" providerId="LiveId" clId="{745D93D7-97C8-45CA-8269-69340B3AB3B8}" dt="2022-06-18T20:29:54.757" v="7"/>
          <ac:spMkLst>
            <pc:docMk/>
            <pc:sldMk cId="1917049685" sldId="258"/>
            <ac:spMk id="5" creationId="{00000000-0000-0000-0000-000000000000}"/>
          </ac:spMkLst>
        </pc:spChg>
        <pc:spChg chg="mod">
          <ac:chgData name="Stan Cox" userId="9376f276357bfffd" providerId="LiveId" clId="{745D93D7-97C8-45CA-8269-69340B3AB3B8}" dt="2022-06-18T20:29:54.757" v="7"/>
          <ac:spMkLst>
            <pc:docMk/>
            <pc:sldMk cId="1917049685" sldId="258"/>
            <ac:spMk id="6" creationId="{00000000-0000-0000-0000-000000000000}"/>
          </ac:spMkLst>
        </pc:spChg>
        <pc:spChg chg="mod">
          <ac:chgData name="Stan Cox" userId="9376f276357bfffd" providerId="LiveId" clId="{745D93D7-97C8-45CA-8269-69340B3AB3B8}" dt="2022-06-18T20:29:54.757" v="7"/>
          <ac:spMkLst>
            <pc:docMk/>
            <pc:sldMk cId="1917049685" sldId="258"/>
            <ac:spMk id="7" creationId="{00000000-0000-0000-0000-000000000000}"/>
          </ac:spMkLst>
        </pc:spChg>
        <pc:picChg chg="mod">
          <ac:chgData name="Stan Cox" userId="9376f276357bfffd" providerId="LiveId" clId="{745D93D7-97C8-45CA-8269-69340B3AB3B8}" dt="2022-06-18T20:29:54.757" v="7"/>
          <ac:picMkLst>
            <pc:docMk/>
            <pc:sldMk cId="1917049685" sldId="258"/>
            <ac:picMk id="4" creationId="{00000000-0000-0000-0000-000000000000}"/>
          </ac:picMkLst>
        </pc:picChg>
      </pc:sldChg>
      <pc:sldChg chg="modSp del">
        <pc:chgData name="Stan Cox" userId="9376f276357bfffd" providerId="LiveId" clId="{745D93D7-97C8-45CA-8269-69340B3AB3B8}" dt="2022-06-18T20:48:37.449" v="400" actId="47"/>
        <pc:sldMkLst>
          <pc:docMk/>
          <pc:sldMk cId="1917049685" sldId="259"/>
        </pc:sldMkLst>
        <pc:spChg chg="mod">
          <ac:chgData name="Stan Cox" userId="9376f276357bfffd" providerId="LiveId" clId="{745D93D7-97C8-45CA-8269-69340B3AB3B8}" dt="2022-06-18T20:29:54.757" v="7"/>
          <ac:spMkLst>
            <pc:docMk/>
            <pc:sldMk cId="1917049685" sldId="259"/>
            <ac:spMk id="5" creationId="{00000000-0000-0000-0000-000000000000}"/>
          </ac:spMkLst>
        </pc:spChg>
        <pc:spChg chg="mod">
          <ac:chgData name="Stan Cox" userId="9376f276357bfffd" providerId="LiveId" clId="{745D93D7-97C8-45CA-8269-69340B3AB3B8}" dt="2022-06-18T20:29:54.757" v="7"/>
          <ac:spMkLst>
            <pc:docMk/>
            <pc:sldMk cId="1917049685" sldId="259"/>
            <ac:spMk id="6" creationId="{00000000-0000-0000-0000-000000000000}"/>
          </ac:spMkLst>
        </pc:spChg>
        <pc:spChg chg="mod">
          <ac:chgData name="Stan Cox" userId="9376f276357bfffd" providerId="LiveId" clId="{745D93D7-97C8-45CA-8269-69340B3AB3B8}" dt="2022-06-18T20:29:54.757" v="7"/>
          <ac:spMkLst>
            <pc:docMk/>
            <pc:sldMk cId="1917049685" sldId="259"/>
            <ac:spMk id="7" creationId="{00000000-0000-0000-0000-000000000000}"/>
          </ac:spMkLst>
        </pc:spChg>
        <pc:spChg chg="mod">
          <ac:chgData name="Stan Cox" userId="9376f276357bfffd" providerId="LiveId" clId="{745D93D7-97C8-45CA-8269-69340B3AB3B8}" dt="2022-06-18T20:29:54.757" v="7"/>
          <ac:spMkLst>
            <pc:docMk/>
            <pc:sldMk cId="1917049685" sldId="259"/>
            <ac:spMk id="8" creationId="{00000000-0000-0000-0000-000000000000}"/>
          </ac:spMkLst>
        </pc:spChg>
        <pc:picChg chg="mod">
          <ac:chgData name="Stan Cox" userId="9376f276357bfffd" providerId="LiveId" clId="{745D93D7-97C8-45CA-8269-69340B3AB3B8}" dt="2022-06-18T20:29:54.757" v="7"/>
          <ac:picMkLst>
            <pc:docMk/>
            <pc:sldMk cId="1917049685" sldId="259"/>
            <ac:picMk id="4" creationId="{00000000-0000-0000-0000-000000000000}"/>
          </ac:picMkLst>
        </pc:picChg>
      </pc:sldChg>
      <pc:sldChg chg="modSp del">
        <pc:chgData name="Stan Cox" userId="9376f276357bfffd" providerId="LiveId" clId="{745D93D7-97C8-45CA-8269-69340B3AB3B8}" dt="2022-06-18T20:48:39.935" v="401" actId="47"/>
        <pc:sldMkLst>
          <pc:docMk/>
          <pc:sldMk cId="1917049685" sldId="260"/>
        </pc:sldMkLst>
        <pc:spChg chg="mod">
          <ac:chgData name="Stan Cox" userId="9376f276357bfffd" providerId="LiveId" clId="{745D93D7-97C8-45CA-8269-69340B3AB3B8}" dt="2022-06-18T20:29:54.757" v="7"/>
          <ac:spMkLst>
            <pc:docMk/>
            <pc:sldMk cId="1917049685" sldId="260"/>
            <ac:spMk id="5" creationId="{00000000-0000-0000-0000-000000000000}"/>
          </ac:spMkLst>
        </pc:spChg>
        <pc:spChg chg="mod">
          <ac:chgData name="Stan Cox" userId="9376f276357bfffd" providerId="LiveId" clId="{745D93D7-97C8-45CA-8269-69340B3AB3B8}" dt="2022-06-18T20:29:54.757" v="7"/>
          <ac:spMkLst>
            <pc:docMk/>
            <pc:sldMk cId="1917049685" sldId="260"/>
            <ac:spMk id="6" creationId="{00000000-0000-0000-0000-000000000000}"/>
          </ac:spMkLst>
        </pc:spChg>
        <pc:spChg chg="mod">
          <ac:chgData name="Stan Cox" userId="9376f276357bfffd" providerId="LiveId" clId="{745D93D7-97C8-45CA-8269-69340B3AB3B8}" dt="2022-06-18T20:29:54.757" v="7"/>
          <ac:spMkLst>
            <pc:docMk/>
            <pc:sldMk cId="1917049685" sldId="260"/>
            <ac:spMk id="7" creationId="{00000000-0000-0000-0000-000000000000}"/>
          </ac:spMkLst>
        </pc:spChg>
        <pc:spChg chg="mod">
          <ac:chgData name="Stan Cox" userId="9376f276357bfffd" providerId="LiveId" clId="{745D93D7-97C8-45CA-8269-69340B3AB3B8}" dt="2022-06-18T20:29:54.757" v="7"/>
          <ac:spMkLst>
            <pc:docMk/>
            <pc:sldMk cId="1917049685" sldId="260"/>
            <ac:spMk id="8" creationId="{00000000-0000-0000-0000-000000000000}"/>
          </ac:spMkLst>
        </pc:spChg>
        <pc:spChg chg="mod">
          <ac:chgData name="Stan Cox" userId="9376f276357bfffd" providerId="LiveId" clId="{745D93D7-97C8-45CA-8269-69340B3AB3B8}" dt="2022-06-18T20:29:54.757" v="7"/>
          <ac:spMkLst>
            <pc:docMk/>
            <pc:sldMk cId="1917049685" sldId="260"/>
            <ac:spMk id="9" creationId="{00000000-0000-0000-0000-000000000000}"/>
          </ac:spMkLst>
        </pc:spChg>
        <pc:picChg chg="mod">
          <ac:chgData name="Stan Cox" userId="9376f276357bfffd" providerId="LiveId" clId="{745D93D7-97C8-45CA-8269-69340B3AB3B8}" dt="2022-06-18T20:29:54.757" v="7"/>
          <ac:picMkLst>
            <pc:docMk/>
            <pc:sldMk cId="1917049685" sldId="260"/>
            <ac:picMk id="4" creationId="{00000000-0000-0000-0000-000000000000}"/>
          </ac:picMkLst>
        </pc:picChg>
      </pc:sldChg>
      <pc:sldChg chg="delSp modSp mod ord modAnim">
        <pc:chgData name="Stan Cox" userId="9376f276357bfffd" providerId="LiveId" clId="{745D93D7-97C8-45CA-8269-69340B3AB3B8}" dt="2022-06-18T20:49:29.692" v="408" actId="20577"/>
        <pc:sldMkLst>
          <pc:docMk/>
          <pc:sldMk cId="1917049685" sldId="261"/>
        </pc:sldMkLst>
        <pc:spChg chg="mod">
          <ac:chgData name="Stan Cox" userId="9376f276357bfffd" providerId="LiveId" clId="{745D93D7-97C8-45CA-8269-69340B3AB3B8}" dt="2022-06-18T20:49:29.692" v="408" actId="20577"/>
          <ac:spMkLst>
            <pc:docMk/>
            <pc:sldMk cId="1917049685" sldId="261"/>
            <ac:spMk id="5" creationId="{00000000-0000-0000-0000-000000000000}"/>
          </ac:spMkLst>
        </pc:spChg>
        <pc:spChg chg="mod">
          <ac:chgData name="Stan Cox" userId="9376f276357bfffd" providerId="LiveId" clId="{745D93D7-97C8-45CA-8269-69340B3AB3B8}" dt="2022-06-18T20:49:00.154" v="402" actId="207"/>
          <ac:spMkLst>
            <pc:docMk/>
            <pc:sldMk cId="1917049685" sldId="261"/>
            <ac:spMk id="6" creationId="{00000000-0000-0000-0000-000000000000}"/>
          </ac:spMkLst>
        </pc:spChg>
        <pc:spChg chg="del mod">
          <ac:chgData name="Stan Cox" userId="9376f276357bfffd" providerId="LiveId" clId="{745D93D7-97C8-45CA-8269-69340B3AB3B8}" dt="2022-06-18T20:49:26.812" v="407" actId="478"/>
          <ac:spMkLst>
            <pc:docMk/>
            <pc:sldMk cId="1917049685" sldId="261"/>
            <ac:spMk id="7" creationId="{00000000-0000-0000-0000-000000000000}"/>
          </ac:spMkLst>
        </pc:spChg>
        <pc:spChg chg="del mod">
          <ac:chgData name="Stan Cox" userId="9376f276357bfffd" providerId="LiveId" clId="{745D93D7-97C8-45CA-8269-69340B3AB3B8}" dt="2022-06-18T20:49:24.159" v="406" actId="478"/>
          <ac:spMkLst>
            <pc:docMk/>
            <pc:sldMk cId="1917049685" sldId="261"/>
            <ac:spMk id="8" creationId="{00000000-0000-0000-0000-000000000000}"/>
          </ac:spMkLst>
        </pc:spChg>
        <pc:spChg chg="del mod">
          <ac:chgData name="Stan Cox" userId="9376f276357bfffd" providerId="LiveId" clId="{745D93D7-97C8-45CA-8269-69340B3AB3B8}" dt="2022-06-18T20:49:22.133" v="405" actId="478"/>
          <ac:spMkLst>
            <pc:docMk/>
            <pc:sldMk cId="1917049685" sldId="261"/>
            <ac:spMk id="9" creationId="{00000000-0000-0000-0000-000000000000}"/>
          </ac:spMkLst>
        </pc:spChg>
        <pc:spChg chg="del mod">
          <ac:chgData name="Stan Cox" userId="9376f276357bfffd" providerId="LiveId" clId="{745D93D7-97C8-45CA-8269-69340B3AB3B8}" dt="2022-06-18T20:49:19.097" v="404" actId="478"/>
          <ac:spMkLst>
            <pc:docMk/>
            <pc:sldMk cId="1917049685" sldId="261"/>
            <ac:spMk id="10" creationId="{00000000-0000-0000-0000-000000000000}"/>
          </ac:spMkLst>
        </pc:spChg>
        <pc:picChg chg="mod">
          <ac:chgData name="Stan Cox" userId="9376f276357bfffd" providerId="LiveId" clId="{745D93D7-97C8-45CA-8269-69340B3AB3B8}" dt="2022-06-18T20:47:17.803" v="388" actId="1076"/>
          <ac:picMkLst>
            <pc:docMk/>
            <pc:sldMk cId="1917049685" sldId="261"/>
            <ac:picMk id="4" creationId="{00000000-0000-0000-0000-000000000000}"/>
          </ac:picMkLst>
        </pc:picChg>
      </pc:sldChg>
      <pc:sldChg chg="addSp delSp modSp mod">
        <pc:chgData name="Stan Cox" userId="9376f276357bfffd" providerId="LiveId" clId="{745D93D7-97C8-45CA-8269-69340B3AB3B8}" dt="2022-06-18T22:41:36.395" v="1585" actId="478"/>
        <pc:sldMkLst>
          <pc:docMk/>
          <pc:sldMk cId="2131551679" sldId="262"/>
        </pc:sldMkLst>
        <pc:spChg chg="mod">
          <ac:chgData name="Stan Cox" userId="9376f276357bfffd" providerId="LiveId" clId="{745D93D7-97C8-45CA-8269-69340B3AB3B8}" dt="2022-06-18T21:14:01.685" v="1451" actId="1035"/>
          <ac:spMkLst>
            <pc:docMk/>
            <pc:sldMk cId="2131551679" sldId="262"/>
            <ac:spMk id="2" creationId="{00000000-0000-0000-0000-000000000000}"/>
          </ac:spMkLst>
        </pc:spChg>
        <pc:spChg chg="mod">
          <ac:chgData name="Stan Cox" userId="9376f276357bfffd" providerId="LiveId" clId="{745D93D7-97C8-45CA-8269-69340B3AB3B8}" dt="2022-06-18T20:33:21.646" v="123" actId="1036"/>
          <ac:spMkLst>
            <pc:docMk/>
            <pc:sldMk cId="2131551679" sldId="262"/>
            <ac:spMk id="5" creationId="{00000000-0000-0000-0000-000000000000}"/>
          </ac:spMkLst>
        </pc:spChg>
        <pc:picChg chg="add del mod">
          <ac:chgData name="Stan Cox" userId="9376f276357bfffd" providerId="LiveId" clId="{745D93D7-97C8-45CA-8269-69340B3AB3B8}" dt="2022-06-18T22:41:36.395" v="1585" actId="478"/>
          <ac:picMkLst>
            <pc:docMk/>
            <pc:sldMk cId="2131551679" sldId="262"/>
            <ac:picMk id="4" creationId="{00000000-0000-0000-0000-000000000000}"/>
          </ac:picMkLst>
        </pc:picChg>
      </pc:sldChg>
      <pc:sldChg chg="modSp mod modNotesTx">
        <pc:chgData name="Stan Cox" userId="9376f276357bfffd" providerId="LiveId" clId="{745D93D7-97C8-45CA-8269-69340B3AB3B8}" dt="2022-06-18T21:01:42.203" v="801" actId="115"/>
        <pc:sldMkLst>
          <pc:docMk/>
          <pc:sldMk cId="1008064028" sldId="269"/>
        </pc:sldMkLst>
        <pc:spChg chg="mod">
          <ac:chgData name="Stan Cox" userId="9376f276357bfffd" providerId="LiveId" clId="{745D93D7-97C8-45CA-8269-69340B3AB3B8}" dt="2022-06-18T20:52:05.685" v="428" actId="14100"/>
          <ac:spMkLst>
            <pc:docMk/>
            <pc:sldMk cId="1008064028" sldId="269"/>
            <ac:spMk id="2" creationId="{00000000-0000-0000-0000-000000000000}"/>
          </ac:spMkLst>
        </pc:spChg>
        <pc:spChg chg="mod">
          <ac:chgData name="Stan Cox" userId="9376f276357bfffd" providerId="LiveId" clId="{745D93D7-97C8-45CA-8269-69340B3AB3B8}" dt="2022-06-18T20:52:32.743" v="431" actId="255"/>
          <ac:spMkLst>
            <pc:docMk/>
            <pc:sldMk cId="1008064028" sldId="269"/>
            <ac:spMk id="3" creationId="{00000000-0000-0000-0000-000000000000}"/>
          </ac:spMkLst>
        </pc:spChg>
      </pc:sldChg>
      <pc:sldChg chg="modSp mod modNotesTx">
        <pc:chgData name="Stan Cox" userId="9376f276357bfffd" providerId="LiveId" clId="{745D93D7-97C8-45CA-8269-69340B3AB3B8}" dt="2022-06-18T20:57:31.748" v="665" actId="207"/>
        <pc:sldMkLst>
          <pc:docMk/>
          <pc:sldMk cId="327600422" sldId="270"/>
        </pc:sldMkLst>
        <pc:spChg chg="mod">
          <ac:chgData name="Stan Cox" userId="9376f276357bfffd" providerId="LiveId" clId="{745D93D7-97C8-45CA-8269-69340B3AB3B8}" dt="2022-06-18T20:55:50.282" v="567" actId="1035"/>
          <ac:spMkLst>
            <pc:docMk/>
            <pc:sldMk cId="327600422" sldId="270"/>
            <ac:spMk id="2" creationId="{00000000-0000-0000-0000-000000000000}"/>
          </ac:spMkLst>
        </pc:spChg>
        <pc:spChg chg="mod">
          <ac:chgData name="Stan Cox" userId="9376f276357bfffd" providerId="LiveId" clId="{745D93D7-97C8-45CA-8269-69340B3AB3B8}" dt="2022-06-18T20:56:06.029" v="572" actId="27636"/>
          <ac:spMkLst>
            <pc:docMk/>
            <pc:sldMk cId="327600422" sldId="270"/>
            <ac:spMk id="3" creationId="{00000000-0000-0000-0000-000000000000}"/>
          </ac:spMkLst>
        </pc:spChg>
      </pc:sldChg>
      <pc:sldChg chg="modSp mod modNotesTx">
        <pc:chgData name="Stan Cox" userId="9376f276357bfffd" providerId="LiveId" clId="{745D93D7-97C8-45CA-8269-69340B3AB3B8}" dt="2022-06-18T21:01:05.136" v="798"/>
        <pc:sldMkLst>
          <pc:docMk/>
          <pc:sldMk cId="980971047" sldId="272"/>
        </pc:sldMkLst>
        <pc:spChg chg="mod">
          <ac:chgData name="Stan Cox" userId="9376f276357bfffd" providerId="LiveId" clId="{745D93D7-97C8-45CA-8269-69340B3AB3B8}" dt="2022-06-18T20:57:54.774" v="667" actId="14100"/>
          <ac:spMkLst>
            <pc:docMk/>
            <pc:sldMk cId="980971047" sldId="272"/>
            <ac:spMk id="2" creationId="{00000000-0000-0000-0000-000000000000}"/>
          </ac:spMkLst>
        </pc:spChg>
        <pc:spChg chg="mod">
          <ac:chgData name="Stan Cox" userId="9376f276357bfffd" providerId="LiveId" clId="{745D93D7-97C8-45CA-8269-69340B3AB3B8}" dt="2022-06-18T20:58:27.397" v="673" actId="255"/>
          <ac:spMkLst>
            <pc:docMk/>
            <pc:sldMk cId="980971047" sldId="272"/>
            <ac:spMk id="3" creationId="{00000000-0000-0000-0000-000000000000}"/>
          </ac:spMkLst>
        </pc:spChg>
      </pc:sldChg>
      <pc:sldChg chg="modSp mod modNotesTx">
        <pc:chgData name="Stan Cox" userId="9376f276357bfffd" providerId="LiveId" clId="{745D93D7-97C8-45CA-8269-69340B3AB3B8}" dt="2022-06-18T21:07:21.332" v="915" actId="207"/>
        <pc:sldMkLst>
          <pc:docMk/>
          <pc:sldMk cId="1484722789" sldId="273"/>
        </pc:sldMkLst>
        <pc:spChg chg="mod">
          <ac:chgData name="Stan Cox" userId="9376f276357bfffd" providerId="LiveId" clId="{745D93D7-97C8-45CA-8269-69340B3AB3B8}" dt="2022-06-18T21:02:18.057" v="810" actId="1035"/>
          <ac:spMkLst>
            <pc:docMk/>
            <pc:sldMk cId="1484722789" sldId="273"/>
            <ac:spMk id="2" creationId="{00000000-0000-0000-0000-000000000000}"/>
          </ac:spMkLst>
        </pc:spChg>
        <pc:spChg chg="mod">
          <ac:chgData name="Stan Cox" userId="9376f276357bfffd" providerId="LiveId" clId="{745D93D7-97C8-45CA-8269-69340B3AB3B8}" dt="2022-06-18T21:03:41.849" v="822" actId="207"/>
          <ac:spMkLst>
            <pc:docMk/>
            <pc:sldMk cId="1484722789" sldId="273"/>
            <ac:spMk id="3" creationId="{00000000-0000-0000-0000-000000000000}"/>
          </ac:spMkLst>
        </pc:spChg>
      </pc:sldChg>
      <pc:sldChg chg="modSp mod modNotesTx">
        <pc:chgData name="Stan Cox" userId="9376f276357bfffd" providerId="LiveId" clId="{745D93D7-97C8-45CA-8269-69340B3AB3B8}" dt="2022-06-18T21:10:32.660" v="989" actId="207"/>
        <pc:sldMkLst>
          <pc:docMk/>
          <pc:sldMk cId="3256710862" sldId="274"/>
        </pc:sldMkLst>
        <pc:spChg chg="mod">
          <ac:chgData name="Stan Cox" userId="9376f276357bfffd" providerId="LiveId" clId="{745D93D7-97C8-45CA-8269-69340B3AB3B8}" dt="2022-06-18T21:08:29.174" v="927" actId="1035"/>
          <ac:spMkLst>
            <pc:docMk/>
            <pc:sldMk cId="3256710862" sldId="274"/>
            <ac:spMk id="2" creationId="{00000000-0000-0000-0000-000000000000}"/>
          </ac:spMkLst>
        </pc:spChg>
        <pc:spChg chg="mod">
          <ac:chgData name="Stan Cox" userId="9376f276357bfffd" providerId="LiveId" clId="{745D93D7-97C8-45CA-8269-69340B3AB3B8}" dt="2022-06-18T21:09:13.627" v="939" actId="255"/>
          <ac:spMkLst>
            <pc:docMk/>
            <pc:sldMk cId="3256710862" sldId="274"/>
            <ac:spMk id="3" creationId="{00000000-0000-0000-0000-000000000000}"/>
          </ac:spMkLst>
        </pc:spChg>
      </pc:sldChg>
      <pc:sldChg chg="del">
        <pc:chgData name="Stan Cox" userId="9376f276357bfffd" providerId="LiveId" clId="{745D93D7-97C8-45CA-8269-69340B3AB3B8}" dt="2022-06-18T20:26:56.129" v="0" actId="47"/>
        <pc:sldMkLst>
          <pc:docMk/>
          <pc:sldMk cId="467326528" sldId="277"/>
        </pc:sldMkLst>
      </pc:sldChg>
      <pc:sldChg chg="del">
        <pc:chgData name="Stan Cox" userId="9376f276357bfffd" providerId="LiveId" clId="{745D93D7-97C8-45CA-8269-69340B3AB3B8}" dt="2022-06-18T20:26:56.129" v="0" actId="47"/>
        <pc:sldMkLst>
          <pc:docMk/>
          <pc:sldMk cId="663734861" sldId="279"/>
        </pc:sldMkLst>
      </pc:sldChg>
      <pc:sldChg chg="modSp mod">
        <pc:chgData name="Stan Cox" userId="9376f276357bfffd" providerId="LiveId" clId="{745D93D7-97C8-45CA-8269-69340B3AB3B8}" dt="2022-06-18T20:34:33.297" v="150" actId="255"/>
        <pc:sldMkLst>
          <pc:docMk/>
          <pc:sldMk cId="1719438338" sldId="280"/>
        </pc:sldMkLst>
        <pc:spChg chg="mod">
          <ac:chgData name="Stan Cox" userId="9376f276357bfffd" providerId="LiveId" clId="{745D93D7-97C8-45CA-8269-69340B3AB3B8}" dt="2022-06-18T20:29:54.757" v="7"/>
          <ac:spMkLst>
            <pc:docMk/>
            <pc:sldMk cId="1719438338" sldId="280"/>
            <ac:spMk id="2" creationId="{00000000-0000-0000-0000-000000000000}"/>
          </ac:spMkLst>
        </pc:spChg>
        <pc:spChg chg="mod">
          <ac:chgData name="Stan Cox" userId="9376f276357bfffd" providerId="LiveId" clId="{745D93D7-97C8-45CA-8269-69340B3AB3B8}" dt="2022-06-18T20:34:33.297" v="150" actId="255"/>
          <ac:spMkLst>
            <pc:docMk/>
            <pc:sldMk cId="1719438338" sldId="280"/>
            <ac:spMk id="3" creationId="{00000000-0000-0000-0000-000000000000}"/>
          </ac:spMkLst>
        </pc:spChg>
      </pc:sldChg>
      <pc:sldChg chg="modSp mod">
        <pc:chgData name="Stan Cox" userId="9376f276357bfffd" providerId="LiveId" clId="{745D93D7-97C8-45CA-8269-69340B3AB3B8}" dt="2022-06-18T20:35:20.752" v="155" actId="255"/>
        <pc:sldMkLst>
          <pc:docMk/>
          <pc:sldMk cId="3879215540" sldId="281"/>
        </pc:sldMkLst>
        <pc:spChg chg="mod">
          <ac:chgData name="Stan Cox" userId="9376f276357bfffd" providerId="LiveId" clId="{745D93D7-97C8-45CA-8269-69340B3AB3B8}" dt="2022-06-18T20:29:54.757" v="7"/>
          <ac:spMkLst>
            <pc:docMk/>
            <pc:sldMk cId="3879215540" sldId="281"/>
            <ac:spMk id="2" creationId="{00000000-0000-0000-0000-000000000000}"/>
          </ac:spMkLst>
        </pc:spChg>
        <pc:spChg chg="mod">
          <ac:chgData name="Stan Cox" userId="9376f276357bfffd" providerId="LiveId" clId="{745D93D7-97C8-45CA-8269-69340B3AB3B8}" dt="2022-06-18T20:35:20.752" v="155" actId="255"/>
          <ac:spMkLst>
            <pc:docMk/>
            <pc:sldMk cId="3879215540" sldId="281"/>
            <ac:spMk id="3" creationId="{00000000-0000-0000-0000-000000000000}"/>
          </ac:spMkLst>
        </pc:spChg>
      </pc:sldChg>
      <pc:sldChg chg="del">
        <pc:chgData name="Stan Cox" userId="9376f276357bfffd" providerId="LiveId" clId="{745D93D7-97C8-45CA-8269-69340B3AB3B8}" dt="2022-06-18T20:28:23.735" v="1" actId="47"/>
        <pc:sldMkLst>
          <pc:docMk/>
          <pc:sldMk cId="4028470534" sldId="282"/>
        </pc:sldMkLst>
      </pc:sldChg>
      <pc:sldChg chg="del">
        <pc:chgData name="Stan Cox" userId="9376f276357bfffd" providerId="LiveId" clId="{745D93D7-97C8-45CA-8269-69340B3AB3B8}" dt="2022-06-18T20:28:23.735" v="1" actId="47"/>
        <pc:sldMkLst>
          <pc:docMk/>
          <pc:sldMk cId="3481241553" sldId="283"/>
        </pc:sldMkLst>
      </pc:sldChg>
      <pc:sldChg chg="modSp mod modNotesTx">
        <pc:chgData name="Stan Cox" userId="9376f276357bfffd" providerId="LiveId" clId="{745D93D7-97C8-45CA-8269-69340B3AB3B8}" dt="2022-06-18T20:38:56.229" v="301" actId="6549"/>
        <pc:sldMkLst>
          <pc:docMk/>
          <pc:sldMk cId="3481241553" sldId="284"/>
        </pc:sldMkLst>
        <pc:spChg chg="mod">
          <ac:chgData name="Stan Cox" userId="9376f276357bfffd" providerId="LiveId" clId="{745D93D7-97C8-45CA-8269-69340B3AB3B8}" dt="2022-06-18T20:36:13.468" v="173" actId="14100"/>
          <ac:spMkLst>
            <pc:docMk/>
            <pc:sldMk cId="3481241553" sldId="284"/>
            <ac:spMk id="2" creationId="{00000000-0000-0000-0000-000000000000}"/>
          </ac:spMkLst>
        </pc:spChg>
        <pc:spChg chg="mod">
          <ac:chgData name="Stan Cox" userId="9376f276357bfffd" providerId="LiveId" clId="{745D93D7-97C8-45CA-8269-69340B3AB3B8}" dt="2022-06-18T20:36:42.911" v="178" actId="255"/>
          <ac:spMkLst>
            <pc:docMk/>
            <pc:sldMk cId="3481241553" sldId="284"/>
            <ac:spMk id="3" creationId="{00000000-0000-0000-0000-000000000000}"/>
          </ac:spMkLst>
        </pc:spChg>
      </pc:sldChg>
      <pc:sldChg chg="del">
        <pc:chgData name="Stan Cox" userId="9376f276357bfffd" providerId="LiveId" clId="{745D93D7-97C8-45CA-8269-69340B3AB3B8}" dt="2022-06-18T20:28:23.735" v="1" actId="47"/>
        <pc:sldMkLst>
          <pc:docMk/>
          <pc:sldMk cId="2110935651" sldId="285"/>
        </pc:sldMkLst>
      </pc:sldChg>
      <pc:sldChg chg="del">
        <pc:chgData name="Stan Cox" userId="9376f276357bfffd" providerId="LiveId" clId="{745D93D7-97C8-45CA-8269-69340B3AB3B8}" dt="2022-06-18T20:28:23.735" v="1" actId="47"/>
        <pc:sldMkLst>
          <pc:docMk/>
          <pc:sldMk cId="3327957167" sldId="286"/>
        </pc:sldMkLst>
      </pc:sldChg>
      <pc:sldChg chg="modSp del">
        <pc:chgData name="Stan Cox" userId="9376f276357bfffd" providerId="LiveId" clId="{745D93D7-97C8-45CA-8269-69340B3AB3B8}" dt="2022-06-18T20:39:01.540" v="302" actId="47"/>
        <pc:sldMkLst>
          <pc:docMk/>
          <pc:sldMk cId="3327957167" sldId="287"/>
        </pc:sldMkLst>
        <pc:spChg chg="mod">
          <ac:chgData name="Stan Cox" userId="9376f276357bfffd" providerId="LiveId" clId="{745D93D7-97C8-45CA-8269-69340B3AB3B8}" dt="2022-06-18T20:29:54.757" v="7"/>
          <ac:spMkLst>
            <pc:docMk/>
            <pc:sldMk cId="3327957167" sldId="287"/>
            <ac:spMk id="2" creationId="{00000000-0000-0000-0000-000000000000}"/>
          </ac:spMkLst>
        </pc:spChg>
        <pc:spChg chg="mod">
          <ac:chgData name="Stan Cox" userId="9376f276357bfffd" providerId="LiveId" clId="{745D93D7-97C8-45CA-8269-69340B3AB3B8}" dt="2022-06-18T20:29:54.757" v="7"/>
          <ac:spMkLst>
            <pc:docMk/>
            <pc:sldMk cId="3327957167" sldId="287"/>
            <ac:spMk id="3" creationId="{00000000-0000-0000-0000-000000000000}"/>
          </ac:spMkLst>
        </pc:spChg>
        <pc:picChg chg="mod">
          <ac:chgData name="Stan Cox" userId="9376f276357bfffd" providerId="LiveId" clId="{745D93D7-97C8-45CA-8269-69340B3AB3B8}" dt="2022-06-18T20:29:54.757" v="7"/>
          <ac:picMkLst>
            <pc:docMk/>
            <pc:sldMk cId="3327957167" sldId="287"/>
            <ac:picMk id="4" creationId="{00000000-0000-0000-0000-000000000000}"/>
          </ac:picMkLst>
        </pc:picChg>
      </pc:sldChg>
      <pc:sldChg chg="modSp del">
        <pc:chgData name="Stan Cox" userId="9376f276357bfffd" providerId="LiveId" clId="{745D93D7-97C8-45CA-8269-69340B3AB3B8}" dt="2022-06-18T20:39:09.292" v="303" actId="47"/>
        <pc:sldMkLst>
          <pc:docMk/>
          <pc:sldMk cId="3327957167" sldId="288"/>
        </pc:sldMkLst>
        <pc:spChg chg="mod">
          <ac:chgData name="Stan Cox" userId="9376f276357bfffd" providerId="LiveId" clId="{745D93D7-97C8-45CA-8269-69340B3AB3B8}" dt="2022-06-18T20:29:54.757" v="7"/>
          <ac:spMkLst>
            <pc:docMk/>
            <pc:sldMk cId="3327957167" sldId="288"/>
            <ac:spMk id="2" creationId="{00000000-0000-0000-0000-000000000000}"/>
          </ac:spMkLst>
        </pc:spChg>
        <pc:spChg chg="mod">
          <ac:chgData name="Stan Cox" userId="9376f276357bfffd" providerId="LiveId" clId="{745D93D7-97C8-45CA-8269-69340B3AB3B8}" dt="2022-06-18T20:29:54.757" v="7"/>
          <ac:spMkLst>
            <pc:docMk/>
            <pc:sldMk cId="3327957167" sldId="288"/>
            <ac:spMk id="3" creationId="{00000000-0000-0000-0000-000000000000}"/>
          </ac:spMkLst>
        </pc:spChg>
        <pc:picChg chg="mod">
          <ac:chgData name="Stan Cox" userId="9376f276357bfffd" providerId="LiveId" clId="{745D93D7-97C8-45CA-8269-69340B3AB3B8}" dt="2022-06-18T20:29:54.757" v="7"/>
          <ac:picMkLst>
            <pc:docMk/>
            <pc:sldMk cId="3327957167" sldId="288"/>
            <ac:picMk id="4" creationId="{00000000-0000-0000-0000-000000000000}"/>
          </ac:picMkLst>
        </pc:picChg>
      </pc:sldChg>
      <pc:sldChg chg="modSp mod modAnim">
        <pc:chgData name="Stan Cox" userId="9376f276357bfffd" providerId="LiveId" clId="{745D93D7-97C8-45CA-8269-69340B3AB3B8}" dt="2022-06-18T21:11:17.511" v="997" actId="179"/>
        <pc:sldMkLst>
          <pc:docMk/>
          <pc:sldMk cId="3943488402" sldId="301"/>
        </pc:sldMkLst>
        <pc:spChg chg="mod">
          <ac:chgData name="Stan Cox" userId="9376f276357bfffd" providerId="LiveId" clId="{745D93D7-97C8-45CA-8269-69340B3AB3B8}" dt="2022-06-18T21:11:00.940" v="994" actId="14100"/>
          <ac:spMkLst>
            <pc:docMk/>
            <pc:sldMk cId="3943488402" sldId="301"/>
            <ac:spMk id="2" creationId="{00000000-0000-0000-0000-000000000000}"/>
          </ac:spMkLst>
        </pc:spChg>
        <pc:spChg chg="mod">
          <ac:chgData name="Stan Cox" userId="9376f276357bfffd" providerId="LiveId" clId="{745D93D7-97C8-45CA-8269-69340B3AB3B8}" dt="2022-06-18T21:11:17.511" v="997" actId="179"/>
          <ac:spMkLst>
            <pc:docMk/>
            <pc:sldMk cId="3943488402" sldId="301"/>
            <ac:spMk id="3" creationId="{00000000-0000-0000-0000-000000000000}"/>
          </ac:spMkLst>
        </pc:spChg>
      </pc:sldChg>
      <pc:sldChg chg="modSp mod">
        <pc:chgData name="Stan Cox" userId="9376f276357bfffd" providerId="LiveId" clId="{745D93D7-97C8-45CA-8269-69340B3AB3B8}" dt="2022-06-18T20:39:34.896" v="305" actId="1076"/>
        <pc:sldMkLst>
          <pc:docMk/>
          <pc:sldMk cId="534453692" sldId="302"/>
        </pc:sldMkLst>
        <pc:spChg chg="mod">
          <ac:chgData name="Stan Cox" userId="9376f276357bfffd" providerId="LiveId" clId="{745D93D7-97C8-45CA-8269-69340B3AB3B8}" dt="2022-06-18T20:39:34.896" v="305" actId="1076"/>
          <ac:spMkLst>
            <pc:docMk/>
            <pc:sldMk cId="534453692" sldId="302"/>
            <ac:spMk id="5" creationId="{00000000-0000-0000-0000-000000000000}"/>
          </ac:spMkLst>
        </pc:spChg>
        <pc:picChg chg="mod">
          <ac:chgData name="Stan Cox" userId="9376f276357bfffd" providerId="LiveId" clId="{745D93D7-97C8-45CA-8269-69340B3AB3B8}" dt="2022-06-18T20:39:22.488" v="304" actId="14100"/>
          <ac:picMkLst>
            <pc:docMk/>
            <pc:sldMk cId="534453692" sldId="302"/>
            <ac:picMk id="4" creationId="{00000000-0000-0000-0000-000000000000}"/>
          </ac:picMkLst>
        </pc:picChg>
      </pc:sldChg>
      <pc:sldChg chg="modSp del">
        <pc:chgData name="Stan Cox" userId="9376f276357bfffd" providerId="LiveId" clId="{745D93D7-97C8-45CA-8269-69340B3AB3B8}" dt="2022-06-18T20:55:15.325" v="556" actId="47"/>
        <pc:sldMkLst>
          <pc:docMk/>
          <pc:sldMk cId="2808109720" sldId="303"/>
        </pc:sldMkLst>
        <pc:spChg chg="mod">
          <ac:chgData name="Stan Cox" userId="9376f276357bfffd" providerId="LiveId" clId="{745D93D7-97C8-45CA-8269-69340B3AB3B8}" dt="2022-06-18T20:29:54.757" v="7"/>
          <ac:spMkLst>
            <pc:docMk/>
            <pc:sldMk cId="2808109720" sldId="303"/>
            <ac:spMk id="2" creationId="{00000000-0000-0000-0000-000000000000}"/>
          </ac:spMkLst>
        </pc:spChg>
        <pc:spChg chg="mod">
          <ac:chgData name="Stan Cox" userId="9376f276357bfffd" providerId="LiveId" clId="{745D93D7-97C8-45CA-8269-69340B3AB3B8}" dt="2022-06-18T20:29:54.757" v="7"/>
          <ac:spMkLst>
            <pc:docMk/>
            <pc:sldMk cId="2808109720" sldId="303"/>
            <ac:spMk id="3" creationId="{00000000-0000-0000-0000-000000000000}"/>
          </ac:spMkLst>
        </pc:spChg>
        <pc:picChg chg="mod">
          <ac:chgData name="Stan Cox" userId="9376f276357bfffd" providerId="LiveId" clId="{745D93D7-97C8-45CA-8269-69340B3AB3B8}" dt="2022-06-18T20:29:54.757" v="7"/>
          <ac:picMkLst>
            <pc:docMk/>
            <pc:sldMk cId="2808109720" sldId="303"/>
            <ac:picMk id="4" creationId="{00000000-0000-0000-0000-000000000000}"/>
          </ac:picMkLst>
        </pc:picChg>
      </pc:sldChg>
      <pc:sldChg chg="modSp del modNotesTx">
        <pc:chgData name="Stan Cox" userId="9376f276357bfffd" providerId="LiveId" clId="{745D93D7-97C8-45CA-8269-69340B3AB3B8}" dt="2022-06-18T20:57:40.449" v="666" actId="47"/>
        <pc:sldMkLst>
          <pc:docMk/>
          <pc:sldMk cId="375733031" sldId="304"/>
        </pc:sldMkLst>
        <pc:spChg chg="mod">
          <ac:chgData name="Stan Cox" userId="9376f276357bfffd" providerId="LiveId" clId="{745D93D7-97C8-45CA-8269-69340B3AB3B8}" dt="2022-06-18T20:29:54.757" v="7"/>
          <ac:spMkLst>
            <pc:docMk/>
            <pc:sldMk cId="375733031" sldId="304"/>
            <ac:spMk id="2" creationId="{00000000-0000-0000-0000-000000000000}"/>
          </ac:spMkLst>
        </pc:spChg>
        <pc:spChg chg="mod">
          <ac:chgData name="Stan Cox" userId="9376f276357bfffd" providerId="LiveId" clId="{745D93D7-97C8-45CA-8269-69340B3AB3B8}" dt="2022-06-18T20:29:54.757" v="7"/>
          <ac:spMkLst>
            <pc:docMk/>
            <pc:sldMk cId="375733031" sldId="304"/>
            <ac:spMk id="3" creationId="{00000000-0000-0000-0000-000000000000}"/>
          </ac:spMkLst>
        </pc:spChg>
        <pc:picChg chg="mod">
          <ac:chgData name="Stan Cox" userId="9376f276357bfffd" providerId="LiveId" clId="{745D93D7-97C8-45CA-8269-69340B3AB3B8}" dt="2022-06-18T20:29:54.757" v="7"/>
          <ac:picMkLst>
            <pc:docMk/>
            <pc:sldMk cId="375733031" sldId="304"/>
            <ac:picMk id="4" creationId="{00000000-0000-0000-0000-000000000000}"/>
          </ac:picMkLst>
        </pc:picChg>
      </pc:sldChg>
      <pc:sldChg chg="modSp del">
        <pc:chgData name="Stan Cox" userId="9376f276357bfffd" providerId="LiveId" clId="{745D93D7-97C8-45CA-8269-69340B3AB3B8}" dt="2022-06-18T21:00:07.736" v="747" actId="47"/>
        <pc:sldMkLst>
          <pc:docMk/>
          <pc:sldMk cId="1888834097" sldId="305"/>
        </pc:sldMkLst>
        <pc:spChg chg="mod">
          <ac:chgData name="Stan Cox" userId="9376f276357bfffd" providerId="LiveId" clId="{745D93D7-97C8-45CA-8269-69340B3AB3B8}" dt="2022-06-18T20:29:54.757" v="7"/>
          <ac:spMkLst>
            <pc:docMk/>
            <pc:sldMk cId="1888834097" sldId="305"/>
            <ac:spMk id="2" creationId="{00000000-0000-0000-0000-000000000000}"/>
          </ac:spMkLst>
        </pc:spChg>
        <pc:spChg chg="mod">
          <ac:chgData name="Stan Cox" userId="9376f276357bfffd" providerId="LiveId" clId="{745D93D7-97C8-45CA-8269-69340B3AB3B8}" dt="2022-06-18T20:29:54.757" v="7"/>
          <ac:spMkLst>
            <pc:docMk/>
            <pc:sldMk cId="1888834097" sldId="305"/>
            <ac:spMk id="3" creationId="{00000000-0000-0000-0000-000000000000}"/>
          </ac:spMkLst>
        </pc:spChg>
        <pc:picChg chg="mod">
          <ac:chgData name="Stan Cox" userId="9376f276357bfffd" providerId="LiveId" clId="{745D93D7-97C8-45CA-8269-69340B3AB3B8}" dt="2022-06-18T20:29:54.757" v="7"/>
          <ac:picMkLst>
            <pc:docMk/>
            <pc:sldMk cId="1888834097" sldId="305"/>
            <ac:picMk id="4" creationId="{00000000-0000-0000-0000-000000000000}"/>
          </ac:picMkLst>
        </pc:picChg>
      </pc:sldChg>
      <pc:sldChg chg="modSp del modNotesTx">
        <pc:chgData name="Stan Cox" userId="9376f276357bfffd" providerId="LiveId" clId="{745D93D7-97C8-45CA-8269-69340B3AB3B8}" dt="2022-06-18T21:01:09.985" v="799" actId="47"/>
        <pc:sldMkLst>
          <pc:docMk/>
          <pc:sldMk cId="3454510755" sldId="306"/>
        </pc:sldMkLst>
        <pc:spChg chg="mod">
          <ac:chgData name="Stan Cox" userId="9376f276357bfffd" providerId="LiveId" clId="{745D93D7-97C8-45CA-8269-69340B3AB3B8}" dt="2022-06-18T20:29:54.757" v="7"/>
          <ac:spMkLst>
            <pc:docMk/>
            <pc:sldMk cId="3454510755" sldId="306"/>
            <ac:spMk id="2" creationId="{00000000-0000-0000-0000-000000000000}"/>
          </ac:spMkLst>
        </pc:spChg>
        <pc:spChg chg="mod">
          <ac:chgData name="Stan Cox" userId="9376f276357bfffd" providerId="LiveId" clId="{745D93D7-97C8-45CA-8269-69340B3AB3B8}" dt="2022-06-18T20:29:54.757" v="7"/>
          <ac:spMkLst>
            <pc:docMk/>
            <pc:sldMk cId="3454510755" sldId="306"/>
            <ac:spMk id="3" creationId="{00000000-0000-0000-0000-000000000000}"/>
          </ac:spMkLst>
        </pc:spChg>
        <pc:picChg chg="mod">
          <ac:chgData name="Stan Cox" userId="9376f276357bfffd" providerId="LiveId" clId="{745D93D7-97C8-45CA-8269-69340B3AB3B8}" dt="2022-06-18T20:29:54.757" v="7"/>
          <ac:picMkLst>
            <pc:docMk/>
            <pc:sldMk cId="3454510755" sldId="306"/>
            <ac:picMk id="4" creationId="{00000000-0000-0000-0000-000000000000}"/>
          </ac:picMkLst>
        </pc:picChg>
      </pc:sldChg>
      <pc:sldChg chg="modSp del modNotesTx">
        <pc:chgData name="Stan Cox" userId="9376f276357bfffd" providerId="LiveId" clId="{745D93D7-97C8-45CA-8269-69340B3AB3B8}" dt="2022-06-18T21:07:24.459" v="916" actId="47"/>
        <pc:sldMkLst>
          <pc:docMk/>
          <pc:sldMk cId="3049140744" sldId="307"/>
        </pc:sldMkLst>
        <pc:spChg chg="mod">
          <ac:chgData name="Stan Cox" userId="9376f276357bfffd" providerId="LiveId" clId="{745D93D7-97C8-45CA-8269-69340B3AB3B8}" dt="2022-06-18T20:29:54.757" v="7"/>
          <ac:spMkLst>
            <pc:docMk/>
            <pc:sldMk cId="3049140744" sldId="307"/>
            <ac:spMk id="2" creationId="{00000000-0000-0000-0000-000000000000}"/>
          </ac:spMkLst>
        </pc:spChg>
        <pc:spChg chg="mod">
          <ac:chgData name="Stan Cox" userId="9376f276357bfffd" providerId="LiveId" clId="{745D93D7-97C8-45CA-8269-69340B3AB3B8}" dt="2022-06-18T20:29:54.757" v="7"/>
          <ac:spMkLst>
            <pc:docMk/>
            <pc:sldMk cId="3049140744" sldId="307"/>
            <ac:spMk id="3" creationId="{00000000-0000-0000-0000-000000000000}"/>
          </ac:spMkLst>
        </pc:spChg>
        <pc:picChg chg="mod">
          <ac:chgData name="Stan Cox" userId="9376f276357bfffd" providerId="LiveId" clId="{745D93D7-97C8-45CA-8269-69340B3AB3B8}" dt="2022-06-18T20:29:54.757" v="7"/>
          <ac:picMkLst>
            <pc:docMk/>
            <pc:sldMk cId="3049140744" sldId="307"/>
            <ac:picMk id="4" creationId="{00000000-0000-0000-0000-000000000000}"/>
          </ac:picMkLst>
        </pc:picChg>
      </pc:sldChg>
      <pc:sldChg chg="modSp del modNotesTx">
        <pc:chgData name="Stan Cox" userId="9376f276357bfffd" providerId="LiveId" clId="{745D93D7-97C8-45CA-8269-69340B3AB3B8}" dt="2022-06-18T21:06:09.508" v="880" actId="47"/>
        <pc:sldMkLst>
          <pc:docMk/>
          <pc:sldMk cId="2220682211" sldId="308"/>
        </pc:sldMkLst>
        <pc:spChg chg="mod">
          <ac:chgData name="Stan Cox" userId="9376f276357bfffd" providerId="LiveId" clId="{745D93D7-97C8-45CA-8269-69340B3AB3B8}" dt="2022-06-18T20:29:54.757" v="7"/>
          <ac:spMkLst>
            <pc:docMk/>
            <pc:sldMk cId="2220682211" sldId="308"/>
            <ac:spMk id="2" creationId="{00000000-0000-0000-0000-000000000000}"/>
          </ac:spMkLst>
        </pc:spChg>
        <pc:spChg chg="mod">
          <ac:chgData name="Stan Cox" userId="9376f276357bfffd" providerId="LiveId" clId="{745D93D7-97C8-45CA-8269-69340B3AB3B8}" dt="2022-06-18T20:29:54.757" v="7"/>
          <ac:spMkLst>
            <pc:docMk/>
            <pc:sldMk cId="2220682211" sldId="308"/>
            <ac:spMk id="3" creationId="{00000000-0000-0000-0000-000000000000}"/>
          </ac:spMkLst>
        </pc:spChg>
        <pc:picChg chg="mod">
          <ac:chgData name="Stan Cox" userId="9376f276357bfffd" providerId="LiveId" clId="{745D93D7-97C8-45CA-8269-69340B3AB3B8}" dt="2022-06-18T20:29:54.757" v="7"/>
          <ac:picMkLst>
            <pc:docMk/>
            <pc:sldMk cId="2220682211" sldId="308"/>
            <ac:picMk id="4" creationId="{00000000-0000-0000-0000-000000000000}"/>
          </ac:picMkLst>
        </pc:picChg>
      </pc:sldChg>
      <pc:sldChg chg="modSp del mod">
        <pc:chgData name="Stan Cox" userId="9376f276357bfffd" providerId="LiveId" clId="{745D93D7-97C8-45CA-8269-69340B3AB3B8}" dt="2022-06-18T21:10:24.415" v="988" actId="47"/>
        <pc:sldMkLst>
          <pc:docMk/>
          <pc:sldMk cId="1767166943" sldId="309"/>
        </pc:sldMkLst>
        <pc:spChg chg="mod">
          <ac:chgData name="Stan Cox" userId="9376f276357bfffd" providerId="LiveId" clId="{745D93D7-97C8-45CA-8269-69340B3AB3B8}" dt="2022-06-18T20:29:54.757" v="7"/>
          <ac:spMkLst>
            <pc:docMk/>
            <pc:sldMk cId="1767166943" sldId="309"/>
            <ac:spMk id="2" creationId="{00000000-0000-0000-0000-000000000000}"/>
          </ac:spMkLst>
        </pc:spChg>
        <pc:spChg chg="mod">
          <ac:chgData name="Stan Cox" userId="9376f276357bfffd" providerId="LiveId" clId="{745D93D7-97C8-45CA-8269-69340B3AB3B8}" dt="2022-06-18T21:09:49.889" v="974" actId="21"/>
          <ac:spMkLst>
            <pc:docMk/>
            <pc:sldMk cId="1767166943" sldId="309"/>
            <ac:spMk id="3" creationId="{00000000-0000-0000-0000-000000000000}"/>
          </ac:spMkLst>
        </pc:spChg>
        <pc:picChg chg="mod">
          <ac:chgData name="Stan Cox" userId="9376f276357bfffd" providerId="LiveId" clId="{745D93D7-97C8-45CA-8269-69340B3AB3B8}" dt="2022-06-18T20:29:54.757" v="7"/>
          <ac:picMkLst>
            <pc:docMk/>
            <pc:sldMk cId="1767166943" sldId="309"/>
            <ac:picMk id="4" creationId="{00000000-0000-0000-0000-000000000000}"/>
          </ac:picMkLst>
        </pc:picChg>
      </pc:sldChg>
      <pc:sldChg chg="del">
        <pc:chgData name="Stan Cox" userId="9376f276357bfffd" providerId="LiveId" clId="{745D93D7-97C8-45CA-8269-69340B3AB3B8}" dt="2022-06-18T20:26:56.129" v="0" actId="47"/>
        <pc:sldMkLst>
          <pc:docMk/>
          <pc:sldMk cId="2090325129" sldId="310"/>
        </pc:sldMkLst>
      </pc:sldChg>
      <pc:sldChg chg="delSp modSp add mod">
        <pc:chgData name="Stan Cox" userId="9376f276357bfffd" providerId="LiveId" clId="{745D93D7-97C8-45CA-8269-69340B3AB3B8}" dt="2022-06-18T20:49:54.879" v="413" actId="478"/>
        <pc:sldMkLst>
          <pc:docMk/>
          <pc:sldMk cId="2478979987" sldId="310"/>
        </pc:sldMkLst>
        <pc:spChg chg="mod">
          <ac:chgData name="Stan Cox" userId="9376f276357bfffd" providerId="LiveId" clId="{745D93D7-97C8-45CA-8269-69340B3AB3B8}" dt="2022-06-18T20:49:47.350" v="410" actId="6549"/>
          <ac:spMkLst>
            <pc:docMk/>
            <pc:sldMk cId="2478979987" sldId="310"/>
            <ac:spMk id="5" creationId="{00000000-0000-0000-0000-000000000000}"/>
          </ac:spMkLst>
        </pc:spChg>
        <pc:spChg chg="mod">
          <ac:chgData name="Stan Cox" userId="9376f276357bfffd" providerId="LiveId" clId="{745D93D7-97C8-45CA-8269-69340B3AB3B8}" dt="2022-06-18T20:49:12.492" v="403" actId="207"/>
          <ac:spMkLst>
            <pc:docMk/>
            <pc:sldMk cId="2478979987" sldId="310"/>
            <ac:spMk id="7" creationId="{00000000-0000-0000-0000-000000000000}"/>
          </ac:spMkLst>
        </pc:spChg>
        <pc:spChg chg="del">
          <ac:chgData name="Stan Cox" userId="9376f276357bfffd" providerId="LiveId" clId="{745D93D7-97C8-45CA-8269-69340B3AB3B8}" dt="2022-06-18T20:49:54.879" v="413" actId="478"/>
          <ac:spMkLst>
            <pc:docMk/>
            <pc:sldMk cId="2478979987" sldId="310"/>
            <ac:spMk id="8" creationId="{00000000-0000-0000-0000-000000000000}"/>
          </ac:spMkLst>
        </pc:spChg>
        <pc:spChg chg="del">
          <ac:chgData name="Stan Cox" userId="9376f276357bfffd" providerId="LiveId" clId="{745D93D7-97C8-45CA-8269-69340B3AB3B8}" dt="2022-06-18T20:49:52.691" v="412" actId="478"/>
          <ac:spMkLst>
            <pc:docMk/>
            <pc:sldMk cId="2478979987" sldId="310"/>
            <ac:spMk id="9" creationId="{00000000-0000-0000-0000-000000000000}"/>
          </ac:spMkLst>
        </pc:spChg>
        <pc:spChg chg="del">
          <ac:chgData name="Stan Cox" userId="9376f276357bfffd" providerId="LiveId" clId="{745D93D7-97C8-45CA-8269-69340B3AB3B8}" dt="2022-06-18T20:49:50.961" v="411" actId="478"/>
          <ac:spMkLst>
            <pc:docMk/>
            <pc:sldMk cId="2478979987" sldId="310"/>
            <ac:spMk id="10" creationId="{00000000-0000-0000-0000-000000000000}"/>
          </ac:spMkLst>
        </pc:spChg>
      </pc:sldChg>
      <pc:sldChg chg="delSp modSp add mod">
        <pc:chgData name="Stan Cox" userId="9376f276357bfffd" providerId="LiveId" clId="{745D93D7-97C8-45CA-8269-69340B3AB3B8}" dt="2022-06-18T20:50:34.339" v="419" actId="478"/>
        <pc:sldMkLst>
          <pc:docMk/>
          <pc:sldMk cId="195241026" sldId="311"/>
        </pc:sldMkLst>
        <pc:spChg chg="mod">
          <ac:chgData name="Stan Cox" userId="9376f276357bfffd" providerId="LiveId" clId="{745D93D7-97C8-45CA-8269-69340B3AB3B8}" dt="2022-06-18T20:50:19.725" v="415" actId="6549"/>
          <ac:spMkLst>
            <pc:docMk/>
            <pc:sldMk cId="195241026" sldId="311"/>
            <ac:spMk id="5" creationId="{00000000-0000-0000-0000-000000000000}"/>
          </ac:spMkLst>
        </pc:spChg>
        <pc:spChg chg="mod">
          <ac:chgData name="Stan Cox" userId="9376f276357bfffd" providerId="LiveId" clId="{745D93D7-97C8-45CA-8269-69340B3AB3B8}" dt="2022-06-18T20:50:26.694" v="416" actId="207"/>
          <ac:spMkLst>
            <pc:docMk/>
            <pc:sldMk cId="195241026" sldId="311"/>
            <ac:spMk id="8" creationId="{00000000-0000-0000-0000-000000000000}"/>
          </ac:spMkLst>
        </pc:spChg>
        <pc:spChg chg="del mod">
          <ac:chgData name="Stan Cox" userId="9376f276357bfffd" providerId="LiveId" clId="{745D93D7-97C8-45CA-8269-69340B3AB3B8}" dt="2022-06-18T20:50:31.961" v="418" actId="478"/>
          <ac:spMkLst>
            <pc:docMk/>
            <pc:sldMk cId="195241026" sldId="311"/>
            <ac:spMk id="9" creationId="{00000000-0000-0000-0000-000000000000}"/>
          </ac:spMkLst>
        </pc:spChg>
        <pc:spChg chg="del">
          <ac:chgData name="Stan Cox" userId="9376f276357bfffd" providerId="LiveId" clId="{745D93D7-97C8-45CA-8269-69340B3AB3B8}" dt="2022-06-18T20:50:34.339" v="419" actId="478"/>
          <ac:spMkLst>
            <pc:docMk/>
            <pc:sldMk cId="195241026" sldId="311"/>
            <ac:spMk id="10" creationId="{00000000-0000-0000-0000-000000000000}"/>
          </ac:spMkLst>
        </pc:spChg>
      </pc:sldChg>
      <pc:sldChg chg="del">
        <pc:chgData name="Stan Cox" userId="9376f276357bfffd" providerId="LiveId" clId="{745D93D7-97C8-45CA-8269-69340B3AB3B8}" dt="2022-06-18T20:26:56.129" v="0" actId="47"/>
        <pc:sldMkLst>
          <pc:docMk/>
          <pc:sldMk cId="2328089150" sldId="311"/>
        </pc:sldMkLst>
      </pc:sldChg>
      <pc:sldChg chg="delSp modSp add mod">
        <pc:chgData name="Stan Cox" userId="9376f276357bfffd" providerId="LiveId" clId="{745D93D7-97C8-45CA-8269-69340B3AB3B8}" dt="2022-06-18T20:51:10.443" v="423" actId="207"/>
        <pc:sldMkLst>
          <pc:docMk/>
          <pc:sldMk cId="1901489967" sldId="312"/>
        </pc:sldMkLst>
        <pc:spChg chg="mod">
          <ac:chgData name="Stan Cox" userId="9376f276357bfffd" providerId="LiveId" clId="{745D93D7-97C8-45CA-8269-69340B3AB3B8}" dt="2022-06-18T20:51:10.443" v="423" actId="207"/>
          <ac:spMkLst>
            <pc:docMk/>
            <pc:sldMk cId="1901489967" sldId="312"/>
            <ac:spMk id="5" creationId="{00000000-0000-0000-0000-000000000000}"/>
          </ac:spMkLst>
        </pc:spChg>
        <pc:spChg chg="mod">
          <ac:chgData name="Stan Cox" userId="9376f276357bfffd" providerId="LiveId" clId="{745D93D7-97C8-45CA-8269-69340B3AB3B8}" dt="2022-06-18T20:50:47.820" v="420" actId="207"/>
          <ac:spMkLst>
            <pc:docMk/>
            <pc:sldMk cId="1901489967" sldId="312"/>
            <ac:spMk id="9" creationId="{00000000-0000-0000-0000-000000000000}"/>
          </ac:spMkLst>
        </pc:spChg>
        <pc:spChg chg="del">
          <ac:chgData name="Stan Cox" userId="9376f276357bfffd" providerId="LiveId" clId="{745D93D7-97C8-45CA-8269-69340B3AB3B8}" dt="2022-06-18T20:50:57.685" v="422" actId="478"/>
          <ac:spMkLst>
            <pc:docMk/>
            <pc:sldMk cId="1901489967" sldId="312"/>
            <ac:spMk id="10" creationId="{00000000-0000-0000-0000-000000000000}"/>
          </ac:spMkLst>
        </pc:spChg>
      </pc:sldChg>
      <pc:sldChg chg="del">
        <pc:chgData name="Stan Cox" userId="9376f276357bfffd" providerId="LiveId" clId="{745D93D7-97C8-45CA-8269-69340B3AB3B8}" dt="2022-06-18T20:26:56.129" v="0" actId="47"/>
        <pc:sldMkLst>
          <pc:docMk/>
          <pc:sldMk cId="2438190890" sldId="312"/>
        </pc:sldMkLst>
      </pc:sldChg>
      <pc:sldChg chg="addSp delSp modSp add mod">
        <pc:chgData name="Stan Cox" userId="9376f276357bfffd" providerId="LiveId" clId="{745D93D7-97C8-45CA-8269-69340B3AB3B8}" dt="2022-06-18T22:42:03.362" v="1587" actId="167"/>
        <pc:sldMkLst>
          <pc:docMk/>
          <pc:sldMk cId="2271934925" sldId="313"/>
        </pc:sldMkLst>
        <pc:spChg chg="mod">
          <ac:chgData name="Stan Cox" userId="9376f276357bfffd" providerId="LiveId" clId="{745D93D7-97C8-45CA-8269-69340B3AB3B8}" dt="2022-06-18T20:51:22.485" v="424" actId="207"/>
          <ac:spMkLst>
            <pc:docMk/>
            <pc:sldMk cId="2271934925" sldId="313"/>
            <ac:spMk id="5" creationId="{00000000-0000-0000-0000-000000000000}"/>
          </ac:spMkLst>
        </pc:spChg>
        <pc:spChg chg="mod">
          <ac:chgData name="Stan Cox" userId="9376f276357bfffd" providerId="LiveId" clId="{745D93D7-97C8-45CA-8269-69340B3AB3B8}" dt="2022-06-18T20:51:30.007" v="425" actId="207"/>
          <ac:spMkLst>
            <pc:docMk/>
            <pc:sldMk cId="2271934925" sldId="313"/>
            <ac:spMk id="10" creationId="{00000000-0000-0000-0000-000000000000}"/>
          </ac:spMkLst>
        </pc:spChg>
        <pc:picChg chg="del">
          <ac:chgData name="Stan Cox" userId="9376f276357bfffd" providerId="LiveId" clId="{745D93D7-97C8-45CA-8269-69340B3AB3B8}" dt="2022-06-18T22:39:41.814" v="1452" actId="478"/>
          <ac:picMkLst>
            <pc:docMk/>
            <pc:sldMk cId="2271934925" sldId="313"/>
            <ac:picMk id="4" creationId="{00000000-0000-0000-0000-000000000000}"/>
          </ac:picMkLst>
        </pc:picChg>
        <pc:picChg chg="add mod ord">
          <ac:chgData name="Stan Cox" userId="9376f276357bfffd" providerId="LiveId" clId="{745D93D7-97C8-45CA-8269-69340B3AB3B8}" dt="2022-06-18T22:42:03.362" v="1587" actId="167"/>
          <ac:picMkLst>
            <pc:docMk/>
            <pc:sldMk cId="2271934925" sldId="313"/>
            <ac:picMk id="11" creationId="{982C2443-4088-A17E-D8C1-91253087793A}"/>
          </ac:picMkLst>
        </pc:picChg>
      </pc:sldChg>
      <pc:sldChg chg="del">
        <pc:chgData name="Stan Cox" userId="9376f276357bfffd" providerId="LiveId" clId="{745D93D7-97C8-45CA-8269-69340B3AB3B8}" dt="2022-06-18T20:26:56.129" v="0" actId="47"/>
        <pc:sldMkLst>
          <pc:docMk/>
          <pc:sldMk cId="2533592877" sldId="314"/>
        </pc:sldMkLst>
      </pc:sldChg>
      <pc:sldChg chg="del">
        <pc:chgData name="Stan Cox" userId="9376f276357bfffd" providerId="LiveId" clId="{745D93D7-97C8-45CA-8269-69340B3AB3B8}" dt="2022-06-18T20:26:56.129" v="0" actId="47"/>
        <pc:sldMkLst>
          <pc:docMk/>
          <pc:sldMk cId="3722234479" sldId="315"/>
        </pc:sldMkLst>
      </pc:sldChg>
      <pc:sldChg chg="del">
        <pc:chgData name="Stan Cox" userId="9376f276357bfffd" providerId="LiveId" clId="{745D93D7-97C8-45CA-8269-69340B3AB3B8}" dt="2022-06-18T20:26:56.129" v="0" actId="47"/>
        <pc:sldMkLst>
          <pc:docMk/>
          <pc:sldMk cId="914013918" sldId="317"/>
        </pc:sldMkLst>
      </pc:sldChg>
      <pc:sldMasterChg chg="modSp setBg modSldLayout">
        <pc:chgData name="Stan Cox" userId="9376f276357bfffd" providerId="LiveId" clId="{745D93D7-97C8-45CA-8269-69340B3AB3B8}" dt="2022-06-18T20:40:30.916" v="308"/>
        <pc:sldMasterMkLst>
          <pc:docMk/>
          <pc:sldMasterMk cId="3035419859" sldId="2147483648"/>
        </pc:sldMasterMkLst>
        <pc:spChg chg="mod">
          <ac:chgData name="Stan Cox" userId="9376f276357bfffd" providerId="LiveId" clId="{745D93D7-97C8-45CA-8269-69340B3AB3B8}" dt="2022-06-18T20:29:54.757" v="7"/>
          <ac:spMkLst>
            <pc:docMk/>
            <pc:sldMasterMk cId="3035419859" sldId="2147483648"/>
            <ac:spMk id="2" creationId="{00000000-0000-0000-0000-000000000000}"/>
          </ac:spMkLst>
        </pc:spChg>
        <pc:spChg chg="mod">
          <ac:chgData name="Stan Cox" userId="9376f276357bfffd" providerId="LiveId" clId="{745D93D7-97C8-45CA-8269-69340B3AB3B8}" dt="2022-06-18T20:29:54.757" v="7"/>
          <ac:spMkLst>
            <pc:docMk/>
            <pc:sldMasterMk cId="3035419859" sldId="2147483648"/>
            <ac:spMk id="3" creationId="{00000000-0000-0000-0000-000000000000}"/>
          </ac:spMkLst>
        </pc:spChg>
        <pc:spChg chg="mod">
          <ac:chgData name="Stan Cox" userId="9376f276357bfffd" providerId="LiveId" clId="{745D93D7-97C8-45CA-8269-69340B3AB3B8}" dt="2022-06-18T20:29:54.757" v="7"/>
          <ac:spMkLst>
            <pc:docMk/>
            <pc:sldMasterMk cId="3035419859" sldId="2147483648"/>
            <ac:spMk id="4" creationId="{00000000-0000-0000-0000-000000000000}"/>
          </ac:spMkLst>
        </pc:spChg>
        <pc:spChg chg="mod">
          <ac:chgData name="Stan Cox" userId="9376f276357bfffd" providerId="LiveId" clId="{745D93D7-97C8-45CA-8269-69340B3AB3B8}" dt="2022-06-18T20:29:54.757" v="7"/>
          <ac:spMkLst>
            <pc:docMk/>
            <pc:sldMasterMk cId="3035419859" sldId="2147483648"/>
            <ac:spMk id="5" creationId="{00000000-0000-0000-0000-000000000000}"/>
          </ac:spMkLst>
        </pc:spChg>
        <pc:spChg chg="mod">
          <ac:chgData name="Stan Cox" userId="9376f276357bfffd" providerId="LiveId" clId="{745D93D7-97C8-45CA-8269-69340B3AB3B8}" dt="2022-06-18T20:29:54.757" v="7"/>
          <ac:spMkLst>
            <pc:docMk/>
            <pc:sldMasterMk cId="3035419859" sldId="2147483648"/>
            <ac:spMk id="6" creationId="{00000000-0000-0000-0000-000000000000}"/>
          </ac:spMkLst>
        </pc:spChg>
        <pc:sldLayoutChg chg="modSp setBg">
          <pc:chgData name="Stan Cox" userId="9376f276357bfffd" providerId="LiveId" clId="{745D93D7-97C8-45CA-8269-69340B3AB3B8}" dt="2022-06-18T20:40:30.916" v="308"/>
          <pc:sldLayoutMkLst>
            <pc:docMk/>
            <pc:sldMasterMk cId="3035419859" sldId="2147483648"/>
            <pc:sldLayoutMk cId="4038127705" sldId="2147483649"/>
          </pc:sldLayoutMkLst>
          <pc:spChg chg="mod">
            <ac:chgData name="Stan Cox" userId="9376f276357bfffd" providerId="LiveId" clId="{745D93D7-97C8-45CA-8269-69340B3AB3B8}" dt="2022-06-18T20:29:54.757" v="7"/>
            <ac:spMkLst>
              <pc:docMk/>
              <pc:sldMasterMk cId="3035419859" sldId="2147483648"/>
              <pc:sldLayoutMk cId="4038127705" sldId="2147483649"/>
              <ac:spMk id="2"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4038127705" sldId="2147483649"/>
              <ac:spMk id="3" creationId="{00000000-0000-0000-0000-000000000000}"/>
            </ac:spMkLst>
          </pc:spChg>
        </pc:sldLayoutChg>
        <pc:sldLayoutChg chg="setBg">
          <pc:chgData name="Stan Cox" userId="9376f276357bfffd" providerId="LiveId" clId="{745D93D7-97C8-45CA-8269-69340B3AB3B8}" dt="2022-06-18T20:40:30.916" v="308"/>
          <pc:sldLayoutMkLst>
            <pc:docMk/>
            <pc:sldMasterMk cId="3035419859" sldId="2147483648"/>
            <pc:sldLayoutMk cId="769078136" sldId="2147483650"/>
          </pc:sldLayoutMkLst>
        </pc:sldLayoutChg>
        <pc:sldLayoutChg chg="modSp setBg">
          <pc:chgData name="Stan Cox" userId="9376f276357bfffd" providerId="LiveId" clId="{745D93D7-97C8-45CA-8269-69340B3AB3B8}" dt="2022-06-18T20:40:30.916" v="308"/>
          <pc:sldLayoutMkLst>
            <pc:docMk/>
            <pc:sldMasterMk cId="3035419859" sldId="2147483648"/>
            <pc:sldLayoutMk cId="429041073" sldId="2147483651"/>
          </pc:sldLayoutMkLst>
          <pc:spChg chg="mod">
            <ac:chgData name="Stan Cox" userId="9376f276357bfffd" providerId="LiveId" clId="{745D93D7-97C8-45CA-8269-69340B3AB3B8}" dt="2022-06-18T20:29:54.757" v="7"/>
            <ac:spMkLst>
              <pc:docMk/>
              <pc:sldMasterMk cId="3035419859" sldId="2147483648"/>
              <pc:sldLayoutMk cId="429041073" sldId="2147483651"/>
              <ac:spMk id="2"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429041073" sldId="2147483651"/>
              <ac:spMk id="3" creationId="{00000000-0000-0000-0000-000000000000}"/>
            </ac:spMkLst>
          </pc:spChg>
        </pc:sldLayoutChg>
        <pc:sldLayoutChg chg="modSp setBg">
          <pc:chgData name="Stan Cox" userId="9376f276357bfffd" providerId="LiveId" clId="{745D93D7-97C8-45CA-8269-69340B3AB3B8}" dt="2022-06-18T20:40:30.916" v="308"/>
          <pc:sldLayoutMkLst>
            <pc:docMk/>
            <pc:sldMasterMk cId="3035419859" sldId="2147483648"/>
            <pc:sldLayoutMk cId="1988445295" sldId="2147483652"/>
          </pc:sldLayoutMkLst>
          <pc:spChg chg="mod">
            <ac:chgData name="Stan Cox" userId="9376f276357bfffd" providerId="LiveId" clId="{745D93D7-97C8-45CA-8269-69340B3AB3B8}" dt="2022-06-18T20:29:54.757" v="7"/>
            <ac:spMkLst>
              <pc:docMk/>
              <pc:sldMasterMk cId="3035419859" sldId="2147483648"/>
              <pc:sldLayoutMk cId="1988445295" sldId="2147483652"/>
              <ac:spMk id="3"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1988445295" sldId="2147483652"/>
              <ac:spMk id="4" creationId="{00000000-0000-0000-0000-000000000000}"/>
            </ac:spMkLst>
          </pc:spChg>
        </pc:sldLayoutChg>
        <pc:sldLayoutChg chg="modSp setBg">
          <pc:chgData name="Stan Cox" userId="9376f276357bfffd" providerId="LiveId" clId="{745D93D7-97C8-45CA-8269-69340B3AB3B8}" dt="2022-06-18T20:40:30.916" v="308"/>
          <pc:sldLayoutMkLst>
            <pc:docMk/>
            <pc:sldMasterMk cId="3035419859" sldId="2147483648"/>
            <pc:sldLayoutMk cId="293958604" sldId="2147483653"/>
          </pc:sldLayoutMkLst>
          <pc:spChg chg="mod">
            <ac:chgData name="Stan Cox" userId="9376f276357bfffd" providerId="LiveId" clId="{745D93D7-97C8-45CA-8269-69340B3AB3B8}" dt="2022-06-18T20:29:54.757" v="7"/>
            <ac:spMkLst>
              <pc:docMk/>
              <pc:sldMasterMk cId="3035419859" sldId="2147483648"/>
              <pc:sldLayoutMk cId="293958604" sldId="2147483653"/>
              <ac:spMk id="3"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293958604" sldId="2147483653"/>
              <ac:spMk id="4"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293958604" sldId="2147483653"/>
              <ac:spMk id="5"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293958604" sldId="2147483653"/>
              <ac:spMk id="6" creationId="{00000000-0000-0000-0000-000000000000}"/>
            </ac:spMkLst>
          </pc:spChg>
        </pc:sldLayoutChg>
        <pc:sldLayoutChg chg="setBg">
          <pc:chgData name="Stan Cox" userId="9376f276357bfffd" providerId="LiveId" clId="{745D93D7-97C8-45CA-8269-69340B3AB3B8}" dt="2022-06-18T20:40:30.916" v="308"/>
          <pc:sldLayoutMkLst>
            <pc:docMk/>
            <pc:sldMasterMk cId="3035419859" sldId="2147483648"/>
            <pc:sldLayoutMk cId="3879216576" sldId="2147483654"/>
          </pc:sldLayoutMkLst>
        </pc:sldLayoutChg>
        <pc:sldLayoutChg chg="setBg">
          <pc:chgData name="Stan Cox" userId="9376f276357bfffd" providerId="LiveId" clId="{745D93D7-97C8-45CA-8269-69340B3AB3B8}" dt="2022-06-18T20:40:30.916" v="308"/>
          <pc:sldLayoutMkLst>
            <pc:docMk/>
            <pc:sldMasterMk cId="3035419859" sldId="2147483648"/>
            <pc:sldLayoutMk cId="553514690" sldId="2147483655"/>
          </pc:sldLayoutMkLst>
        </pc:sldLayoutChg>
        <pc:sldLayoutChg chg="modSp setBg">
          <pc:chgData name="Stan Cox" userId="9376f276357bfffd" providerId="LiveId" clId="{745D93D7-97C8-45CA-8269-69340B3AB3B8}" dt="2022-06-18T20:40:30.916" v="308"/>
          <pc:sldLayoutMkLst>
            <pc:docMk/>
            <pc:sldMasterMk cId="3035419859" sldId="2147483648"/>
            <pc:sldLayoutMk cId="677297653" sldId="2147483656"/>
          </pc:sldLayoutMkLst>
          <pc:spChg chg="mod">
            <ac:chgData name="Stan Cox" userId="9376f276357bfffd" providerId="LiveId" clId="{745D93D7-97C8-45CA-8269-69340B3AB3B8}" dt="2022-06-18T20:29:54.757" v="7"/>
            <ac:spMkLst>
              <pc:docMk/>
              <pc:sldMasterMk cId="3035419859" sldId="2147483648"/>
              <pc:sldLayoutMk cId="677297653" sldId="2147483656"/>
              <ac:spMk id="2"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677297653" sldId="2147483656"/>
              <ac:spMk id="3"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677297653" sldId="2147483656"/>
              <ac:spMk id="4" creationId="{00000000-0000-0000-0000-000000000000}"/>
            </ac:spMkLst>
          </pc:spChg>
        </pc:sldLayoutChg>
        <pc:sldLayoutChg chg="modSp setBg">
          <pc:chgData name="Stan Cox" userId="9376f276357bfffd" providerId="LiveId" clId="{745D93D7-97C8-45CA-8269-69340B3AB3B8}" dt="2022-06-18T20:40:30.916" v="308"/>
          <pc:sldLayoutMkLst>
            <pc:docMk/>
            <pc:sldMasterMk cId="3035419859" sldId="2147483648"/>
            <pc:sldLayoutMk cId="1404380866" sldId="2147483657"/>
          </pc:sldLayoutMkLst>
          <pc:spChg chg="mod">
            <ac:chgData name="Stan Cox" userId="9376f276357bfffd" providerId="LiveId" clId="{745D93D7-97C8-45CA-8269-69340B3AB3B8}" dt="2022-06-18T20:29:54.757" v="7"/>
            <ac:spMkLst>
              <pc:docMk/>
              <pc:sldMasterMk cId="3035419859" sldId="2147483648"/>
              <pc:sldLayoutMk cId="1404380866" sldId="2147483657"/>
              <ac:spMk id="2"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1404380866" sldId="2147483657"/>
              <ac:spMk id="3"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1404380866" sldId="2147483657"/>
              <ac:spMk id="4" creationId="{00000000-0000-0000-0000-000000000000}"/>
            </ac:spMkLst>
          </pc:spChg>
        </pc:sldLayoutChg>
        <pc:sldLayoutChg chg="setBg">
          <pc:chgData name="Stan Cox" userId="9376f276357bfffd" providerId="LiveId" clId="{745D93D7-97C8-45CA-8269-69340B3AB3B8}" dt="2022-06-18T20:40:30.916" v="308"/>
          <pc:sldLayoutMkLst>
            <pc:docMk/>
            <pc:sldMasterMk cId="3035419859" sldId="2147483648"/>
            <pc:sldLayoutMk cId="2008920010" sldId="2147483658"/>
          </pc:sldLayoutMkLst>
        </pc:sldLayoutChg>
        <pc:sldLayoutChg chg="modSp setBg">
          <pc:chgData name="Stan Cox" userId="9376f276357bfffd" providerId="LiveId" clId="{745D93D7-97C8-45CA-8269-69340B3AB3B8}" dt="2022-06-18T20:40:30.916" v="308"/>
          <pc:sldLayoutMkLst>
            <pc:docMk/>
            <pc:sldMasterMk cId="3035419859" sldId="2147483648"/>
            <pc:sldLayoutMk cId="3275926333" sldId="2147483659"/>
          </pc:sldLayoutMkLst>
          <pc:spChg chg="mod">
            <ac:chgData name="Stan Cox" userId="9376f276357bfffd" providerId="LiveId" clId="{745D93D7-97C8-45CA-8269-69340B3AB3B8}" dt="2022-06-18T20:29:54.757" v="7"/>
            <ac:spMkLst>
              <pc:docMk/>
              <pc:sldMasterMk cId="3035419859" sldId="2147483648"/>
              <pc:sldLayoutMk cId="3275926333" sldId="2147483659"/>
              <ac:spMk id="2" creationId="{00000000-0000-0000-0000-000000000000}"/>
            </ac:spMkLst>
          </pc:spChg>
          <pc:spChg chg="mod">
            <ac:chgData name="Stan Cox" userId="9376f276357bfffd" providerId="LiveId" clId="{745D93D7-97C8-45CA-8269-69340B3AB3B8}" dt="2022-06-18T20:29:54.757" v="7"/>
            <ac:spMkLst>
              <pc:docMk/>
              <pc:sldMasterMk cId="3035419859" sldId="2147483648"/>
              <pc:sldLayoutMk cId="3275926333"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17" tIns="45710" rIns="91417" bIns="45710" rtlCol="0"/>
          <a:lstStyle>
            <a:lvl1pPr algn="l">
              <a:defRPr sz="1200"/>
            </a:lvl1pPr>
          </a:lstStyle>
          <a:p>
            <a:r>
              <a:rPr lang="en-US" dirty="0"/>
              <a:t>Calvinism Examined (Master Copy)</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17" tIns="45710" rIns="91417" bIns="45710" rtlCol="0"/>
          <a:lstStyle>
            <a:lvl1pPr algn="r">
              <a:defRPr sz="1200"/>
            </a:lvl1pPr>
          </a:lstStyle>
          <a:p>
            <a:fld id="{62D28409-066E-4B71-81E3-DB43EE335485}" type="datetimeFigureOut">
              <a:rPr lang="en-US" smtClean="0"/>
              <a:t>6/18/2022</a:t>
            </a:fld>
            <a:r>
              <a:rPr lang="en-US" dirty="0"/>
              <a:t> PM</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17" tIns="45710" rIns="91417" bIns="45710"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17" tIns="45710" rIns="91417" bIns="45710" rtlCol="0" anchor="b"/>
          <a:lstStyle>
            <a:lvl1pPr algn="r">
              <a:defRPr sz="1200"/>
            </a:lvl1pPr>
          </a:lstStyle>
          <a:p>
            <a:fld id="{BDE9815D-426B-4631-89C3-C8B4B5E85310}" type="slidenum">
              <a:rPr lang="en-US" smtClean="0"/>
              <a:t>‹#›</a:t>
            </a:fld>
            <a:endParaRPr lang="en-US" dirty="0"/>
          </a:p>
        </p:txBody>
      </p:sp>
    </p:spTree>
    <p:extLst>
      <p:ext uri="{BB962C8B-B14F-4D97-AF65-F5344CB8AC3E}">
        <p14:creationId xmlns:p14="http://schemas.microsoft.com/office/powerpoint/2010/main" val="1502855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17" tIns="45710" rIns="91417" bIns="4571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17" tIns="45710" rIns="91417" bIns="45710" rtlCol="0"/>
          <a:lstStyle>
            <a:lvl1pPr algn="r">
              <a:defRPr sz="1200"/>
            </a:lvl1pPr>
          </a:lstStyle>
          <a:p>
            <a:fld id="{2C33B175-AF75-4F98-96EC-413887E4CC38}" type="datetimeFigureOut">
              <a:rPr lang="en-US" smtClean="0"/>
              <a:t>6/18/2022</a:t>
            </a:fld>
            <a:endParaRPr lang="en-US"/>
          </a:p>
        </p:txBody>
      </p:sp>
      <p:sp>
        <p:nvSpPr>
          <p:cNvPr id="4" name="Slide Image Placeholder 3"/>
          <p:cNvSpPr>
            <a:spLocks noGrp="1" noRot="1" noChangeAspect="1"/>
          </p:cNvSpPr>
          <p:nvPr>
            <p:ph type="sldImg" idx="2"/>
          </p:nvPr>
        </p:nvSpPr>
        <p:spPr>
          <a:xfrm>
            <a:off x="382588" y="685800"/>
            <a:ext cx="6096000" cy="3429000"/>
          </a:xfrm>
          <a:prstGeom prst="rect">
            <a:avLst/>
          </a:prstGeom>
          <a:noFill/>
          <a:ln w="12700">
            <a:solidFill>
              <a:prstClr val="black"/>
            </a:solidFill>
          </a:ln>
        </p:spPr>
        <p:txBody>
          <a:bodyPr vert="horz" lIns="91417" tIns="45710" rIns="91417" bIns="45710" rtlCol="0" anchor="ctr"/>
          <a:lstStyle/>
          <a:p>
            <a:endParaRPr lang="en-US"/>
          </a:p>
        </p:txBody>
      </p:sp>
      <p:sp>
        <p:nvSpPr>
          <p:cNvPr id="5" name="Notes Placeholder 4"/>
          <p:cNvSpPr>
            <a:spLocks noGrp="1"/>
          </p:cNvSpPr>
          <p:nvPr>
            <p:ph type="body" sz="quarter" idx="3"/>
          </p:nvPr>
        </p:nvSpPr>
        <p:spPr>
          <a:xfrm>
            <a:off x="685800" y="4343402"/>
            <a:ext cx="5486400" cy="4114800"/>
          </a:xfrm>
          <a:prstGeom prst="rect">
            <a:avLst/>
          </a:prstGeom>
        </p:spPr>
        <p:txBody>
          <a:bodyPr vert="horz" lIns="91417" tIns="45710" rIns="91417" bIns="457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17" tIns="45710" rIns="91417" bIns="4571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17" tIns="45710" rIns="91417" bIns="45710" rtlCol="0" anchor="b"/>
          <a:lstStyle>
            <a:lvl1pPr algn="r">
              <a:defRPr sz="1200"/>
            </a:lvl1pPr>
          </a:lstStyle>
          <a:p>
            <a:fld id="{E815DF64-89E8-4F55-BEB1-2FEAFA4DD4DD}" type="slidenum">
              <a:rPr lang="en-US" smtClean="0"/>
              <a:t>‹#›</a:t>
            </a:fld>
            <a:endParaRPr lang="en-US"/>
          </a:p>
        </p:txBody>
      </p:sp>
    </p:spTree>
    <p:extLst>
      <p:ext uri="{BB962C8B-B14F-4D97-AF65-F5344CB8AC3E}">
        <p14:creationId xmlns:p14="http://schemas.microsoft.com/office/powerpoint/2010/main" val="1053578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6000" cy="3429000"/>
          </a:xfrm>
        </p:spPr>
      </p:sp>
      <p:sp>
        <p:nvSpPr>
          <p:cNvPr id="3" name="Notes Placeholder 2"/>
          <p:cNvSpPr>
            <a:spLocks noGrp="1"/>
          </p:cNvSpPr>
          <p:nvPr>
            <p:ph type="body" idx="1"/>
          </p:nvPr>
        </p:nvSpPr>
        <p:spPr/>
        <p:txBody>
          <a:bodyPr/>
          <a:lstStyle/>
          <a:p>
            <a:r>
              <a:rPr lang="en-US" b="1" dirty="0"/>
              <a:t>Reformed Theology is “making a comeback” among some.</a:t>
            </a:r>
          </a:p>
          <a:p>
            <a:pPr marL="628615" lvl="1" indent="-171441">
              <a:buFont typeface="Arial" panose="020B0604020202020204" pitchFamily="34" charset="0"/>
              <a:buChar char="•"/>
            </a:pPr>
            <a:r>
              <a:rPr lang="en-US" dirty="0"/>
              <a:t>Calvinistic influences troubled brethren in the 1970’s</a:t>
            </a:r>
          </a:p>
          <a:p>
            <a:pPr marL="628615" lvl="1" indent="-171441">
              <a:buFont typeface="Arial" panose="020B0604020202020204" pitchFamily="34" charset="0"/>
              <a:buChar char="•"/>
            </a:pPr>
            <a:r>
              <a:rPr lang="en-US" dirty="0"/>
              <a:t>From time to time on social media, I read some posts that seem to indicate some Calvinistic influence that are posted by Christians.  So, there error never goes away completely.</a:t>
            </a:r>
          </a:p>
          <a:p>
            <a:pPr marL="628615" lvl="1" indent="-171441">
              <a:buFont typeface="Arial" panose="020B0604020202020204" pitchFamily="34" charset="0"/>
              <a:buChar char="•"/>
            </a:pPr>
            <a:r>
              <a:rPr lang="en-US" dirty="0"/>
              <a:t>As such, it is good to revisit this doctrine from time to time, to refute it.</a:t>
            </a:r>
          </a:p>
          <a:p>
            <a:endParaRPr lang="en-US" dirty="0"/>
          </a:p>
          <a:p>
            <a:r>
              <a:rPr lang="en-US" dirty="0"/>
              <a:t>Preached</a:t>
            </a:r>
            <a:r>
              <a:rPr lang="en-US" baseline="0" dirty="0"/>
              <a:t> on January 20, 2013 PM</a:t>
            </a:r>
          </a:p>
          <a:p>
            <a:r>
              <a:rPr lang="en-US" baseline="0" dirty="0"/>
              <a:t>Also preached (in part) on June 19, 2022 at 11am</a:t>
            </a:r>
          </a:p>
        </p:txBody>
      </p:sp>
      <p:sp>
        <p:nvSpPr>
          <p:cNvPr id="4" name="Slide Number Placeholder 3"/>
          <p:cNvSpPr>
            <a:spLocks noGrp="1"/>
          </p:cNvSpPr>
          <p:nvPr>
            <p:ph type="sldNum" sz="quarter" idx="10"/>
          </p:nvPr>
        </p:nvSpPr>
        <p:spPr/>
        <p:txBody>
          <a:bodyPr/>
          <a:lstStyle/>
          <a:p>
            <a:fld id="{E815DF64-89E8-4F55-BEB1-2FEAFA4DD4DD}" type="slidenum">
              <a:rPr lang="en-US" smtClean="0"/>
              <a:t>1</a:t>
            </a:fld>
            <a:endParaRPr lang="en-US" dirty="0"/>
          </a:p>
        </p:txBody>
      </p:sp>
    </p:spTree>
    <p:extLst>
      <p:ext uri="{BB962C8B-B14F-4D97-AF65-F5344CB8AC3E}">
        <p14:creationId xmlns:p14="http://schemas.microsoft.com/office/powerpoint/2010/main" val="3817499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Bible Response:</a:t>
            </a:r>
          </a:p>
          <a:p>
            <a:pPr defTabSz="914350">
              <a:defRPr/>
            </a:pPr>
            <a:r>
              <a:rPr lang="en-US" b="1" dirty="0">
                <a:solidFill>
                  <a:schemeClr val="tx1"/>
                </a:solidFill>
              </a:rPr>
              <a:t>(Luke 6:46), </a:t>
            </a:r>
            <a:r>
              <a:rPr lang="en-US" i="1" dirty="0">
                <a:solidFill>
                  <a:schemeClr val="tx1"/>
                </a:solidFill>
              </a:rPr>
              <a:t>“</a:t>
            </a:r>
            <a:r>
              <a:rPr lang="en-US" i="1" baseline="30000" dirty="0">
                <a:solidFill>
                  <a:schemeClr val="tx1"/>
                </a:solidFill>
              </a:rPr>
              <a:t> </a:t>
            </a:r>
            <a:r>
              <a:rPr lang="en-US" i="1" dirty="0">
                <a:solidFill>
                  <a:schemeClr val="tx1"/>
                </a:solidFill>
              </a:rPr>
              <a:t>But why do you call Me ‘Lord, Lord,’ and not do the things which I say?”</a:t>
            </a:r>
          </a:p>
          <a:p>
            <a:pPr marL="628615" lvl="1" indent="-171441" defTabSz="914350">
              <a:buFont typeface="Arial" panose="020B0604020202020204" pitchFamily="34" charset="0"/>
              <a:buChar char="•"/>
              <a:defRPr/>
            </a:pPr>
            <a:r>
              <a:rPr lang="en-US" dirty="0">
                <a:solidFill>
                  <a:schemeClr val="tx1"/>
                </a:solidFill>
              </a:rPr>
              <a:t>In this statement Jesus’ revealed that man wills to disobey.  He can resist God!</a:t>
            </a:r>
          </a:p>
          <a:p>
            <a:pPr defTabSz="914350">
              <a:defRPr/>
            </a:pPr>
            <a:r>
              <a:rPr lang="en-US" b="1" dirty="0">
                <a:solidFill>
                  <a:schemeClr val="tx1"/>
                </a:solidFill>
              </a:rPr>
              <a:t>(Revelation 22:17),</a:t>
            </a:r>
            <a:r>
              <a:rPr lang="en-US" i="1" dirty="0">
                <a:solidFill>
                  <a:schemeClr val="tx1"/>
                </a:solidFill>
              </a:rPr>
              <a:t> “And the Spirit and the bride say, “Come!” And let him who hears say,  “Come!” And let him who thirsts come. Whoever desires, let him take the water of life freely.”</a:t>
            </a:r>
          </a:p>
          <a:p>
            <a:pPr marL="628615" lvl="1" indent="-171441" defTabSz="914350">
              <a:buFont typeface="Arial" panose="020B0604020202020204" pitchFamily="34" charset="0"/>
              <a:buChar char="•"/>
              <a:defRPr/>
            </a:pPr>
            <a:r>
              <a:rPr lang="en-US" dirty="0">
                <a:solidFill>
                  <a:schemeClr val="tx1"/>
                </a:solidFill>
              </a:rPr>
              <a:t>This text reveals that for a man to come to God, he must desire (will), and act upon that desire.  God granted us FREE WILL.</a:t>
            </a:r>
          </a:p>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14</a:t>
            </a:fld>
            <a:endParaRPr lang="en-US"/>
          </a:p>
        </p:txBody>
      </p:sp>
    </p:spTree>
    <p:extLst>
      <p:ext uri="{BB962C8B-B14F-4D97-AF65-F5344CB8AC3E}">
        <p14:creationId xmlns:p14="http://schemas.microsoft.com/office/powerpoint/2010/main" val="741169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15</a:t>
            </a:fld>
            <a:endParaRPr lang="en-US"/>
          </a:p>
        </p:txBody>
      </p:sp>
    </p:spTree>
    <p:extLst>
      <p:ext uri="{BB962C8B-B14F-4D97-AF65-F5344CB8AC3E}">
        <p14:creationId xmlns:p14="http://schemas.microsoft.com/office/powerpoint/2010/main" val="222319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Bible Response:</a:t>
            </a:r>
          </a:p>
          <a:p>
            <a:pPr defTabSz="914350">
              <a:defRPr/>
            </a:pPr>
            <a:r>
              <a:rPr lang="en-US" b="1" dirty="0">
                <a:solidFill>
                  <a:schemeClr val="tx1"/>
                </a:solidFill>
              </a:rPr>
              <a:t>(Hebrews 3:12), </a:t>
            </a:r>
            <a:r>
              <a:rPr lang="en-US" i="1" dirty="0">
                <a:solidFill>
                  <a:schemeClr val="tx1"/>
                </a:solidFill>
              </a:rPr>
              <a:t>“Beware, brethren, lest there be in any of you an evil heart of unbelief in departing from the living God.”</a:t>
            </a:r>
          </a:p>
          <a:p>
            <a:pPr defTabSz="914350">
              <a:defRPr/>
            </a:pPr>
            <a:endParaRPr lang="en-US" i="1" dirty="0">
              <a:solidFill>
                <a:srgbClr val="FFFF00"/>
              </a:solidFill>
            </a:endParaRPr>
          </a:p>
          <a:p>
            <a:pPr defTabSz="914350">
              <a:defRPr/>
            </a:pPr>
            <a:endParaRPr lang="en-US" i="1" dirty="0">
              <a:solidFill>
                <a:srgbClr val="FFFF00"/>
              </a:solidFill>
            </a:endParaRPr>
          </a:p>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16</a:t>
            </a:fld>
            <a:endParaRPr lang="en-US"/>
          </a:p>
        </p:txBody>
      </p:sp>
    </p:spTree>
    <p:extLst>
      <p:ext uri="{BB962C8B-B14F-4D97-AF65-F5344CB8AC3E}">
        <p14:creationId xmlns:p14="http://schemas.microsoft.com/office/powerpoint/2010/main" val="2815913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b="1" dirty="0"/>
              <a:t>(Matthew 23:37), </a:t>
            </a:r>
            <a:r>
              <a:rPr lang="en-US" i="1" dirty="0"/>
              <a:t>“O Jerusalem, Jerusalem, the one who kills the prophets and stones those who are sent to her! How often I wanted to gather your children together, as a hen gathers her chicks under her wings, </a:t>
            </a:r>
            <a:r>
              <a:rPr lang="en-US" i="1" u="sng" dirty="0"/>
              <a:t>but you were not willing</a:t>
            </a:r>
            <a:r>
              <a:rPr lang="en-US" i="1" dirty="0"/>
              <a:t>!”</a:t>
            </a:r>
          </a:p>
          <a:p>
            <a:pPr defTabSz="914350">
              <a:defRPr/>
            </a:pPr>
            <a:endParaRPr lang="en-US" i="1" dirty="0"/>
          </a:p>
          <a:p>
            <a:pPr defTabSz="914350">
              <a:defRPr/>
            </a:pPr>
            <a:r>
              <a:rPr lang="en-US" b="1" dirty="0"/>
              <a:t>(Mark 16:15-16), </a:t>
            </a:r>
            <a:r>
              <a:rPr lang="en-US" i="1" dirty="0"/>
              <a:t>“And He said to them, “Go into  all the world and preach the gospel to every creature. </a:t>
            </a:r>
            <a:r>
              <a:rPr lang="en-US" i="1" baseline="30000" dirty="0"/>
              <a:t>16 </a:t>
            </a:r>
            <a:r>
              <a:rPr lang="en-US" i="1" dirty="0"/>
              <a:t>He who believes and is baptized will be saved; but he who does not believe will be condemned.”</a:t>
            </a:r>
          </a:p>
          <a:p>
            <a:pPr defTabSz="914350">
              <a:defRPr/>
            </a:pPr>
            <a:endParaRPr lang="en-US" i="1" dirty="0"/>
          </a:p>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5</a:t>
            </a:fld>
            <a:endParaRPr lang="en-US"/>
          </a:p>
        </p:txBody>
      </p:sp>
    </p:spTree>
    <p:extLst>
      <p:ext uri="{BB962C8B-B14F-4D97-AF65-F5344CB8AC3E}">
        <p14:creationId xmlns:p14="http://schemas.microsoft.com/office/powerpoint/2010/main" val="364154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7</a:t>
            </a:fld>
            <a:endParaRPr lang="en-US"/>
          </a:p>
        </p:txBody>
      </p:sp>
    </p:spTree>
    <p:extLst>
      <p:ext uri="{BB962C8B-B14F-4D97-AF65-F5344CB8AC3E}">
        <p14:creationId xmlns:p14="http://schemas.microsoft.com/office/powerpoint/2010/main" val="3748218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latin typeface="+mn-lt"/>
              </a:rPr>
              <a:t>Biblical Response:</a:t>
            </a:r>
          </a:p>
          <a:p>
            <a:r>
              <a:rPr lang="en-US" b="1" dirty="0">
                <a:solidFill>
                  <a:schemeClr val="tx1"/>
                </a:solidFill>
                <a:latin typeface="+mn-lt"/>
              </a:rPr>
              <a:t>(Ezekiel 18:4,20), (4) </a:t>
            </a:r>
            <a:r>
              <a:rPr lang="en-US" i="1" dirty="0">
                <a:solidFill>
                  <a:schemeClr val="tx1"/>
                </a:solidFill>
                <a:latin typeface="+mn-lt"/>
              </a:rPr>
              <a:t>“Behold, all souls are Mine; The soul of the father As well as the soul of the son is Mine; </a:t>
            </a:r>
            <a:r>
              <a:rPr lang="en-US" i="1" u="sng" dirty="0">
                <a:solidFill>
                  <a:schemeClr val="tx1"/>
                </a:solidFill>
                <a:latin typeface="+mn-lt"/>
              </a:rPr>
              <a:t>The soul who sins shall die</a:t>
            </a:r>
            <a:r>
              <a:rPr lang="en-US" i="1" dirty="0">
                <a:solidFill>
                  <a:schemeClr val="tx1"/>
                </a:solidFill>
                <a:latin typeface="+mn-lt"/>
              </a:rPr>
              <a:t>.”</a:t>
            </a:r>
          </a:p>
          <a:p>
            <a:endParaRPr lang="en-US" b="1" dirty="0">
              <a:solidFill>
                <a:schemeClr val="tx1"/>
              </a:solidFill>
              <a:latin typeface="+mn-lt"/>
            </a:endParaRPr>
          </a:p>
          <a:p>
            <a:r>
              <a:rPr lang="en-US" b="1" dirty="0">
                <a:solidFill>
                  <a:schemeClr val="tx1"/>
                </a:solidFill>
                <a:latin typeface="+mn-lt"/>
              </a:rPr>
              <a:t>(20), </a:t>
            </a:r>
            <a:r>
              <a:rPr lang="en-US" i="1" dirty="0">
                <a:solidFill>
                  <a:schemeClr val="tx1"/>
                </a:solidFill>
                <a:latin typeface="+mn-lt"/>
              </a:rPr>
              <a:t>“The soul who sins shall die. </a:t>
            </a:r>
            <a:r>
              <a:rPr lang="en-US" i="1" u="sng" dirty="0">
                <a:solidFill>
                  <a:schemeClr val="tx1"/>
                </a:solidFill>
                <a:latin typeface="+mn-lt"/>
              </a:rPr>
              <a:t>The son shall not bear the guilt of the father</a:t>
            </a:r>
            <a:r>
              <a:rPr lang="en-US" i="1" dirty="0">
                <a:solidFill>
                  <a:schemeClr val="tx1"/>
                </a:solidFill>
                <a:latin typeface="+mn-lt"/>
              </a:rPr>
              <a:t>, nor the father bear the guilt of the son. The righteousness of the righteous shall be upon himself, and the wickedness of the wicked shall be upon himself.”</a:t>
            </a:r>
          </a:p>
        </p:txBody>
      </p:sp>
      <p:sp>
        <p:nvSpPr>
          <p:cNvPr id="4" name="Slide Number Placeholder 3"/>
          <p:cNvSpPr>
            <a:spLocks noGrp="1"/>
          </p:cNvSpPr>
          <p:nvPr>
            <p:ph type="sldNum" sz="quarter" idx="5"/>
          </p:nvPr>
        </p:nvSpPr>
        <p:spPr/>
        <p:txBody>
          <a:bodyPr/>
          <a:lstStyle/>
          <a:p>
            <a:fld id="{E815DF64-89E8-4F55-BEB1-2FEAFA4DD4DD}" type="slidenum">
              <a:rPr lang="en-US" smtClean="0"/>
              <a:t>8</a:t>
            </a:fld>
            <a:endParaRPr lang="en-US"/>
          </a:p>
        </p:txBody>
      </p:sp>
    </p:spTree>
    <p:extLst>
      <p:ext uri="{BB962C8B-B14F-4D97-AF65-F5344CB8AC3E}">
        <p14:creationId xmlns:p14="http://schemas.microsoft.com/office/powerpoint/2010/main" val="1040730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9</a:t>
            </a:fld>
            <a:endParaRPr lang="en-US"/>
          </a:p>
        </p:txBody>
      </p:sp>
    </p:spTree>
    <p:extLst>
      <p:ext uri="{BB962C8B-B14F-4D97-AF65-F5344CB8AC3E}">
        <p14:creationId xmlns:p14="http://schemas.microsoft.com/office/powerpoint/2010/main" val="259287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Bible Response:</a:t>
            </a:r>
          </a:p>
          <a:p>
            <a:pPr defTabSz="914350">
              <a:defRPr/>
            </a:pPr>
            <a:r>
              <a:rPr lang="en-US" b="1" dirty="0">
                <a:solidFill>
                  <a:schemeClr val="tx1"/>
                </a:solidFill>
              </a:rPr>
              <a:t>(Romans 2:9-11), </a:t>
            </a:r>
            <a:r>
              <a:rPr lang="en-US" i="1" dirty="0">
                <a:solidFill>
                  <a:schemeClr val="tx1"/>
                </a:solidFill>
              </a:rPr>
              <a:t>“Tribulation and anguish, on every soul of man who does evil, of the Jew first and also of the Greek; </a:t>
            </a:r>
            <a:r>
              <a:rPr lang="en-US" i="1" baseline="30000" dirty="0">
                <a:solidFill>
                  <a:schemeClr val="tx1"/>
                </a:solidFill>
              </a:rPr>
              <a:t>10 </a:t>
            </a:r>
            <a:r>
              <a:rPr lang="en-US" i="1" dirty="0">
                <a:solidFill>
                  <a:schemeClr val="tx1"/>
                </a:solidFill>
              </a:rPr>
              <a:t>but glory, honor, and peace to everyone who works what is good, to the Jew first and also to the Greek. </a:t>
            </a:r>
            <a:r>
              <a:rPr lang="en-US" i="1" baseline="30000" dirty="0">
                <a:solidFill>
                  <a:schemeClr val="tx1"/>
                </a:solidFill>
              </a:rPr>
              <a:t>11 </a:t>
            </a:r>
            <a:r>
              <a:rPr lang="en-US" i="1" u="sng" dirty="0">
                <a:solidFill>
                  <a:schemeClr val="tx1"/>
                </a:solidFill>
              </a:rPr>
              <a:t>For there is no partiality with God</a:t>
            </a:r>
            <a:r>
              <a:rPr lang="en-US" i="1" dirty="0">
                <a:solidFill>
                  <a:schemeClr val="tx1"/>
                </a:solidFill>
              </a:rPr>
              <a:t>.”</a:t>
            </a:r>
          </a:p>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10</a:t>
            </a:fld>
            <a:endParaRPr lang="en-US"/>
          </a:p>
        </p:txBody>
      </p:sp>
    </p:spTree>
    <p:extLst>
      <p:ext uri="{BB962C8B-B14F-4D97-AF65-F5344CB8AC3E}">
        <p14:creationId xmlns:p14="http://schemas.microsoft.com/office/powerpoint/2010/main" val="3122902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11</a:t>
            </a:fld>
            <a:endParaRPr lang="en-US"/>
          </a:p>
        </p:txBody>
      </p:sp>
    </p:spTree>
    <p:extLst>
      <p:ext uri="{BB962C8B-B14F-4D97-AF65-F5344CB8AC3E}">
        <p14:creationId xmlns:p14="http://schemas.microsoft.com/office/powerpoint/2010/main" val="1362786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tx1"/>
                </a:solidFill>
              </a:rPr>
              <a:t>Bible Response:</a:t>
            </a:r>
          </a:p>
          <a:p>
            <a:pPr defTabSz="914350">
              <a:defRPr/>
            </a:pPr>
            <a:r>
              <a:rPr lang="en-US" b="1" dirty="0">
                <a:solidFill>
                  <a:schemeClr val="tx1"/>
                </a:solidFill>
              </a:rPr>
              <a:t>(1 John 2:1-2), </a:t>
            </a:r>
            <a:r>
              <a:rPr lang="en-US" b="0" i="1" dirty="0">
                <a:solidFill>
                  <a:schemeClr val="tx1"/>
                </a:solidFill>
              </a:rPr>
              <a:t>“My little children, these things I write to you, so that you may not sin. And if anyone sins, we have an Advocate with the Father, Jesus Christ the righteous. </a:t>
            </a:r>
            <a:r>
              <a:rPr lang="en-US" b="0" i="1" baseline="30000" dirty="0">
                <a:solidFill>
                  <a:schemeClr val="tx1"/>
                </a:solidFill>
              </a:rPr>
              <a:t>2 </a:t>
            </a:r>
            <a:r>
              <a:rPr lang="en-US" b="0" i="1" dirty="0">
                <a:solidFill>
                  <a:schemeClr val="tx1"/>
                </a:solidFill>
              </a:rPr>
              <a:t>And He Himself is the propitiation for our sins, and not for ours only </a:t>
            </a:r>
            <a:r>
              <a:rPr lang="en-US" b="0" i="1" u="sng" dirty="0">
                <a:solidFill>
                  <a:schemeClr val="tx1"/>
                </a:solidFill>
              </a:rPr>
              <a:t>but also for the whole world</a:t>
            </a:r>
            <a:r>
              <a:rPr lang="en-US" b="0" i="1" dirty="0">
                <a:solidFill>
                  <a:schemeClr val="tx1"/>
                </a:solidFill>
              </a:rPr>
              <a:t>.”</a:t>
            </a:r>
          </a:p>
          <a:p>
            <a:pPr defTabSz="914350">
              <a:defRPr/>
            </a:pPr>
            <a:endParaRPr lang="en-US" b="0" i="1" dirty="0">
              <a:solidFill>
                <a:schemeClr val="tx1"/>
              </a:solidFill>
            </a:endParaRPr>
          </a:p>
          <a:p>
            <a:pPr defTabSz="914350">
              <a:defRPr/>
            </a:pPr>
            <a:r>
              <a:rPr lang="en-US" b="1" dirty="0">
                <a:solidFill>
                  <a:schemeClr val="tx1"/>
                </a:solidFill>
              </a:rPr>
              <a:t>(Mark 16:15-16), </a:t>
            </a:r>
            <a:r>
              <a:rPr lang="en-US" i="1" dirty="0">
                <a:solidFill>
                  <a:schemeClr val="tx1"/>
                </a:solidFill>
              </a:rPr>
              <a:t>“And He said to them, “Go into </a:t>
            </a:r>
            <a:r>
              <a:rPr lang="en-US" i="1" u="sng" dirty="0">
                <a:solidFill>
                  <a:schemeClr val="tx1"/>
                </a:solidFill>
              </a:rPr>
              <a:t>all the world</a:t>
            </a:r>
            <a:r>
              <a:rPr lang="en-US" i="1" dirty="0">
                <a:solidFill>
                  <a:schemeClr val="tx1"/>
                </a:solidFill>
              </a:rPr>
              <a:t> and preach the gospel to </a:t>
            </a:r>
            <a:r>
              <a:rPr lang="en-US" i="1" u="sng" dirty="0">
                <a:solidFill>
                  <a:schemeClr val="tx1"/>
                </a:solidFill>
              </a:rPr>
              <a:t>every creature</a:t>
            </a:r>
            <a:r>
              <a:rPr lang="en-US" i="1" dirty="0">
                <a:solidFill>
                  <a:schemeClr val="tx1"/>
                </a:solidFill>
              </a:rPr>
              <a:t>. </a:t>
            </a:r>
            <a:r>
              <a:rPr lang="en-US" i="1" baseline="30000" dirty="0">
                <a:solidFill>
                  <a:schemeClr val="tx1"/>
                </a:solidFill>
              </a:rPr>
              <a:t>16 </a:t>
            </a:r>
            <a:r>
              <a:rPr lang="en-US" i="1" dirty="0">
                <a:solidFill>
                  <a:schemeClr val="tx1"/>
                </a:solidFill>
              </a:rPr>
              <a:t>He who believes and is baptized will be saved; but he who does not believe will be condemned.”</a:t>
            </a:r>
          </a:p>
          <a:p>
            <a:pPr defTabSz="914350">
              <a:defRPr/>
            </a:pPr>
            <a:endParaRPr lang="en-US" b="0" i="1"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12</a:t>
            </a:fld>
            <a:endParaRPr lang="en-US"/>
          </a:p>
        </p:txBody>
      </p:sp>
    </p:spTree>
    <p:extLst>
      <p:ext uri="{BB962C8B-B14F-4D97-AF65-F5344CB8AC3E}">
        <p14:creationId xmlns:p14="http://schemas.microsoft.com/office/powerpoint/2010/main" val="1668771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15DF64-89E8-4F55-BEB1-2FEAFA4DD4DD}" type="slidenum">
              <a:rPr lang="en-US" smtClean="0"/>
              <a:t>13</a:t>
            </a:fld>
            <a:endParaRPr lang="en-US"/>
          </a:p>
        </p:txBody>
      </p:sp>
    </p:spTree>
    <p:extLst>
      <p:ext uri="{BB962C8B-B14F-4D97-AF65-F5344CB8AC3E}">
        <p14:creationId xmlns:p14="http://schemas.microsoft.com/office/powerpoint/2010/main" val="2459590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323DB4-3A9B-4505-B83A-1FC68A63E802}"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403812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23DB4-3A9B-4505-B83A-1FC68A63E802}"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200892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23DB4-3A9B-4505-B83A-1FC68A63E802}"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327592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23DB4-3A9B-4505-B83A-1FC68A63E802}"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76907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323DB4-3A9B-4505-B83A-1FC68A63E802}" type="datetimeFigureOut">
              <a:rPr lang="en-US" smtClean="0"/>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42904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323DB4-3A9B-4505-B83A-1FC68A63E802}"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198844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323DB4-3A9B-4505-B83A-1FC68A63E802}" type="datetimeFigureOut">
              <a:rPr lang="en-US" smtClean="0"/>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29395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323DB4-3A9B-4505-B83A-1FC68A63E802}" type="datetimeFigureOut">
              <a:rPr lang="en-US" smtClean="0"/>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3879216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23DB4-3A9B-4505-B83A-1FC68A63E802}" type="datetimeFigureOut">
              <a:rPr lang="en-US" smtClean="0"/>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553514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323DB4-3A9B-4505-B83A-1FC68A63E802}"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67729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323DB4-3A9B-4505-B83A-1FC68A63E802}" type="datetimeFigureOut">
              <a:rPr lang="en-US" smtClean="0"/>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BCFD6-FD78-4BE5-BF3B-188C3D5446F8}" type="slidenum">
              <a:rPr lang="en-US" smtClean="0"/>
              <a:t>‹#›</a:t>
            </a:fld>
            <a:endParaRPr lang="en-US"/>
          </a:p>
        </p:txBody>
      </p:sp>
    </p:spTree>
    <p:extLst>
      <p:ext uri="{BB962C8B-B14F-4D97-AF65-F5344CB8AC3E}">
        <p14:creationId xmlns:p14="http://schemas.microsoft.com/office/powerpoint/2010/main" val="140438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23DB4-3A9B-4505-B83A-1FC68A63E802}" type="datetimeFigureOut">
              <a:rPr lang="en-US" smtClean="0"/>
              <a:t>6/18/2022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BCFD6-FD78-4BE5-BF3B-188C3D5446F8}" type="slidenum">
              <a:rPr lang="en-US" smtClean="0"/>
              <a:t>‹#›</a:t>
            </a:fld>
            <a:endParaRPr lang="en-US"/>
          </a:p>
        </p:txBody>
      </p:sp>
    </p:spTree>
    <p:extLst>
      <p:ext uri="{BB962C8B-B14F-4D97-AF65-F5344CB8AC3E}">
        <p14:creationId xmlns:p14="http://schemas.microsoft.com/office/powerpoint/2010/main" val="3035419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2">
              <a:lumMod val="75000"/>
            </a:schemeClr>
          </a:solidFill>
          <a:latin typeface="Old English Text MT"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95000"/>
            </a:schemeClr>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95000"/>
            </a:schemeClr>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95000"/>
            </a:schemeClr>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95000"/>
            </a:schemeClr>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95000"/>
            </a:schemeClr>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04800"/>
            <a:ext cx="7772400" cy="1371599"/>
          </a:xfrm>
        </p:spPr>
        <p:txBody>
          <a:bodyPr>
            <a:normAutofit fontScale="90000"/>
          </a:bodyPr>
          <a:lstStyle/>
          <a:p>
            <a:r>
              <a:rPr lang="en-US" sz="7200" dirty="0"/>
              <a:t>Calvinism Examined</a:t>
            </a:r>
          </a:p>
        </p:txBody>
      </p:sp>
      <p:sp>
        <p:nvSpPr>
          <p:cNvPr id="3" name="Subtitle 2"/>
          <p:cNvSpPr>
            <a:spLocks noGrp="1"/>
          </p:cNvSpPr>
          <p:nvPr>
            <p:ph type="subTitle" idx="1"/>
          </p:nvPr>
        </p:nvSpPr>
        <p:spPr>
          <a:xfrm>
            <a:off x="1371600" y="3048000"/>
            <a:ext cx="4724400" cy="2141242"/>
          </a:xfrm>
        </p:spPr>
        <p:txBody>
          <a:bodyPr>
            <a:normAutofit/>
          </a:bodyPr>
          <a:lstStyle/>
          <a:p>
            <a:r>
              <a:rPr lang="en-US" sz="4800" dirty="0">
                <a:solidFill>
                  <a:schemeClr val="bg1"/>
                </a:solidFill>
                <a:latin typeface="+mn-lt"/>
              </a:rPr>
              <a:t>An Unscriptural Paradigm</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1832622"/>
            <a:ext cx="3209312" cy="4267198"/>
          </a:xfrm>
          <a:prstGeom prst="rect">
            <a:avLst/>
          </a:prstGeom>
          <a:ln w="44450">
            <a:solidFill>
              <a:schemeClr val="bg2">
                <a:lumMod val="50000"/>
              </a:schemeClr>
            </a:solidFill>
          </a:ln>
        </p:spPr>
      </p:pic>
    </p:spTree>
    <p:extLst>
      <p:ext uri="{BB962C8B-B14F-4D97-AF65-F5344CB8AC3E}">
        <p14:creationId xmlns:p14="http://schemas.microsoft.com/office/powerpoint/2010/main" val="107159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9677400" cy="868362"/>
          </a:xfrm>
        </p:spPr>
        <p:txBody>
          <a:bodyPr/>
          <a:lstStyle/>
          <a:p>
            <a:pPr algn="l"/>
            <a:r>
              <a:rPr lang="en-US" dirty="0">
                <a:latin typeface="+mn-lt"/>
              </a:rPr>
              <a:t>Unconditional Election</a:t>
            </a:r>
          </a:p>
        </p:txBody>
      </p:sp>
      <p:sp>
        <p:nvSpPr>
          <p:cNvPr id="3" name="Content Placeholder 2"/>
          <p:cNvSpPr>
            <a:spLocks noGrp="1"/>
          </p:cNvSpPr>
          <p:nvPr>
            <p:ph idx="1"/>
          </p:nvPr>
        </p:nvSpPr>
        <p:spPr>
          <a:xfrm>
            <a:off x="533400" y="944562"/>
            <a:ext cx="11049000" cy="5684838"/>
          </a:xfrm>
        </p:spPr>
        <p:txBody>
          <a:bodyPr>
            <a:normAutofit lnSpcReduction="10000"/>
          </a:bodyPr>
          <a:lstStyle/>
          <a:p>
            <a:pPr marL="0" indent="280988">
              <a:buNone/>
            </a:pPr>
            <a:r>
              <a:rPr lang="en-US" sz="3600" dirty="0"/>
              <a:t>(3.5) “Those of mankind that are predestinated unto life, God, before the foundation of the world was laid, according to His eternal and immutable purpose, and the secret counsel and good pleasure of His will, </a:t>
            </a:r>
            <a:r>
              <a:rPr lang="en-US" sz="3600" dirty="0">
                <a:solidFill>
                  <a:srgbClr val="FFFF00"/>
                </a:solidFill>
              </a:rPr>
              <a:t>hath chosen in Christ unto everlasting glory</a:t>
            </a:r>
            <a:r>
              <a:rPr lang="en-US" sz="3600" dirty="0"/>
              <a:t>, out of His mere free grace and love, </a:t>
            </a:r>
            <a:r>
              <a:rPr lang="en-US" sz="3600" dirty="0">
                <a:solidFill>
                  <a:srgbClr val="FFFF00"/>
                </a:solidFill>
              </a:rPr>
              <a:t>without any foresight of faith or good works, or perseverance in either of them, or any other thing in the creature, as conditions, or causes moving Him thereunto</a:t>
            </a:r>
            <a:r>
              <a:rPr lang="en-US" sz="3600" dirty="0"/>
              <a:t>; and all to the praise of His glorious grace.”</a:t>
            </a:r>
          </a:p>
          <a:p>
            <a:pPr marL="0" indent="280988">
              <a:buNone/>
            </a:pPr>
            <a:endParaRPr lang="en-US" sz="1000" dirty="0"/>
          </a:p>
          <a:p>
            <a:pPr marL="0" indent="280988" algn="r">
              <a:buNone/>
            </a:pPr>
            <a:r>
              <a:rPr lang="en-US" sz="2800" dirty="0"/>
              <a:t>Westminster Confession of Faith</a:t>
            </a:r>
          </a:p>
        </p:txBody>
      </p:sp>
    </p:spTree>
    <p:extLst>
      <p:ext uri="{BB962C8B-B14F-4D97-AF65-F5344CB8AC3E}">
        <p14:creationId xmlns:p14="http://schemas.microsoft.com/office/powerpoint/2010/main" val="327600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36" y="-1"/>
            <a:ext cx="9144000" cy="6858000"/>
          </a:xfrm>
          <a:prstGeom prst="rect">
            <a:avLst/>
          </a:prstGeom>
        </p:spPr>
      </p:pic>
      <p:sp>
        <p:nvSpPr>
          <p:cNvPr id="5" name="TextBox 4"/>
          <p:cNvSpPr txBox="1"/>
          <p:nvPr/>
        </p:nvSpPr>
        <p:spPr>
          <a:xfrm>
            <a:off x="609600" y="612844"/>
            <a:ext cx="745717" cy="3416320"/>
          </a:xfrm>
          <a:prstGeom prst="rect">
            <a:avLst/>
          </a:prstGeom>
          <a:noFill/>
        </p:spPr>
        <p:txBody>
          <a:bodyPr wrap="none" rtlCol="0">
            <a:spAutoFit/>
          </a:bodyPr>
          <a:lstStyle/>
          <a:p>
            <a:r>
              <a:rPr lang="en-US" sz="7200" dirty="0">
                <a:solidFill>
                  <a:schemeClr val="bg1"/>
                </a:solidFill>
                <a:latin typeface="Algerian" pitchFamily="82" charset="0"/>
              </a:rPr>
              <a:t>T</a:t>
            </a:r>
          </a:p>
          <a:p>
            <a:r>
              <a:rPr lang="en-US" sz="7200" dirty="0">
                <a:solidFill>
                  <a:schemeClr val="bg1"/>
                </a:solidFill>
                <a:latin typeface="Algerian" pitchFamily="82" charset="0"/>
              </a:rPr>
              <a:t>U</a:t>
            </a:r>
          </a:p>
          <a:p>
            <a:r>
              <a:rPr lang="en-US" sz="7200" dirty="0">
                <a:solidFill>
                  <a:srgbClr val="F5C6AF"/>
                </a:solidFill>
                <a:latin typeface="Algerian" pitchFamily="82" charset="0"/>
              </a:rPr>
              <a:t>L</a:t>
            </a:r>
          </a:p>
        </p:txBody>
      </p:sp>
      <p:sp>
        <p:nvSpPr>
          <p:cNvPr id="6" name="TextBox 5"/>
          <p:cNvSpPr txBox="1"/>
          <p:nvPr/>
        </p:nvSpPr>
        <p:spPr>
          <a:xfrm>
            <a:off x="1371347" y="838200"/>
            <a:ext cx="6629400" cy="923330"/>
          </a:xfrm>
          <a:prstGeom prst="rect">
            <a:avLst/>
          </a:prstGeom>
          <a:noFill/>
        </p:spPr>
        <p:txBody>
          <a:bodyPr wrap="square" rtlCol="0">
            <a:spAutoFit/>
          </a:bodyPr>
          <a:lstStyle/>
          <a:p>
            <a:r>
              <a:rPr lang="en-US" sz="5400" dirty="0" err="1">
                <a:solidFill>
                  <a:schemeClr val="bg1"/>
                </a:solidFill>
              </a:rPr>
              <a:t>otal</a:t>
            </a:r>
            <a:r>
              <a:rPr lang="en-US" sz="5400" dirty="0">
                <a:solidFill>
                  <a:schemeClr val="bg1"/>
                </a:solidFill>
              </a:rPr>
              <a:t> Depravity</a:t>
            </a:r>
          </a:p>
        </p:txBody>
      </p:sp>
      <p:sp>
        <p:nvSpPr>
          <p:cNvPr id="7" name="TextBox 6"/>
          <p:cNvSpPr txBox="1"/>
          <p:nvPr/>
        </p:nvSpPr>
        <p:spPr>
          <a:xfrm>
            <a:off x="1371600" y="1905000"/>
            <a:ext cx="6629400" cy="923330"/>
          </a:xfrm>
          <a:prstGeom prst="rect">
            <a:avLst/>
          </a:prstGeom>
          <a:noFill/>
        </p:spPr>
        <p:txBody>
          <a:bodyPr wrap="square" rtlCol="0">
            <a:spAutoFit/>
          </a:bodyPr>
          <a:lstStyle/>
          <a:p>
            <a:r>
              <a:rPr lang="en-US" sz="5400" dirty="0" err="1">
                <a:solidFill>
                  <a:schemeClr val="bg1"/>
                </a:solidFill>
              </a:rPr>
              <a:t>nconditional</a:t>
            </a:r>
            <a:r>
              <a:rPr lang="en-US" sz="5400" dirty="0">
                <a:solidFill>
                  <a:schemeClr val="bg1"/>
                </a:solidFill>
              </a:rPr>
              <a:t> Election</a:t>
            </a:r>
          </a:p>
        </p:txBody>
      </p:sp>
      <p:sp>
        <p:nvSpPr>
          <p:cNvPr id="8" name="TextBox 7"/>
          <p:cNvSpPr txBox="1"/>
          <p:nvPr/>
        </p:nvSpPr>
        <p:spPr>
          <a:xfrm>
            <a:off x="1371600" y="2971800"/>
            <a:ext cx="5949696" cy="923330"/>
          </a:xfrm>
          <a:prstGeom prst="rect">
            <a:avLst/>
          </a:prstGeom>
          <a:noFill/>
        </p:spPr>
        <p:txBody>
          <a:bodyPr wrap="square" rtlCol="0">
            <a:spAutoFit/>
          </a:bodyPr>
          <a:lstStyle/>
          <a:p>
            <a:r>
              <a:rPr lang="en-US" sz="5400" dirty="0" err="1">
                <a:solidFill>
                  <a:srgbClr val="F5C6AF"/>
                </a:solidFill>
              </a:rPr>
              <a:t>imited</a:t>
            </a:r>
            <a:r>
              <a:rPr lang="en-US" sz="5400" dirty="0">
                <a:solidFill>
                  <a:srgbClr val="F5C6AF"/>
                </a:solidFill>
              </a:rPr>
              <a:t> Atonement</a:t>
            </a:r>
          </a:p>
        </p:txBody>
      </p:sp>
    </p:spTree>
    <p:extLst>
      <p:ext uri="{BB962C8B-B14F-4D97-AF65-F5344CB8AC3E}">
        <p14:creationId xmlns:p14="http://schemas.microsoft.com/office/powerpoint/2010/main" val="19524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601200" cy="868362"/>
          </a:xfrm>
        </p:spPr>
        <p:txBody>
          <a:bodyPr/>
          <a:lstStyle/>
          <a:p>
            <a:pPr algn="l"/>
            <a:r>
              <a:rPr lang="en-US" dirty="0">
                <a:latin typeface="+mn-lt"/>
              </a:rPr>
              <a:t>Limited Atonement</a:t>
            </a:r>
          </a:p>
        </p:txBody>
      </p:sp>
      <p:sp>
        <p:nvSpPr>
          <p:cNvPr id="3" name="Content Placeholder 2"/>
          <p:cNvSpPr>
            <a:spLocks noGrp="1"/>
          </p:cNvSpPr>
          <p:nvPr>
            <p:ph idx="1"/>
          </p:nvPr>
        </p:nvSpPr>
        <p:spPr>
          <a:xfrm>
            <a:off x="609600" y="1295400"/>
            <a:ext cx="10972800" cy="5105400"/>
          </a:xfrm>
        </p:spPr>
        <p:txBody>
          <a:bodyPr>
            <a:normAutofit/>
          </a:bodyPr>
          <a:lstStyle/>
          <a:p>
            <a:pPr marL="0" indent="280988">
              <a:buNone/>
            </a:pPr>
            <a:r>
              <a:rPr lang="en-US" sz="4000" dirty="0">
                <a:latin typeface="+mn-lt"/>
              </a:rPr>
              <a:t>“It’s not a good label. But the “limitation” is in the conscious design or intention of the atonement by God. Calvinists believe that </a:t>
            </a:r>
            <a:r>
              <a:rPr lang="en-US" sz="4000" dirty="0">
                <a:solidFill>
                  <a:srgbClr val="FFFF00"/>
                </a:solidFill>
                <a:latin typeface="+mn-lt"/>
              </a:rPr>
              <a:t>God really means to accomplish, through the atonement, the conversion of a definite (limited) group of people</a:t>
            </a:r>
            <a:r>
              <a:rPr lang="en-US" sz="4000" dirty="0">
                <a:latin typeface="+mn-lt"/>
              </a:rPr>
              <a:t>, not just hold out the opportunity to all people to believe.”</a:t>
            </a:r>
          </a:p>
          <a:p>
            <a:pPr marL="0" indent="280988">
              <a:buNone/>
            </a:pPr>
            <a:endParaRPr lang="en-US" sz="800" dirty="0">
              <a:latin typeface="+mn-lt"/>
            </a:endParaRPr>
          </a:p>
          <a:p>
            <a:pPr marL="0" indent="280988" algn="r">
              <a:buNone/>
            </a:pPr>
            <a:r>
              <a:rPr lang="en-US" sz="2800" dirty="0">
                <a:latin typeface="+mn-lt"/>
              </a:rPr>
              <a:t>John Piper</a:t>
            </a:r>
          </a:p>
          <a:p>
            <a:pPr marL="0" indent="280988" algn="r">
              <a:buNone/>
            </a:pPr>
            <a:r>
              <a:rPr lang="en-US" sz="1800" dirty="0">
                <a:latin typeface="+mn-lt"/>
              </a:rPr>
              <a:t>desiringgod.org</a:t>
            </a:r>
          </a:p>
        </p:txBody>
      </p:sp>
    </p:spTree>
    <p:extLst>
      <p:ext uri="{BB962C8B-B14F-4D97-AF65-F5344CB8AC3E}">
        <p14:creationId xmlns:p14="http://schemas.microsoft.com/office/powerpoint/2010/main" val="98097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36" y="-1"/>
            <a:ext cx="9144000" cy="6858000"/>
          </a:xfrm>
          <a:prstGeom prst="rect">
            <a:avLst/>
          </a:prstGeom>
        </p:spPr>
      </p:pic>
      <p:sp>
        <p:nvSpPr>
          <p:cNvPr id="5" name="TextBox 4"/>
          <p:cNvSpPr txBox="1"/>
          <p:nvPr/>
        </p:nvSpPr>
        <p:spPr>
          <a:xfrm>
            <a:off x="609600" y="612844"/>
            <a:ext cx="745717" cy="4524315"/>
          </a:xfrm>
          <a:prstGeom prst="rect">
            <a:avLst/>
          </a:prstGeom>
          <a:noFill/>
        </p:spPr>
        <p:txBody>
          <a:bodyPr wrap="none" rtlCol="0">
            <a:spAutoFit/>
          </a:bodyPr>
          <a:lstStyle/>
          <a:p>
            <a:r>
              <a:rPr lang="en-US" sz="7200" dirty="0">
                <a:solidFill>
                  <a:schemeClr val="bg1"/>
                </a:solidFill>
                <a:latin typeface="Algerian" pitchFamily="82" charset="0"/>
              </a:rPr>
              <a:t>T</a:t>
            </a:r>
          </a:p>
          <a:p>
            <a:r>
              <a:rPr lang="en-US" sz="7200" dirty="0">
                <a:solidFill>
                  <a:schemeClr val="bg1"/>
                </a:solidFill>
                <a:latin typeface="Algerian" pitchFamily="82" charset="0"/>
              </a:rPr>
              <a:t>U</a:t>
            </a:r>
          </a:p>
          <a:p>
            <a:r>
              <a:rPr lang="en-US" sz="7200" dirty="0">
                <a:solidFill>
                  <a:schemeClr val="bg1"/>
                </a:solidFill>
                <a:latin typeface="Algerian" pitchFamily="82" charset="0"/>
              </a:rPr>
              <a:t>L</a:t>
            </a:r>
          </a:p>
          <a:p>
            <a:r>
              <a:rPr lang="en-US" sz="7200" dirty="0">
                <a:solidFill>
                  <a:srgbClr val="F5C6AF"/>
                </a:solidFill>
                <a:latin typeface="Algerian" pitchFamily="82" charset="0"/>
              </a:rPr>
              <a:t>I</a:t>
            </a:r>
          </a:p>
        </p:txBody>
      </p:sp>
      <p:sp>
        <p:nvSpPr>
          <p:cNvPr id="6" name="TextBox 5"/>
          <p:cNvSpPr txBox="1"/>
          <p:nvPr/>
        </p:nvSpPr>
        <p:spPr>
          <a:xfrm>
            <a:off x="1371347" y="838200"/>
            <a:ext cx="6629400" cy="923330"/>
          </a:xfrm>
          <a:prstGeom prst="rect">
            <a:avLst/>
          </a:prstGeom>
          <a:noFill/>
        </p:spPr>
        <p:txBody>
          <a:bodyPr wrap="square" rtlCol="0">
            <a:spAutoFit/>
          </a:bodyPr>
          <a:lstStyle/>
          <a:p>
            <a:r>
              <a:rPr lang="en-US" sz="5400" dirty="0" err="1">
                <a:solidFill>
                  <a:schemeClr val="bg1"/>
                </a:solidFill>
              </a:rPr>
              <a:t>otal</a:t>
            </a:r>
            <a:r>
              <a:rPr lang="en-US" sz="5400" dirty="0">
                <a:solidFill>
                  <a:schemeClr val="bg1"/>
                </a:solidFill>
              </a:rPr>
              <a:t> Depravity</a:t>
            </a:r>
          </a:p>
        </p:txBody>
      </p:sp>
      <p:sp>
        <p:nvSpPr>
          <p:cNvPr id="7" name="TextBox 6"/>
          <p:cNvSpPr txBox="1"/>
          <p:nvPr/>
        </p:nvSpPr>
        <p:spPr>
          <a:xfrm>
            <a:off x="1371600" y="1905000"/>
            <a:ext cx="6629400" cy="923330"/>
          </a:xfrm>
          <a:prstGeom prst="rect">
            <a:avLst/>
          </a:prstGeom>
          <a:noFill/>
        </p:spPr>
        <p:txBody>
          <a:bodyPr wrap="square" rtlCol="0">
            <a:spAutoFit/>
          </a:bodyPr>
          <a:lstStyle/>
          <a:p>
            <a:r>
              <a:rPr lang="en-US" sz="5400" dirty="0" err="1">
                <a:solidFill>
                  <a:schemeClr val="bg1"/>
                </a:solidFill>
              </a:rPr>
              <a:t>nconditional</a:t>
            </a:r>
            <a:r>
              <a:rPr lang="en-US" sz="5400" dirty="0">
                <a:solidFill>
                  <a:schemeClr val="bg1"/>
                </a:solidFill>
              </a:rPr>
              <a:t> Election</a:t>
            </a:r>
          </a:p>
        </p:txBody>
      </p:sp>
      <p:sp>
        <p:nvSpPr>
          <p:cNvPr id="8" name="TextBox 7"/>
          <p:cNvSpPr txBox="1"/>
          <p:nvPr/>
        </p:nvSpPr>
        <p:spPr>
          <a:xfrm>
            <a:off x="1371600" y="2971800"/>
            <a:ext cx="5949696" cy="923330"/>
          </a:xfrm>
          <a:prstGeom prst="rect">
            <a:avLst/>
          </a:prstGeom>
          <a:noFill/>
        </p:spPr>
        <p:txBody>
          <a:bodyPr wrap="square" rtlCol="0">
            <a:spAutoFit/>
          </a:bodyPr>
          <a:lstStyle/>
          <a:p>
            <a:r>
              <a:rPr lang="en-US" sz="5400" dirty="0" err="1">
                <a:solidFill>
                  <a:schemeClr val="bg1"/>
                </a:solidFill>
              </a:rPr>
              <a:t>imited</a:t>
            </a:r>
            <a:r>
              <a:rPr lang="en-US" sz="5400" dirty="0">
                <a:solidFill>
                  <a:schemeClr val="bg1"/>
                </a:solidFill>
              </a:rPr>
              <a:t> Atonement</a:t>
            </a:r>
          </a:p>
        </p:txBody>
      </p:sp>
      <p:sp>
        <p:nvSpPr>
          <p:cNvPr id="9" name="TextBox 8"/>
          <p:cNvSpPr txBox="1"/>
          <p:nvPr/>
        </p:nvSpPr>
        <p:spPr>
          <a:xfrm>
            <a:off x="1371600" y="4105870"/>
            <a:ext cx="5258053" cy="923330"/>
          </a:xfrm>
          <a:prstGeom prst="rect">
            <a:avLst/>
          </a:prstGeom>
          <a:noFill/>
        </p:spPr>
        <p:txBody>
          <a:bodyPr wrap="square" rtlCol="0">
            <a:spAutoFit/>
          </a:bodyPr>
          <a:lstStyle/>
          <a:p>
            <a:r>
              <a:rPr lang="en-US" sz="5400" dirty="0" err="1">
                <a:solidFill>
                  <a:srgbClr val="F5C6AF"/>
                </a:solidFill>
              </a:rPr>
              <a:t>rresistible</a:t>
            </a:r>
            <a:r>
              <a:rPr lang="en-US" sz="5400" dirty="0">
                <a:solidFill>
                  <a:srgbClr val="F5C6AF"/>
                </a:solidFill>
              </a:rPr>
              <a:t> Grace</a:t>
            </a:r>
          </a:p>
        </p:txBody>
      </p:sp>
    </p:spTree>
    <p:extLst>
      <p:ext uri="{BB962C8B-B14F-4D97-AF65-F5344CB8AC3E}">
        <p14:creationId xmlns:p14="http://schemas.microsoft.com/office/powerpoint/2010/main" val="1901489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9677400" cy="868362"/>
          </a:xfrm>
        </p:spPr>
        <p:txBody>
          <a:bodyPr/>
          <a:lstStyle/>
          <a:p>
            <a:pPr algn="l"/>
            <a:r>
              <a:rPr lang="en-US" dirty="0">
                <a:latin typeface="+mn-lt"/>
              </a:rPr>
              <a:t>Irresistible Grace</a:t>
            </a:r>
          </a:p>
        </p:txBody>
      </p:sp>
      <p:sp>
        <p:nvSpPr>
          <p:cNvPr id="3" name="Content Placeholder 2"/>
          <p:cNvSpPr>
            <a:spLocks noGrp="1"/>
          </p:cNvSpPr>
          <p:nvPr>
            <p:ph idx="1"/>
          </p:nvPr>
        </p:nvSpPr>
        <p:spPr>
          <a:xfrm>
            <a:off x="533400" y="990600"/>
            <a:ext cx="11125200" cy="5638800"/>
          </a:xfrm>
        </p:spPr>
        <p:txBody>
          <a:bodyPr>
            <a:normAutofit lnSpcReduction="10000"/>
          </a:bodyPr>
          <a:lstStyle/>
          <a:p>
            <a:pPr marL="0" indent="280988">
              <a:buNone/>
            </a:pPr>
            <a:r>
              <a:rPr lang="en-US" sz="3600" dirty="0">
                <a:latin typeface="+mn-lt"/>
              </a:rPr>
              <a:t>“That God's grace is irresistible emphasizes the idea that not only does grace </a:t>
            </a:r>
            <a:r>
              <a:rPr lang="en-US" sz="3600" i="1" dirty="0">
                <a:latin typeface="+mn-lt"/>
              </a:rPr>
              <a:t>bring </a:t>
            </a:r>
            <a:r>
              <a:rPr lang="en-US" sz="3600" dirty="0">
                <a:latin typeface="+mn-lt"/>
              </a:rPr>
              <a:t>His people to glory, but it </a:t>
            </a:r>
            <a:r>
              <a:rPr lang="en-US" sz="3600" i="1" dirty="0">
                <a:latin typeface="+mn-lt"/>
              </a:rPr>
              <a:t>prepares </a:t>
            </a:r>
            <a:r>
              <a:rPr lang="en-US" sz="3600" dirty="0">
                <a:latin typeface="+mn-lt"/>
              </a:rPr>
              <a:t>them for this glory and works within them the desire to enter into glory. Grace is irresistible in the sense that by it the knee is bent which otherwise would not bend; the heart is softened that otherwise is hard as stone. </a:t>
            </a:r>
            <a:r>
              <a:rPr lang="en-US" sz="3600" dirty="0">
                <a:solidFill>
                  <a:srgbClr val="FFFF00"/>
                </a:solidFill>
                <a:latin typeface="+mn-lt"/>
              </a:rPr>
              <a:t>Nor is there anything which can prevent the accomplishment of that purpose of God to save His people by His grace</a:t>
            </a:r>
            <a:r>
              <a:rPr lang="en-US" sz="3600" dirty="0">
                <a:latin typeface="+mn-lt"/>
              </a:rPr>
              <a:t>.”</a:t>
            </a:r>
          </a:p>
          <a:p>
            <a:pPr marL="0" indent="280988">
              <a:buNone/>
            </a:pPr>
            <a:endParaRPr lang="en-US" sz="800" dirty="0">
              <a:latin typeface="+mn-lt"/>
            </a:endParaRPr>
          </a:p>
          <a:p>
            <a:pPr marL="0" indent="280988" algn="r">
              <a:buNone/>
            </a:pPr>
            <a:r>
              <a:rPr lang="en-US" sz="2800" dirty="0">
                <a:latin typeface="+mn-lt"/>
              </a:rPr>
              <a:t>Herman </a:t>
            </a:r>
            <a:r>
              <a:rPr lang="en-US" sz="2800" dirty="0" err="1">
                <a:latin typeface="+mn-lt"/>
              </a:rPr>
              <a:t>Hanko</a:t>
            </a:r>
            <a:endParaRPr lang="en-US" sz="2800" dirty="0">
              <a:latin typeface="+mn-lt"/>
            </a:endParaRPr>
          </a:p>
          <a:p>
            <a:pPr marL="0" indent="280988" algn="r">
              <a:buNone/>
            </a:pPr>
            <a:r>
              <a:rPr lang="en-US" sz="1800" dirty="0">
                <a:latin typeface="+mn-lt"/>
              </a:rPr>
              <a:t>The Five Points of Calvinism</a:t>
            </a:r>
          </a:p>
        </p:txBody>
      </p:sp>
    </p:spTree>
    <p:extLst>
      <p:ext uri="{BB962C8B-B14F-4D97-AF65-F5344CB8AC3E}">
        <p14:creationId xmlns:p14="http://schemas.microsoft.com/office/powerpoint/2010/main" val="1484722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82C2443-4088-A17E-D8C1-912530877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36" y="-1"/>
            <a:ext cx="9144000" cy="6858000"/>
          </a:xfrm>
          <a:prstGeom prst="rect">
            <a:avLst/>
          </a:prstGeom>
        </p:spPr>
      </p:pic>
      <p:sp>
        <p:nvSpPr>
          <p:cNvPr id="5" name="TextBox 4"/>
          <p:cNvSpPr txBox="1"/>
          <p:nvPr/>
        </p:nvSpPr>
        <p:spPr>
          <a:xfrm>
            <a:off x="609600" y="612844"/>
            <a:ext cx="761747" cy="5632311"/>
          </a:xfrm>
          <a:prstGeom prst="rect">
            <a:avLst/>
          </a:prstGeom>
          <a:noFill/>
        </p:spPr>
        <p:txBody>
          <a:bodyPr wrap="none" rtlCol="0">
            <a:spAutoFit/>
          </a:bodyPr>
          <a:lstStyle/>
          <a:p>
            <a:r>
              <a:rPr lang="en-US" sz="7200" dirty="0">
                <a:solidFill>
                  <a:schemeClr val="bg1"/>
                </a:solidFill>
                <a:latin typeface="Algerian" pitchFamily="82" charset="0"/>
              </a:rPr>
              <a:t>T</a:t>
            </a:r>
          </a:p>
          <a:p>
            <a:r>
              <a:rPr lang="en-US" sz="7200" dirty="0">
                <a:solidFill>
                  <a:schemeClr val="bg1"/>
                </a:solidFill>
                <a:latin typeface="Algerian" pitchFamily="82" charset="0"/>
              </a:rPr>
              <a:t>U</a:t>
            </a:r>
          </a:p>
          <a:p>
            <a:r>
              <a:rPr lang="en-US" sz="7200" dirty="0">
                <a:solidFill>
                  <a:schemeClr val="bg1"/>
                </a:solidFill>
                <a:latin typeface="Algerian" pitchFamily="82" charset="0"/>
              </a:rPr>
              <a:t>L</a:t>
            </a:r>
          </a:p>
          <a:p>
            <a:r>
              <a:rPr lang="en-US" sz="7200" dirty="0">
                <a:solidFill>
                  <a:schemeClr val="bg1"/>
                </a:solidFill>
                <a:latin typeface="Algerian" pitchFamily="82" charset="0"/>
              </a:rPr>
              <a:t>I</a:t>
            </a:r>
          </a:p>
          <a:p>
            <a:r>
              <a:rPr lang="en-US" sz="7200" dirty="0">
                <a:solidFill>
                  <a:srgbClr val="F5C6AF"/>
                </a:solidFill>
                <a:latin typeface="Algerian" pitchFamily="82" charset="0"/>
              </a:rPr>
              <a:t>P</a:t>
            </a:r>
          </a:p>
        </p:txBody>
      </p:sp>
      <p:sp>
        <p:nvSpPr>
          <p:cNvPr id="6" name="TextBox 5"/>
          <p:cNvSpPr txBox="1"/>
          <p:nvPr/>
        </p:nvSpPr>
        <p:spPr>
          <a:xfrm>
            <a:off x="1371347" y="838200"/>
            <a:ext cx="6629400" cy="923330"/>
          </a:xfrm>
          <a:prstGeom prst="rect">
            <a:avLst/>
          </a:prstGeom>
          <a:noFill/>
        </p:spPr>
        <p:txBody>
          <a:bodyPr wrap="square" rtlCol="0">
            <a:spAutoFit/>
          </a:bodyPr>
          <a:lstStyle/>
          <a:p>
            <a:r>
              <a:rPr lang="en-US" sz="5400" dirty="0" err="1">
                <a:solidFill>
                  <a:schemeClr val="bg1"/>
                </a:solidFill>
              </a:rPr>
              <a:t>otal</a:t>
            </a:r>
            <a:r>
              <a:rPr lang="en-US" sz="5400" dirty="0">
                <a:solidFill>
                  <a:schemeClr val="bg1"/>
                </a:solidFill>
              </a:rPr>
              <a:t> Depravity</a:t>
            </a:r>
          </a:p>
        </p:txBody>
      </p:sp>
      <p:sp>
        <p:nvSpPr>
          <p:cNvPr id="7" name="TextBox 6"/>
          <p:cNvSpPr txBox="1"/>
          <p:nvPr/>
        </p:nvSpPr>
        <p:spPr>
          <a:xfrm>
            <a:off x="1371600" y="1905000"/>
            <a:ext cx="6629400" cy="923330"/>
          </a:xfrm>
          <a:prstGeom prst="rect">
            <a:avLst/>
          </a:prstGeom>
          <a:noFill/>
        </p:spPr>
        <p:txBody>
          <a:bodyPr wrap="square" rtlCol="0">
            <a:spAutoFit/>
          </a:bodyPr>
          <a:lstStyle/>
          <a:p>
            <a:r>
              <a:rPr lang="en-US" sz="5400" dirty="0" err="1">
                <a:solidFill>
                  <a:schemeClr val="bg1"/>
                </a:solidFill>
              </a:rPr>
              <a:t>nconditional</a:t>
            </a:r>
            <a:r>
              <a:rPr lang="en-US" sz="5400" dirty="0">
                <a:solidFill>
                  <a:schemeClr val="bg1"/>
                </a:solidFill>
              </a:rPr>
              <a:t> Election</a:t>
            </a:r>
          </a:p>
        </p:txBody>
      </p:sp>
      <p:sp>
        <p:nvSpPr>
          <p:cNvPr id="8" name="TextBox 7"/>
          <p:cNvSpPr txBox="1"/>
          <p:nvPr/>
        </p:nvSpPr>
        <p:spPr>
          <a:xfrm>
            <a:off x="1371600" y="2971800"/>
            <a:ext cx="5949696" cy="923330"/>
          </a:xfrm>
          <a:prstGeom prst="rect">
            <a:avLst/>
          </a:prstGeom>
          <a:noFill/>
        </p:spPr>
        <p:txBody>
          <a:bodyPr wrap="square" rtlCol="0">
            <a:spAutoFit/>
          </a:bodyPr>
          <a:lstStyle/>
          <a:p>
            <a:r>
              <a:rPr lang="en-US" sz="5400" dirty="0" err="1">
                <a:solidFill>
                  <a:schemeClr val="bg1"/>
                </a:solidFill>
              </a:rPr>
              <a:t>imited</a:t>
            </a:r>
            <a:r>
              <a:rPr lang="en-US" sz="5400" dirty="0">
                <a:solidFill>
                  <a:schemeClr val="bg1"/>
                </a:solidFill>
              </a:rPr>
              <a:t> Atonement</a:t>
            </a:r>
          </a:p>
        </p:txBody>
      </p:sp>
      <p:sp>
        <p:nvSpPr>
          <p:cNvPr id="9" name="TextBox 8"/>
          <p:cNvSpPr txBox="1"/>
          <p:nvPr/>
        </p:nvSpPr>
        <p:spPr>
          <a:xfrm>
            <a:off x="1371600" y="4105870"/>
            <a:ext cx="5258053" cy="923330"/>
          </a:xfrm>
          <a:prstGeom prst="rect">
            <a:avLst/>
          </a:prstGeom>
          <a:noFill/>
        </p:spPr>
        <p:txBody>
          <a:bodyPr wrap="square" rtlCol="0">
            <a:spAutoFit/>
          </a:bodyPr>
          <a:lstStyle/>
          <a:p>
            <a:r>
              <a:rPr lang="en-US" sz="5400" dirty="0" err="1">
                <a:solidFill>
                  <a:schemeClr val="bg1"/>
                </a:solidFill>
              </a:rPr>
              <a:t>rresistible</a:t>
            </a:r>
            <a:r>
              <a:rPr lang="en-US" sz="5400" dirty="0">
                <a:solidFill>
                  <a:schemeClr val="bg1"/>
                </a:solidFill>
              </a:rPr>
              <a:t> Grace</a:t>
            </a:r>
          </a:p>
        </p:txBody>
      </p:sp>
      <p:sp>
        <p:nvSpPr>
          <p:cNvPr id="10" name="TextBox 9"/>
          <p:cNvSpPr txBox="1"/>
          <p:nvPr/>
        </p:nvSpPr>
        <p:spPr>
          <a:xfrm>
            <a:off x="1295400" y="5181600"/>
            <a:ext cx="8053069" cy="923330"/>
          </a:xfrm>
          <a:prstGeom prst="rect">
            <a:avLst/>
          </a:prstGeom>
          <a:noFill/>
        </p:spPr>
        <p:txBody>
          <a:bodyPr wrap="square" rtlCol="0">
            <a:spAutoFit/>
          </a:bodyPr>
          <a:lstStyle/>
          <a:p>
            <a:r>
              <a:rPr lang="en-US" sz="5400" dirty="0" err="1">
                <a:solidFill>
                  <a:srgbClr val="F5C6AF"/>
                </a:solidFill>
              </a:rPr>
              <a:t>erseverance</a:t>
            </a:r>
            <a:r>
              <a:rPr lang="en-US" sz="5400" dirty="0">
                <a:solidFill>
                  <a:srgbClr val="F5C6AF"/>
                </a:solidFill>
              </a:rPr>
              <a:t> of the Saints</a:t>
            </a:r>
          </a:p>
        </p:txBody>
      </p:sp>
    </p:spTree>
    <p:extLst>
      <p:ext uri="{BB962C8B-B14F-4D97-AF65-F5344CB8AC3E}">
        <p14:creationId xmlns:p14="http://schemas.microsoft.com/office/powerpoint/2010/main" val="2271934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9753600" cy="868362"/>
          </a:xfrm>
        </p:spPr>
        <p:txBody>
          <a:bodyPr/>
          <a:lstStyle/>
          <a:p>
            <a:pPr algn="l"/>
            <a:r>
              <a:rPr lang="en-US" dirty="0">
                <a:latin typeface="+mn-lt"/>
              </a:rPr>
              <a:t>Perseverance of the Saints</a:t>
            </a:r>
          </a:p>
        </p:txBody>
      </p:sp>
      <p:sp>
        <p:nvSpPr>
          <p:cNvPr id="3" name="Content Placeholder 2"/>
          <p:cNvSpPr>
            <a:spLocks noGrp="1"/>
          </p:cNvSpPr>
          <p:nvPr>
            <p:ph idx="1"/>
          </p:nvPr>
        </p:nvSpPr>
        <p:spPr>
          <a:xfrm>
            <a:off x="381000" y="868362"/>
            <a:ext cx="11353800" cy="5837238"/>
          </a:xfrm>
        </p:spPr>
        <p:txBody>
          <a:bodyPr>
            <a:noAutofit/>
          </a:bodyPr>
          <a:lstStyle/>
          <a:p>
            <a:pPr marL="0" indent="0">
              <a:buNone/>
            </a:pPr>
            <a:r>
              <a:rPr lang="en-US" sz="2400" dirty="0">
                <a:latin typeface="+mn-lt"/>
              </a:rPr>
              <a:t>17.1 They, whom God hath accepted in His Beloved, effectually called and sanctified by His Spirit</a:t>
            </a:r>
            <a:r>
              <a:rPr lang="en-US" sz="2400" dirty="0">
                <a:solidFill>
                  <a:srgbClr val="FFFF00"/>
                </a:solidFill>
                <a:latin typeface="+mn-lt"/>
              </a:rPr>
              <a:t>, can neither totally nor finally fall away from the state of grace; but shall certainly persevere therein to the end, and be eternally saved</a:t>
            </a:r>
            <a:r>
              <a:rPr lang="en-US" sz="2400" dirty="0">
                <a:latin typeface="+mn-lt"/>
              </a:rPr>
              <a:t>. </a:t>
            </a:r>
          </a:p>
          <a:p>
            <a:pPr marL="0" indent="0">
              <a:buNone/>
            </a:pPr>
            <a:r>
              <a:rPr lang="en-US" sz="2400" dirty="0">
                <a:latin typeface="+mn-lt"/>
              </a:rPr>
              <a:t>17.2 </a:t>
            </a:r>
            <a:r>
              <a:rPr lang="en-US" sz="2400" dirty="0">
                <a:solidFill>
                  <a:srgbClr val="FFFF00"/>
                </a:solidFill>
                <a:latin typeface="+mn-lt"/>
              </a:rPr>
              <a:t>This perseverance of the saints depends not upon their own free will</a:t>
            </a:r>
            <a:r>
              <a:rPr lang="en-US" sz="2400" dirty="0">
                <a:latin typeface="+mn-lt"/>
              </a:rPr>
              <a:t>, but upon the immutability of the decree of election, flowing from the free and unchangeable love of God the Father; upon the efficacy of the merit and intercession of Jesus Christ; the abiding of the Spirit, and of the seed of God within them; and the nature of the covenant of grace: from all which </a:t>
            </a:r>
            <a:r>
              <a:rPr lang="en-US" sz="2400" dirty="0" err="1">
                <a:latin typeface="+mn-lt"/>
              </a:rPr>
              <a:t>ariseth</a:t>
            </a:r>
            <a:r>
              <a:rPr lang="en-US" sz="2400" dirty="0">
                <a:latin typeface="+mn-lt"/>
              </a:rPr>
              <a:t> also the certainty and infallibility thereof. </a:t>
            </a:r>
          </a:p>
          <a:p>
            <a:pPr marL="0" indent="0">
              <a:buNone/>
            </a:pPr>
            <a:r>
              <a:rPr lang="en-US" sz="2400" dirty="0">
                <a:latin typeface="+mn-lt"/>
              </a:rPr>
              <a:t>17.3 </a:t>
            </a:r>
            <a:r>
              <a:rPr lang="en-US" sz="2400" dirty="0">
                <a:solidFill>
                  <a:srgbClr val="FFFF00"/>
                </a:solidFill>
                <a:latin typeface="+mn-lt"/>
              </a:rPr>
              <a:t>Nevertheless, they may</a:t>
            </a:r>
            <a:r>
              <a:rPr lang="en-US" sz="2400" dirty="0">
                <a:latin typeface="+mn-lt"/>
              </a:rPr>
              <a:t>, through the temptations of Satan and of the world, the prevalence of corruption remaining in them, and the neglect of the means of their preservation, </a:t>
            </a:r>
            <a:r>
              <a:rPr lang="en-US" sz="2400" dirty="0">
                <a:solidFill>
                  <a:srgbClr val="FFFF00"/>
                </a:solidFill>
                <a:latin typeface="+mn-lt"/>
              </a:rPr>
              <a:t>fall into grievous sins; and, for a time, continue therein</a:t>
            </a:r>
            <a:r>
              <a:rPr lang="en-US" sz="2400" dirty="0">
                <a:latin typeface="+mn-lt"/>
              </a:rPr>
              <a:t>: whereby they incur God's displeasure, and grieve His Holy Spirit, come to be deprived of some measure of their graces and comforts; have their hearts hardened, and their consciences wounded; hurt and scandalize others, and </a:t>
            </a:r>
            <a:r>
              <a:rPr lang="en-US" sz="2400" dirty="0">
                <a:solidFill>
                  <a:srgbClr val="FFFF00"/>
                </a:solidFill>
                <a:latin typeface="+mn-lt"/>
              </a:rPr>
              <a:t>bring temporal judgments upon themselves</a:t>
            </a:r>
            <a:r>
              <a:rPr lang="en-US" sz="2400" dirty="0">
                <a:latin typeface="+mn-lt"/>
              </a:rPr>
              <a:t>. </a:t>
            </a:r>
          </a:p>
          <a:p>
            <a:pPr marL="0" indent="280988">
              <a:buNone/>
            </a:pPr>
            <a:endParaRPr lang="en-US" sz="200" dirty="0">
              <a:latin typeface="+mn-lt"/>
            </a:endParaRPr>
          </a:p>
          <a:p>
            <a:pPr marL="0" indent="280988" algn="r">
              <a:buNone/>
            </a:pPr>
            <a:r>
              <a:rPr lang="en-US" sz="1800" dirty="0">
                <a:latin typeface="+mn-lt"/>
              </a:rPr>
              <a:t>Westminster Confession of Faith (desiringgod.org)</a:t>
            </a:r>
          </a:p>
        </p:txBody>
      </p:sp>
    </p:spTree>
    <p:extLst>
      <p:ext uri="{BB962C8B-B14F-4D97-AF65-F5344CB8AC3E}">
        <p14:creationId xmlns:p14="http://schemas.microsoft.com/office/powerpoint/2010/main" val="3256710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9677400" cy="868362"/>
          </a:xfrm>
        </p:spPr>
        <p:txBody>
          <a:bodyPr>
            <a:normAutofit/>
          </a:bodyPr>
          <a:lstStyle/>
          <a:p>
            <a:pPr algn="l"/>
            <a:r>
              <a:rPr lang="en-US" sz="4800" dirty="0">
                <a:latin typeface="+mj-lt"/>
              </a:rPr>
              <a:t>Conclusion</a:t>
            </a:r>
          </a:p>
        </p:txBody>
      </p:sp>
      <p:sp>
        <p:nvSpPr>
          <p:cNvPr id="3" name="Content Placeholder 2"/>
          <p:cNvSpPr>
            <a:spLocks noGrp="1"/>
          </p:cNvSpPr>
          <p:nvPr>
            <p:ph idx="1"/>
          </p:nvPr>
        </p:nvSpPr>
        <p:spPr>
          <a:xfrm>
            <a:off x="533400" y="1371601"/>
            <a:ext cx="11049000" cy="4754563"/>
          </a:xfrm>
        </p:spPr>
        <p:txBody>
          <a:bodyPr>
            <a:normAutofit/>
          </a:bodyPr>
          <a:lstStyle/>
          <a:p>
            <a:pPr marL="401638" indent="-401638"/>
            <a:r>
              <a:rPr lang="en-US" sz="4000" dirty="0">
                <a:latin typeface="+mn-lt"/>
              </a:rPr>
              <a:t>Calvinists take Bible terms, and give them non-Biblical definitions, thus corrupting the truth of God.</a:t>
            </a:r>
          </a:p>
          <a:p>
            <a:pPr marL="401638" indent="-401638"/>
            <a:r>
              <a:rPr lang="en-US" sz="4000" dirty="0">
                <a:latin typeface="+mn-lt"/>
              </a:rPr>
              <a:t>There are  subtle influences that can be dangerous to the welfare of Christians, and God’s people need to be able to identify and refute this prolific doctrine.</a:t>
            </a:r>
          </a:p>
        </p:txBody>
      </p:sp>
    </p:spTree>
    <p:extLst>
      <p:ext uri="{BB962C8B-B14F-4D97-AF65-F5344CB8AC3E}">
        <p14:creationId xmlns:p14="http://schemas.microsoft.com/office/powerpoint/2010/main" val="394348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0"/>
            <a:ext cx="9144000" cy="6858000"/>
          </a:xfrm>
          <a:prstGeom prst="rect">
            <a:avLst/>
          </a:prstGeom>
        </p:spPr>
      </p:pic>
      <p:sp>
        <p:nvSpPr>
          <p:cNvPr id="5" name="TextBox 4"/>
          <p:cNvSpPr txBox="1"/>
          <p:nvPr/>
        </p:nvSpPr>
        <p:spPr>
          <a:xfrm>
            <a:off x="609600" y="35004"/>
            <a:ext cx="5117690" cy="1107996"/>
          </a:xfrm>
          <a:prstGeom prst="rect">
            <a:avLst/>
          </a:prstGeom>
          <a:noFill/>
        </p:spPr>
        <p:txBody>
          <a:bodyPr wrap="square" rtlCol="0">
            <a:spAutoFit/>
          </a:bodyPr>
          <a:lstStyle/>
          <a:p>
            <a:r>
              <a:rPr lang="en-US" sz="6600" dirty="0">
                <a:solidFill>
                  <a:schemeClr val="bg2">
                    <a:lumMod val="90000"/>
                  </a:schemeClr>
                </a:solidFill>
                <a:latin typeface="Algerian" pitchFamily="82" charset="0"/>
              </a:rPr>
              <a:t>TULIP</a:t>
            </a:r>
          </a:p>
        </p:txBody>
      </p:sp>
      <p:sp>
        <p:nvSpPr>
          <p:cNvPr id="2" name="TextBox 1"/>
          <p:cNvSpPr txBox="1"/>
          <p:nvPr/>
        </p:nvSpPr>
        <p:spPr>
          <a:xfrm>
            <a:off x="609600" y="1066800"/>
            <a:ext cx="9525000" cy="5509200"/>
          </a:xfrm>
          <a:prstGeom prst="rect">
            <a:avLst/>
          </a:prstGeom>
          <a:noFill/>
        </p:spPr>
        <p:txBody>
          <a:bodyPr wrap="square" rtlCol="0">
            <a:spAutoFit/>
          </a:bodyPr>
          <a:lstStyle/>
          <a:p>
            <a:r>
              <a:rPr lang="en-US" sz="4000" dirty="0">
                <a:solidFill>
                  <a:schemeClr val="bg1"/>
                </a:solidFill>
              </a:rPr>
              <a:t>An acrostic that represents five of                   the cardinal tenets of Reformed                Theology.</a:t>
            </a:r>
          </a:p>
          <a:p>
            <a:endParaRPr lang="en-US" sz="1600" dirty="0">
              <a:solidFill>
                <a:schemeClr val="bg1"/>
              </a:solidFill>
            </a:endParaRPr>
          </a:p>
          <a:p>
            <a:r>
              <a:rPr lang="en-US" sz="4000" dirty="0">
                <a:solidFill>
                  <a:schemeClr val="bg1"/>
                </a:solidFill>
              </a:rPr>
              <a:t>Note two things:</a:t>
            </a:r>
          </a:p>
          <a:p>
            <a:endParaRPr lang="en-US" sz="1600" dirty="0">
              <a:solidFill>
                <a:schemeClr val="bg1"/>
              </a:solidFill>
            </a:endParaRPr>
          </a:p>
          <a:p>
            <a:pPr marL="914400" indent="-573088">
              <a:buFont typeface="+mj-lt"/>
              <a:buAutoNum type="arabicPeriod"/>
            </a:pPr>
            <a:r>
              <a:rPr lang="en-US" sz="4000" dirty="0">
                <a:solidFill>
                  <a:schemeClr val="bg1"/>
                </a:solidFill>
              </a:rPr>
              <a:t>These are all based on a flawed                  view of God’s sovereignty.</a:t>
            </a:r>
          </a:p>
          <a:p>
            <a:pPr marL="914400" indent="-573088">
              <a:buFont typeface="+mj-lt"/>
              <a:buAutoNum type="arabicPeriod"/>
            </a:pPr>
            <a:r>
              <a:rPr lang="en-US" sz="4000" dirty="0">
                <a:solidFill>
                  <a:schemeClr val="bg1"/>
                </a:solidFill>
              </a:rPr>
              <a:t>The five stand or fall together. If one is invalid, all are invalid.</a:t>
            </a:r>
          </a:p>
        </p:txBody>
      </p:sp>
    </p:spTree>
    <p:extLst>
      <p:ext uri="{BB962C8B-B14F-4D97-AF65-F5344CB8AC3E}">
        <p14:creationId xmlns:p14="http://schemas.microsoft.com/office/powerpoint/2010/main" val="2131551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pPr algn="l"/>
            <a:r>
              <a:rPr lang="en-US" dirty="0">
                <a:latin typeface="+mn-lt"/>
              </a:rPr>
              <a:t>Calvin on Sovereignty of God (1):</a:t>
            </a:r>
          </a:p>
        </p:txBody>
      </p:sp>
      <p:sp>
        <p:nvSpPr>
          <p:cNvPr id="3" name="Content Placeholder 2"/>
          <p:cNvSpPr>
            <a:spLocks noGrp="1"/>
          </p:cNvSpPr>
          <p:nvPr>
            <p:ph idx="1"/>
          </p:nvPr>
        </p:nvSpPr>
        <p:spPr>
          <a:xfrm>
            <a:off x="533400" y="1295400"/>
            <a:ext cx="11201400" cy="5105400"/>
          </a:xfrm>
        </p:spPr>
        <p:txBody>
          <a:bodyPr>
            <a:normAutofit/>
          </a:bodyPr>
          <a:lstStyle/>
          <a:p>
            <a:pPr marL="0" indent="280988">
              <a:buNone/>
            </a:pPr>
            <a:r>
              <a:rPr lang="en-US" sz="4000" dirty="0">
                <a:latin typeface="Calibri" panose="020F0502020204030204" pitchFamily="34" charset="0"/>
                <a:cs typeface="Calibri" panose="020F0502020204030204" pitchFamily="34" charset="0"/>
              </a:rPr>
              <a:t>“God is deemed omnipotent, not because he can act though he may cease or be idle, or because by a general instinct he continues the order of nature previously appointed; </a:t>
            </a:r>
            <a:r>
              <a:rPr lang="en-US" sz="4000" dirty="0">
                <a:solidFill>
                  <a:srgbClr val="FFFF00"/>
                </a:solidFill>
                <a:latin typeface="Calibri" panose="020F0502020204030204" pitchFamily="34" charset="0"/>
                <a:cs typeface="Calibri" panose="020F0502020204030204" pitchFamily="34" charset="0"/>
              </a:rPr>
              <a:t>but because, governing heaven and earth by his providence, he so overrules all things that nothing happens without his counsel</a:t>
            </a:r>
            <a:r>
              <a:rPr lang="en-US" sz="4000" dirty="0">
                <a:latin typeface="Calibri" panose="020F0502020204030204" pitchFamily="34" charset="0"/>
                <a:cs typeface="Calibri" panose="020F0502020204030204" pitchFamily="34" charset="0"/>
              </a:rPr>
              <a:t>.”</a:t>
            </a:r>
          </a:p>
          <a:p>
            <a:pPr marL="0" indent="280988" algn="r">
              <a:buNone/>
            </a:pPr>
            <a:r>
              <a:rPr lang="en-US" sz="4000" dirty="0">
                <a:latin typeface="Calibri" panose="020F0502020204030204" pitchFamily="34" charset="0"/>
                <a:cs typeface="Calibri" panose="020F0502020204030204" pitchFamily="34" charset="0"/>
              </a:rPr>
              <a:t>Institutes of the Christian Religion</a:t>
            </a:r>
          </a:p>
        </p:txBody>
      </p:sp>
    </p:spTree>
    <p:extLst>
      <p:ext uri="{BB962C8B-B14F-4D97-AF65-F5344CB8AC3E}">
        <p14:creationId xmlns:p14="http://schemas.microsoft.com/office/powerpoint/2010/main" val="171943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lstStyle/>
          <a:p>
            <a:pPr algn="l"/>
            <a:r>
              <a:rPr lang="en-US" dirty="0">
                <a:latin typeface="+mn-lt"/>
              </a:rPr>
              <a:t>Calvin on Sovereignty of God (2):</a:t>
            </a:r>
          </a:p>
        </p:txBody>
      </p:sp>
      <p:sp>
        <p:nvSpPr>
          <p:cNvPr id="3" name="Content Placeholder 2"/>
          <p:cNvSpPr>
            <a:spLocks noGrp="1"/>
          </p:cNvSpPr>
          <p:nvPr>
            <p:ph idx="1"/>
          </p:nvPr>
        </p:nvSpPr>
        <p:spPr>
          <a:xfrm>
            <a:off x="533400" y="1295400"/>
            <a:ext cx="11125200" cy="5105400"/>
          </a:xfrm>
        </p:spPr>
        <p:txBody>
          <a:bodyPr>
            <a:normAutofit/>
          </a:bodyPr>
          <a:lstStyle/>
          <a:p>
            <a:pPr marL="0" indent="280988">
              <a:buNone/>
            </a:pPr>
            <a:r>
              <a:rPr lang="en-US" dirty="0">
                <a:latin typeface="+mn-lt"/>
              </a:rPr>
              <a:t>“But as unbelievers transfer the government of the world from God to the stars, imagining that happiness or misery depends on their decrees or presages, and not on the Divine will, the consequence is, that their fear, which ought to have reference to him only, is diverted to stars and comets. Let him, therefore, who would beware of such unbelief, always bear in mind, that </a:t>
            </a:r>
            <a:r>
              <a:rPr lang="en-US" dirty="0">
                <a:solidFill>
                  <a:srgbClr val="FFFF00"/>
                </a:solidFill>
                <a:latin typeface="+mn-lt"/>
              </a:rPr>
              <a:t>there is no random power, or agency, or motion in the creatures, who are so governed by the secret counsel of God, that nothing happens but what he has knowingly and willingly decreed</a:t>
            </a:r>
            <a:r>
              <a:rPr lang="en-US" dirty="0">
                <a:latin typeface="+mn-lt"/>
              </a:rPr>
              <a:t>.”</a:t>
            </a:r>
          </a:p>
          <a:p>
            <a:pPr marL="0" indent="280988" algn="r">
              <a:buNone/>
            </a:pPr>
            <a:r>
              <a:rPr lang="en-US" dirty="0">
                <a:latin typeface="+mn-lt"/>
              </a:rPr>
              <a:t>Institutes of the Christian Religion</a:t>
            </a:r>
          </a:p>
        </p:txBody>
      </p:sp>
    </p:spTree>
    <p:extLst>
      <p:ext uri="{BB962C8B-B14F-4D97-AF65-F5344CB8AC3E}">
        <p14:creationId xmlns:p14="http://schemas.microsoft.com/office/powerpoint/2010/main" val="3879215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11277600" cy="990600"/>
          </a:xfrm>
        </p:spPr>
        <p:txBody>
          <a:bodyPr>
            <a:normAutofit/>
          </a:bodyPr>
          <a:lstStyle/>
          <a:p>
            <a:r>
              <a:rPr lang="en-US" dirty="0">
                <a:latin typeface="+mj-lt"/>
              </a:rPr>
              <a:t>What the Bible Teaches about God’s Sovereignty</a:t>
            </a:r>
          </a:p>
        </p:txBody>
      </p:sp>
      <p:sp>
        <p:nvSpPr>
          <p:cNvPr id="3" name="Content Placeholder 2"/>
          <p:cNvSpPr>
            <a:spLocks noGrp="1"/>
          </p:cNvSpPr>
          <p:nvPr>
            <p:ph idx="1"/>
          </p:nvPr>
        </p:nvSpPr>
        <p:spPr>
          <a:xfrm>
            <a:off x="609600" y="1524001"/>
            <a:ext cx="10972800" cy="4602164"/>
          </a:xfrm>
        </p:spPr>
        <p:txBody>
          <a:bodyPr>
            <a:normAutofit/>
          </a:bodyPr>
          <a:lstStyle/>
          <a:p>
            <a:r>
              <a:rPr lang="en-US" sz="4000" dirty="0">
                <a:latin typeface="+mn-lt"/>
              </a:rPr>
              <a:t>God is preeminent and self-sufficient </a:t>
            </a:r>
          </a:p>
          <a:p>
            <a:r>
              <a:rPr lang="en-US" sz="4000" dirty="0">
                <a:latin typeface="+mn-lt"/>
              </a:rPr>
              <a:t>His decrees can not be successfully challenged </a:t>
            </a:r>
          </a:p>
          <a:p>
            <a:r>
              <a:rPr lang="en-US" sz="4000" dirty="0">
                <a:solidFill>
                  <a:srgbClr val="FFFF00"/>
                </a:solidFill>
                <a:latin typeface="+mn-lt"/>
              </a:rPr>
              <a:t>Sovereignty is not the same as the exercise of full control.  God has granted the liberty of choice to mankind.  (Matthew 23:37; Mark 16:15-16)</a:t>
            </a:r>
          </a:p>
        </p:txBody>
      </p:sp>
    </p:spTree>
    <p:extLst>
      <p:ext uri="{BB962C8B-B14F-4D97-AF65-F5344CB8AC3E}">
        <p14:creationId xmlns:p14="http://schemas.microsoft.com/office/powerpoint/2010/main" val="3481241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5" name="TextBox 4"/>
          <p:cNvSpPr txBox="1"/>
          <p:nvPr/>
        </p:nvSpPr>
        <p:spPr>
          <a:xfrm>
            <a:off x="838200" y="2644170"/>
            <a:ext cx="5257800" cy="1569660"/>
          </a:xfrm>
          <a:prstGeom prst="rect">
            <a:avLst/>
          </a:prstGeom>
          <a:noFill/>
        </p:spPr>
        <p:txBody>
          <a:bodyPr wrap="square" rtlCol="0">
            <a:spAutoFit/>
          </a:bodyPr>
          <a:lstStyle/>
          <a:p>
            <a:r>
              <a:rPr lang="en-US" sz="9600" dirty="0">
                <a:solidFill>
                  <a:schemeClr val="bg2">
                    <a:lumMod val="90000"/>
                  </a:schemeClr>
                </a:solidFill>
                <a:latin typeface="Algerian" pitchFamily="82" charset="0"/>
              </a:rPr>
              <a:t>T U L I P</a:t>
            </a:r>
          </a:p>
        </p:txBody>
      </p:sp>
    </p:spTree>
    <p:extLst>
      <p:ext uri="{BB962C8B-B14F-4D97-AF65-F5344CB8AC3E}">
        <p14:creationId xmlns:p14="http://schemas.microsoft.com/office/powerpoint/2010/main" val="53445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36" y="-1"/>
            <a:ext cx="9144000" cy="6858000"/>
          </a:xfrm>
          <a:prstGeom prst="rect">
            <a:avLst/>
          </a:prstGeom>
        </p:spPr>
      </p:pic>
      <p:sp>
        <p:nvSpPr>
          <p:cNvPr id="5" name="TextBox 4"/>
          <p:cNvSpPr txBox="1"/>
          <p:nvPr/>
        </p:nvSpPr>
        <p:spPr>
          <a:xfrm>
            <a:off x="609600" y="612844"/>
            <a:ext cx="718466" cy="1200329"/>
          </a:xfrm>
          <a:prstGeom prst="rect">
            <a:avLst/>
          </a:prstGeom>
          <a:noFill/>
        </p:spPr>
        <p:txBody>
          <a:bodyPr wrap="none" rtlCol="0">
            <a:spAutoFit/>
          </a:bodyPr>
          <a:lstStyle/>
          <a:p>
            <a:r>
              <a:rPr lang="en-US" sz="7200" dirty="0">
                <a:solidFill>
                  <a:srgbClr val="F5C6AF"/>
                </a:solidFill>
                <a:latin typeface="Algerian" pitchFamily="82" charset="0"/>
              </a:rPr>
              <a:t>T</a:t>
            </a:r>
          </a:p>
        </p:txBody>
      </p:sp>
      <p:sp>
        <p:nvSpPr>
          <p:cNvPr id="6" name="TextBox 5"/>
          <p:cNvSpPr txBox="1"/>
          <p:nvPr/>
        </p:nvSpPr>
        <p:spPr>
          <a:xfrm>
            <a:off x="1371347" y="838200"/>
            <a:ext cx="6629400" cy="923330"/>
          </a:xfrm>
          <a:prstGeom prst="rect">
            <a:avLst/>
          </a:prstGeom>
          <a:noFill/>
        </p:spPr>
        <p:txBody>
          <a:bodyPr wrap="square" rtlCol="0">
            <a:spAutoFit/>
          </a:bodyPr>
          <a:lstStyle/>
          <a:p>
            <a:r>
              <a:rPr lang="en-US" sz="5400" dirty="0" err="1">
                <a:solidFill>
                  <a:srgbClr val="F5C6AF"/>
                </a:solidFill>
              </a:rPr>
              <a:t>otal</a:t>
            </a:r>
            <a:r>
              <a:rPr lang="en-US" sz="5400" dirty="0">
                <a:solidFill>
                  <a:srgbClr val="F5C6AF"/>
                </a:solidFill>
              </a:rPr>
              <a:t> Depravity</a:t>
            </a:r>
          </a:p>
        </p:txBody>
      </p:sp>
    </p:spTree>
    <p:extLst>
      <p:ext uri="{BB962C8B-B14F-4D97-AF65-F5344CB8AC3E}">
        <p14:creationId xmlns:p14="http://schemas.microsoft.com/office/powerpoint/2010/main" val="191704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9677400" cy="868362"/>
          </a:xfrm>
        </p:spPr>
        <p:txBody>
          <a:bodyPr/>
          <a:lstStyle/>
          <a:p>
            <a:pPr algn="l"/>
            <a:r>
              <a:rPr lang="en-US" dirty="0">
                <a:latin typeface="+mn-lt"/>
              </a:rPr>
              <a:t>Total Depravity</a:t>
            </a:r>
          </a:p>
        </p:txBody>
      </p:sp>
      <p:sp>
        <p:nvSpPr>
          <p:cNvPr id="3" name="Content Placeholder 2"/>
          <p:cNvSpPr>
            <a:spLocks noGrp="1"/>
          </p:cNvSpPr>
          <p:nvPr>
            <p:ph idx="1"/>
          </p:nvPr>
        </p:nvSpPr>
        <p:spPr>
          <a:xfrm>
            <a:off x="533400" y="1295400"/>
            <a:ext cx="11049000" cy="5105400"/>
          </a:xfrm>
        </p:spPr>
        <p:txBody>
          <a:bodyPr>
            <a:normAutofit/>
          </a:bodyPr>
          <a:lstStyle/>
          <a:p>
            <a:pPr marL="0" indent="280988">
              <a:buNone/>
            </a:pPr>
            <a:r>
              <a:rPr lang="en-US" sz="4000" dirty="0">
                <a:latin typeface="Calibri" panose="020F0502020204030204" pitchFamily="34" charset="0"/>
                <a:cs typeface="Calibri" panose="020F0502020204030204" pitchFamily="34" charset="0"/>
              </a:rPr>
              <a:t>“In summary, total depravity means that apart from any enabling grace from God, our hardness and rebellion against God is total, </a:t>
            </a:r>
            <a:r>
              <a:rPr lang="en-US" sz="4000" dirty="0">
                <a:solidFill>
                  <a:srgbClr val="FFFF00"/>
                </a:solidFill>
                <a:latin typeface="Calibri" panose="020F0502020204030204" pitchFamily="34" charset="0"/>
                <a:cs typeface="Calibri" panose="020F0502020204030204" pitchFamily="34" charset="0"/>
              </a:rPr>
              <a:t>everything we do in this rebellion is sin, our inability to submit to God or reform ourselves is total</a:t>
            </a:r>
            <a:r>
              <a:rPr lang="en-US" sz="4000" dirty="0">
                <a:latin typeface="Calibri" panose="020F0502020204030204" pitchFamily="34" charset="0"/>
                <a:cs typeface="Calibri" panose="020F0502020204030204" pitchFamily="34" charset="0"/>
              </a:rPr>
              <a:t>, and we are therefore totally deserving of eternal punishment.”</a:t>
            </a:r>
          </a:p>
          <a:p>
            <a:pPr marL="0" indent="280988">
              <a:buNone/>
            </a:pPr>
            <a:endParaRPr lang="en-US" sz="2800" dirty="0">
              <a:latin typeface="Calibri" panose="020F0502020204030204" pitchFamily="34" charset="0"/>
              <a:cs typeface="Calibri" panose="020F0502020204030204" pitchFamily="34" charset="0"/>
            </a:endParaRPr>
          </a:p>
          <a:p>
            <a:pPr marL="0" indent="280988" algn="r">
              <a:buNone/>
            </a:pPr>
            <a:r>
              <a:rPr lang="en-US" sz="2800" dirty="0">
                <a:latin typeface="Calibri" panose="020F0502020204030204" pitchFamily="34" charset="0"/>
                <a:cs typeface="Calibri" panose="020F0502020204030204" pitchFamily="34" charset="0"/>
              </a:rPr>
              <a:t>John Piper</a:t>
            </a:r>
          </a:p>
          <a:p>
            <a:pPr marL="0" indent="280988" algn="r">
              <a:buNone/>
            </a:pPr>
            <a:r>
              <a:rPr lang="en-US" sz="1800" dirty="0">
                <a:latin typeface="Calibri" panose="020F0502020204030204" pitchFamily="34" charset="0"/>
                <a:cs typeface="Calibri" panose="020F0502020204030204" pitchFamily="34" charset="0"/>
              </a:rPr>
              <a:t>desiringgod.org</a:t>
            </a:r>
          </a:p>
        </p:txBody>
      </p:sp>
    </p:spTree>
    <p:extLst>
      <p:ext uri="{BB962C8B-B14F-4D97-AF65-F5344CB8AC3E}">
        <p14:creationId xmlns:p14="http://schemas.microsoft.com/office/powerpoint/2010/main" val="1008064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9736" y="-1"/>
            <a:ext cx="9144000" cy="6858000"/>
          </a:xfrm>
          <a:prstGeom prst="rect">
            <a:avLst/>
          </a:prstGeom>
        </p:spPr>
      </p:pic>
      <p:sp>
        <p:nvSpPr>
          <p:cNvPr id="5" name="TextBox 4"/>
          <p:cNvSpPr txBox="1"/>
          <p:nvPr/>
        </p:nvSpPr>
        <p:spPr>
          <a:xfrm>
            <a:off x="609600" y="612844"/>
            <a:ext cx="745717" cy="2308324"/>
          </a:xfrm>
          <a:prstGeom prst="rect">
            <a:avLst/>
          </a:prstGeom>
          <a:noFill/>
        </p:spPr>
        <p:txBody>
          <a:bodyPr wrap="none" rtlCol="0">
            <a:spAutoFit/>
          </a:bodyPr>
          <a:lstStyle/>
          <a:p>
            <a:r>
              <a:rPr lang="en-US" sz="7200" dirty="0">
                <a:solidFill>
                  <a:schemeClr val="bg1"/>
                </a:solidFill>
                <a:latin typeface="Algerian" pitchFamily="82" charset="0"/>
              </a:rPr>
              <a:t>T</a:t>
            </a:r>
          </a:p>
          <a:p>
            <a:r>
              <a:rPr lang="en-US" sz="7200" dirty="0">
                <a:solidFill>
                  <a:srgbClr val="F5C6AF"/>
                </a:solidFill>
                <a:latin typeface="Algerian" pitchFamily="82" charset="0"/>
              </a:rPr>
              <a:t>U</a:t>
            </a:r>
          </a:p>
        </p:txBody>
      </p:sp>
      <p:sp>
        <p:nvSpPr>
          <p:cNvPr id="6" name="TextBox 5"/>
          <p:cNvSpPr txBox="1"/>
          <p:nvPr/>
        </p:nvSpPr>
        <p:spPr>
          <a:xfrm>
            <a:off x="1371347" y="838200"/>
            <a:ext cx="6629400" cy="923330"/>
          </a:xfrm>
          <a:prstGeom prst="rect">
            <a:avLst/>
          </a:prstGeom>
          <a:noFill/>
        </p:spPr>
        <p:txBody>
          <a:bodyPr wrap="square" rtlCol="0">
            <a:spAutoFit/>
          </a:bodyPr>
          <a:lstStyle/>
          <a:p>
            <a:r>
              <a:rPr lang="en-US" sz="5400" dirty="0" err="1">
                <a:solidFill>
                  <a:schemeClr val="bg1"/>
                </a:solidFill>
              </a:rPr>
              <a:t>otal</a:t>
            </a:r>
            <a:r>
              <a:rPr lang="en-US" sz="5400" dirty="0">
                <a:solidFill>
                  <a:schemeClr val="bg1"/>
                </a:solidFill>
              </a:rPr>
              <a:t> Depravity</a:t>
            </a:r>
          </a:p>
        </p:txBody>
      </p:sp>
      <p:sp>
        <p:nvSpPr>
          <p:cNvPr id="7" name="TextBox 6"/>
          <p:cNvSpPr txBox="1"/>
          <p:nvPr/>
        </p:nvSpPr>
        <p:spPr>
          <a:xfrm>
            <a:off x="1371600" y="1905000"/>
            <a:ext cx="6629400" cy="923330"/>
          </a:xfrm>
          <a:prstGeom prst="rect">
            <a:avLst/>
          </a:prstGeom>
          <a:noFill/>
        </p:spPr>
        <p:txBody>
          <a:bodyPr wrap="square" rtlCol="0">
            <a:spAutoFit/>
          </a:bodyPr>
          <a:lstStyle/>
          <a:p>
            <a:r>
              <a:rPr lang="en-US" sz="5400" dirty="0" err="1">
                <a:solidFill>
                  <a:srgbClr val="F5C6AF"/>
                </a:solidFill>
              </a:rPr>
              <a:t>nconditional</a:t>
            </a:r>
            <a:r>
              <a:rPr lang="en-US" sz="5400" dirty="0">
                <a:solidFill>
                  <a:srgbClr val="F5C6AF"/>
                </a:solidFill>
              </a:rPr>
              <a:t> Election</a:t>
            </a:r>
          </a:p>
        </p:txBody>
      </p:sp>
    </p:spTree>
    <p:extLst>
      <p:ext uri="{BB962C8B-B14F-4D97-AF65-F5344CB8AC3E}">
        <p14:creationId xmlns:p14="http://schemas.microsoft.com/office/powerpoint/2010/main" val="2478979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1599</Words>
  <Application>Microsoft Office PowerPoint</Application>
  <PresentationFormat>Widescreen</PresentationFormat>
  <Paragraphs>118</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Arial</vt:lpstr>
      <vt:lpstr>Calibri</vt:lpstr>
      <vt:lpstr>Georgia</vt:lpstr>
      <vt:lpstr>Old English Text MT</vt:lpstr>
      <vt:lpstr>Office Theme</vt:lpstr>
      <vt:lpstr>Calvinism Examined</vt:lpstr>
      <vt:lpstr>PowerPoint Presentation</vt:lpstr>
      <vt:lpstr>Calvin on Sovereignty of God (1):</vt:lpstr>
      <vt:lpstr>Calvin on Sovereignty of God (2):</vt:lpstr>
      <vt:lpstr>What the Bible Teaches about God’s Sovereignty</vt:lpstr>
      <vt:lpstr>PowerPoint Presentation</vt:lpstr>
      <vt:lpstr>PowerPoint Presentation</vt:lpstr>
      <vt:lpstr>Total Depravity</vt:lpstr>
      <vt:lpstr>PowerPoint Presentation</vt:lpstr>
      <vt:lpstr>Unconditional Election</vt:lpstr>
      <vt:lpstr>PowerPoint Presentation</vt:lpstr>
      <vt:lpstr>Limited Atonement</vt:lpstr>
      <vt:lpstr>PowerPoint Presentation</vt:lpstr>
      <vt:lpstr>Irresistible Grace</vt:lpstr>
      <vt:lpstr>PowerPoint Presentation</vt:lpstr>
      <vt:lpstr>Perseverance of the Saints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Reformed Theology</dc:title>
  <dc:creator>Stan</dc:creator>
  <cp:lastModifiedBy>Stan Cox</cp:lastModifiedBy>
  <cp:revision>40</cp:revision>
  <cp:lastPrinted>2022-06-18T22:41:09Z</cp:lastPrinted>
  <dcterms:created xsi:type="dcterms:W3CDTF">2013-01-16T16:44:19Z</dcterms:created>
  <dcterms:modified xsi:type="dcterms:W3CDTF">2022-06-18T22:42:07Z</dcterms:modified>
</cp:coreProperties>
</file>