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64" r:id="rId4"/>
    <p:sldId id="265" r:id="rId5"/>
  </p:sldIdLst>
  <p:sldSz cx="12192000" cy="6858000"/>
  <p:notesSz cx="7010400" cy="9296400"/>
  <p:embeddedFontLst>
    <p:embeddedFont>
      <p:font typeface="Bernard MT Condensed" panose="02050806060905020404" pitchFamily="18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eorgia" panose="02040502050405020303" pitchFamily="18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C4DD2B-8975-4873-B495-4FB76D8C9338}" v="4" dt="2022-05-22T12:57:26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23720" autoAdjust="0"/>
    <p:restoredTop sz="62876" autoAdjust="0"/>
  </p:normalViewPr>
  <p:slideViewPr>
    <p:cSldViewPr>
      <p:cViewPr varScale="1">
        <p:scale>
          <a:sx n="48" d="100"/>
          <a:sy n="48" d="100"/>
        </p:scale>
        <p:origin x="155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3197" y="6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30C4DD2B-8975-4873-B495-4FB76D8C9338}"/>
    <pc:docChg chg="custSel modSld modNotesMaster modHandout">
      <pc:chgData name="Stan Cox" userId="9376f276357bfffd" providerId="LiveId" clId="{30C4DD2B-8975-4873-B495-4FB76D8C9338}" dt="2022-05-22T12:57:26.935" v="75"/>
      <pc:docMkLst>
        <pc:docMk/>
      </pc:docMkLst>
      <pc:sldChg chg="modNotes">
        <pc:chgData name="Stan Cox" userId="9376f276357bfffd" providerId="LiveId" clId="{30C4DD2B-8975-4873-B495-4FB76D8C9338}" dt="2022-05-22T12:57:26.935" v="75"/>
        <pc:sldMkLst>
          <pc:docMk/>
          <pc:sldMk cId="61758838" sldId="256"/>
        </pc:sldMkLst>
      </pc:sldChg>
      <pc:sldChg chg="modNotes">
        <pc:chgData name="Stan Cox" userId="9376f276357bfffd" providerId="LiveId" clId="{30C4DD2B-8975-4873-B495-4FB76D8C9338}" dt="2022-05-22T12:57:26.935" v="75"/>
        <pc:sldMkLst>
          <pc:docMk/>
          <pc:sldMk cId="2982693685" sldId="26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919494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r>
              <a:rPr lang="en-US" sz="2000" dirty="0">
                <a:latin typeface="Bernard MT Condensed" pitchFamily="18" charset="0"/>
              </a:rPr>
              <a:t>Teach Me, O Lord</a:t>
            </a:r>
            <a:r>
              <a:rPr lang="en-US" dirty="0"/>
              <a:t>	</a:t>
            </a:r>
          </a:p>
          <a:p>
            <a:r>
              <a:rPr lang="en-US" dirty="0"/>
              <a:t>Psalm 25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r>
              <a:rPr lang="en-US" dirty="0"/>
              <a:t>May 22,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FE4947-1B1C-9341-846A-A5EC3BDF077B}"/>
              </a:ext>
            </a:extLst>
          </p:cNvPr>
          <p:cNvSpPr txBox="1">
            <a:spLocks/>
          </p:cNvSpPr>
          <p:nvPr/>
        </p:nvSpPr>
        <p:spPr>
          <a:xfrm>
            <a:off x="4186832" y="8829966"/>
            <a:ext cx="2650793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http://soundteaching.org </a:t>
            </a:r>
          </a:p>
        </p:txBody>
      </p:sp>
    </p:spTree>
    <p:extLst>
      <p:ext uri="{BB962C8B-B14F-4D97-AF65-F5344CB8AC3E}">
        <p14:creationId xmlns:p14="http://schemas.microsoft.com/office/powerpoint/2010/main" val="412264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DCB2286A-258B-46B8-BDCD-3443AB672046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60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9" tIns="46590" rIns="93179" bIns="465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9" tIns="46590" rIns="93179" bIns="4659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5F049E7D-1620-4B90-9628-FDBF654E6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95"/>
            <a:r>
              <a:rPr lang="en-US" dirty="0"/>
              <a:t>Textual study of Psalm 25, with application to salvation</a:t>
            </a:r>
            <a:r>
              <a:rPr lang="en-US" baseline="0" dirty="0"/>
              <a:t> under the covenant of Christ.</a:t>
            </a:r>
            <a:endParaRPr lang="en-US" dirty="0"/>
          </a:p>
          <a:p>
            <a:r>
              <a:rPr lang="en-US" dirty="0"/>
              <a:t>Print Slides: 2,8,10</a:t>
            </a:r>
          </a:p>
          <a:p>
            <a:r>
              <a:rPr lang="en-US" dirty="0"/>
              <a:t>Preached at West Side on March 9, 2013</a:t>
            </a:r>
            <a:r>
              <a:rPr lang="en-US" baseline="0" dirty="0"/>
              <a:t> 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49E7D-1620-4B90-9628-FDBF654E6E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7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Read the 25</a:t>
            </a:r>
            <a:r>
              <a:rPr lang="en-US" b="1" baseline="30000" dirty="0"/>
              <a:t>th</a:t>
            </a:r>
            <a:r>
              <a:rPr lang="en-US" b="1" dirty="0"/>
              <a:t> Psalm, and make the above observations</a:t>
            </a:r>
          </a:p>
          <a:p>
            <a:pPr marL="626513" lvl="1" indent="-170867">
              <a:buFont typeface="Arial" panose="020B0604020202020204" pitchFamily="34" charset="0"/>
              <a:buChar char="•"/>
            </a:pPr>
            <a:r>
              <a:rPr lang="en-US" b="1" dirty="0"/>
              <a:t>For God to instruct and mentor us, there are certain desires and attributes that must be present on our part!</a:t>
            </a:r>
          </a:p>
          <a:p>
            <a:pPr marL="626513" lvl="1" indent="-170867">
              <a:buFont typeface="Arial" panose="020B0604020202020204" pitchFamily="34" charset="0"/>
              <a:buChar char="•"/>
            </a:pPr>
            <a:r>
              <a:rPr lang="en-US" b="1" dirty="0"/>
              <a:t>Do you have these things yourself?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49E7D-1620-4B90-9628-FDBF654E6E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77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 Me, O  Lord</a:t>
            </a:r>
          </a:p>
          <a:p>
            <a:pPr marL="626513" lvl="1" indent="-170867">
              <a:buFont typeface="Arial" panose="020B0604020202020204" pitchFamily="34" charset="0"/>
              <a:buChar char="•"/>
            </a:pPr>
            <a:r>
              <a:rPr lang="en-US" b="1" dirty="0"/>
              <a:t>Show me your ways… Jesus Did! </a:t>
            </a:r>
          </a:p>
          <a:p>
            <a:r>
              <a:rPr lang="en-US" b="1" dirty="0"/>
              <a:t>(1 Peter 2:21-24), </a:t>
            </a:r>
            <a:r>
              <a:rPr lang="en-US" i="1" dirty="0"/>
              <a:t>“</a:t>
            </a:r>
            <a:r>
              <a:rPr lang="en-US" b="0" i="1" dirty="0"/>
              <a:t>For to this you were called, because Christ also suffered for us, leaving us an example, that you should follow His steps: </a:t>
            </a:r>
            <a:r>
              <a:rPr lang="en-US" b="0" i="1" baseline="30000" dirty="0"/>
              <a:t>22</a:t>
            </a:r>
            <a:r>
              <a:rPr lang="en-US" b="0" i="1" dirty="0"/>
              <a:t> “Who committed no sin, Nor was deceit found in His mouth”; </a:t>
            </a:r>
            <a:r>
              <a:rPr lang="en-US" b="0" i="1" baseline="30000" dirty="0"/>
              <a:t>23</a:t>
            </a:r>
            <a:r>
              <a:rPr lang="en-US" b="0" i="1" dirty="0"/>
              <a:t> who, when He was reviled, did not revile in return; when He suffered, He did not threaten, but committed Himself to Him who judges righteously;</a:t>
            </a:r>
            <a:r>
              <a:rPr lang="en-US" b="0" i="1" baseline="30000" dirty="0"/>
              <a:t> 24</a:t>
            </a:r>
            <a:r>
              <a:rPr lang="en-US" b="0" i="1" dirty="0"/>
              <a:t> who Himself bore our sins in His own body on the tree, that we, having died to sins, might live for righteousness—by whose stripes you were healed.”</a:t>
            </a:r>
            <a:endParaRPr lang="en-US" i="1" dirty="0"/>
          </a:p>
          <a:p>
            <a:pPr marL="626513" lvl="1" indent="-170867">
              <a:buFont typeface="Arial" panose="020B0604020202020204" pitchFamily="34" charset="0"/>
              <a:buChar char="•"/>
            </a:pPr>
            <a:r>
              <a:rPr lang="en-US" b="1" dirty="0"/>
              <a:t>Teach me your paths… Jesus Does!</a:t>
            </a:r>
          </a:p>
          <a:p>
            <a:r>
              <a:rPr lang="en-US" b="1" dirty="0"/>
              <a:t>(Matthew 28:18-20), </a:t>
            </a:r>
            <a:r>
              <a:rPr lang="en-US" i="1" dirty="0"/>
              <a:t>“</a:t>
            </a:r>
            <a:r>
              <a:rPr lang="en-US" b="0" i="1" dirty="0"/>
              <a:t>And Jesus came and spoke to them, saying, “All authority has been given to Me in heaven and on earth.</a:t>
            </a:r>
            <a:r>
              <a:rPr lang="en-US" b="0" i="1" baseline="30000" dirty="0"/>
              <a:t> 19</a:t>
            </a:r>
            <a:r>
              <a:rPr lang="en-US" b="0" i="1" dirty="0"/>
              <a:t> Go therefore and make disciples of all the nations, baptizing them in the name of the Father and of the Son and of the Holy Spirit,</a:t>
            </a:r>
            <a:r>
              <a:rPr lang="en-US" b="0" i="1" baseline="30000" dirty="0"/>
              <a:t> 20</a:t>
            </a:r>
            <a:r>
              <a:rPr lang="en-US" b="0" i="1" dirty="0"/>
              <a:t> </a:t>
            </a:r>
            <a:r>
              <a:rPr lang="en-US" b="0" i="1" u="sng" dirty="0"/>
              <a:t>teaching them to observe all things that I have commanded you</a:t>
            </a:r>
            <a:r>
              <a:rPr lang="en-US" b="0" i="1" dirty="0"/>
              <a:t>; and lo, I am with you always, even to the end of the age.” Amen.”</a:t>
            </a:r>
            <a:endParaRPr lang="en-US" i="1" dirty="0"/>
          </a:p>
          <a:p>
            <a:r>
              <a:rPr lang="en-US" b="1" dirty="0"/>
              <a:t>(Matthew 7:13-14), </a:t>
            </a:r>
            <a:r>
              <a:rPr lang="en-US" i="1" dirty="0"/>
              <a:t>“</a:t>
            </a:r>
            <a:r>
              <a:rPr lang="en-US" b="0" i="1" dirty="0"/>
              <a:t>Enter by the narrow gate; for wide is the gate and broad is the way that leads to destruction, and there are many who go in by it.</a:t>
            </a:r>
            <a:r>
              <a:rPr lang="en-US" b="0" i="1" baseline="30000" dirty="0"/>
              <a:t> 14</a:t>
            </a:r>
            <a:r>
              <a:rPr lang="en-US" b="0" i="1" dirty="0"/>
              <a:t> Because narrow is the gate and difficult is the way which leads to life, and there are few who find it.”</a:t>
            </a:r>
            <a:endParaRPr lang="en-US" i="1" dirty="0"/>
          </a:p>
          <a:p>
            <a:pPr marL="626513" lvl="1" indent="-170867">
              <a:buFont typeface="Arial" panose="020B0604020202020204" pitchFamily="34" charset="0"/>
              <a:buChar char="•"/>
            </a:pPr>
            <a:r>
              <a:rPr lang="en-US" b="1" dirty="0"/>
              <a:t>Lead me in your truth… Jesus Does!</a:t>
            </a:r>
          </a:p>
          <a:p>
            <a:r>
              <a:rPr lang="en-US" b="1" dirty="0"/>
              <a:t>(John 10:14-16), </a:t>
            </a:r>
            <a:r>
              <a:rPr lang="en-US" i="1" dirty="0"/>
              <a:t>“</a:t>
            </a:r>
            <a:r>
              <a:rPr lang="en-US" b="0" i="1" dirty="0"/>
              <a:t>I am the good shepherd; and I know My sheep, and am known by My own.</a:t>
            </a:r>
            <a:r>
              <a:rPr lang="en-US" b="0" i="1" baseline="30000" dirty="0"/>
              <a:t> 15</a:t>
            </a:r>
            <a:r>
              <a:rPr lang="en-US" b="0" i="1" dirty="0"/>
              <a:t> As the Father knows Me, even so I know the Father; and I lay down My life for the sheep.</a:t>
            </a:r>
            <a:r>
              <a:rPr lang="en-US" b="0" i="1" baseline="30000" dirty="0"/>
              <a:t> 16</a:t>
            </a:r>
            <a:r>
              <a:rPr lang="en-US" b="0" i="1" dirty="0"/>
              <a:t> And other sheep I have which are not of this fold; them also </a:t>
            </a:r>
            <a:r>
              <a:rPr lang="en-US" b="0" i="1" u="sng" dirty="0"/>
              <a:t>I must bring</a:t>
            </a:r>
            <a:r>
              <a:rPr lang="en-US" b="0" i="1" dirty="0"/>
              <a:t>, </a:t>
            </a:r>
            <a:r>
              <a:rPr lang="en-US" b="0" i="1" u="sng" dirty="0"/>
              <a:t>and they will hear My voice</a:t>
            </a:r>
            <a:r>
              <a:rPr lang="en-US" b="0" i="1" dirty="0"/>
              <a:t>; and there will be one flock and one shepherd.”</a:t>
            </a:r>
            <a:endParaRPr lang="en-US" i="1" dirty="0"/>
          </a:p>
          <a:p>
            <a:r>
              <a:rPr lang="en-US" b="1" dirty="0"/>
              <a:t>(John 10:27-29), </a:t>
            </a:r>
            <a:r>
              <a:rPr lang="en-US" i="1" dirty="0"/>
              <a:t>“</a:t>
            </a:r>
            <a:r>
              <a:rPr lang="en-US" b="0" i="1" dirty="0"/>
              <a:t>My sheep hear My voice, and I know them, and they follow Me.</a:t>
            </a:r>
            <a:r>
              <a:rPr lang="en-US" b="0" i="1" baseline="30000" dirty="0"/>
              <a:t> 28</a:t>
            </a:r>
            <a:r>
              <a:rPr lang="en-US" b="0" i="1" dirty="0"/>
              <a:t> And I give them eternal life, and they shall never perish; neither shall anyone snatch them out of My hand.</a:t>
            </a:r>
            <a:r>
              <a:rPr lang="en-US" b="0" i="1" baseline="30000" dirty="0"/>
              <a:t> 29</a:t>
            </a:r>
            <a:r>
              <a:rPr lang="en-US" b="0" i="1" dirty="0"/>
              <a:t> My Father, who has given them to Me, is greater than all; and no one is able to snatch them out of My Father's hand.”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49E7D-1620-4B90-9628-FDBF654E6E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6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  <a:p>
            <a:pPr marL="170867" indent="-170867">
              <a:buFont typeface="Arial" panose="020B0604020202020204" pitchFamily="34" charset="0"/>
              <a:buChar char="•"/>
            </a:pPr>
            <a:r>
              <a:rPr lang="en-US" b="1" dirty="0"/>
              <a:t>David’s Prayer to be mentored by God was fulfilled (in part because of His desire and character).</a:t>
            </a:r>
          </a:p>
          <a:p>
            <a:pPr marL="170867" indent="-170867">
              <a:buFont typeface="Arial" panose="020B0604020202020204" pitchFamily="34" charset="0"/>
              <a:buChar char="•"/>
            </a:pPr>
            <a:r>
              <a:rPr lang="en-US" b="1" dirty="0"/>
              <a:t>Our prayer for guidance and instruction will be as well, if we live a life of faith!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49E7D-1620-4B90-9628-FDBF654E6E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8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3CC1-A904-4466-A7B7-764000C0DD1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092D-1D38-4ED8-A617-94DAB850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3CC1-A904-4466-A7B7-764000C0DD1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092D-1D38-4ED8-A617-94DAB850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8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3CC1-A904-4466-A7B7-764000C0DD1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092D-1D38-4ED8-A617-94DAB850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3CC1-A904-4466-A7B7-764000C0DD1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092D-1D38-4ED8-A617-94DAB850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6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3CC1-A904-4466-A7B7-764000C0DD1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092D-1D38-4ED8-A617-94DAB850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4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3CC1-A904-4466-A7B7-764000C0DD1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092D-1D38-4ED8-A617-94DAB850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9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3CC1-A904-4466-A7B7-764000C0DD1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092D-1D38-4ED8-A617-94DAB850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6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3CC1-A904-4466-A7B7-764000C0DD1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092D-1D38-4ED8-A617-94DAB850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9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3CC1-A904-4466-A7B7-764000C0DD1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092D-1D38-4ED8-A617-94DAB850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9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3CC1-A904-4466-A7B7-764000C0DD1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092D-1D38-4ED8-A617-94DAB850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4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3CC1-A904-4466-A7B7-764000C0DD1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092D-1D38-4ED8-A617-94DAB850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7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WatercolorSponge/>
                    </a14:imgEffect>
                    <a14:imgEffect>
                      <a14:sharpenSoften amount="-100000"/>
                    </a14:imgEffect>
                    <a14:imgEffect>
                      <a14:brightnessContrast bright="-44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C3CC1-A904-4466-A7B7-764000C0DD1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B092D-1D38-4ED8-A617-94DAB850B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2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Bernard MT Condense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7900" y="228600"/>
            <a:ext cx="7772400" cy="1295399"/>
          </a:xfrm>
        </p:spPr>
        <p:txBody>
          <a:bodyPr>
            <a:normAutofit/>
          </a:bodyPr>
          <a:lstStyle/>
          <a:p>
            <a:r>
              <a:rPr lang="en-US" sz="6600" dirty="0"/>
              <a:t>Teach Me, O Lord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676400"/>
            <a:ext cx="10744200" cy="44958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n-lt"/>
              </a:rPr>
              <a:t>“Show me Your ways, O Lord;</a:t>
            </a:r>
            <a:br>
              <a:rPr lang="en-US" sz="4400" dirty="0">
                <a:solidFill>
                  <a:schemeClr val="bg1"/>
                </a:solidFill>
                <a:latin typeface="+mn-lt"/>
              </a:rPr>
            </a:br>
            <a:r>
              <a:rPr lang="en-US" sz="4400" dirty="0">
                <a:solidFill>
                  <a:schemeClr val="bg1"/>
                </a:solidFill>
                <a:latin typeface="+mn-lt"/>
              </a:rPr>
              <a:t>Teach me Your paths.</a:t>
            </a:r>
            <a:br>
              <a:rPr lang="en-US" sz="4400" dirty="0">
                <a:solidFill>
                  <a:schemeClr val="bg1"/>
                </a:solidFill>
                <a:latin typeface="+mn-lt"/>
              </a:rPr>
            </a:br>
            <a:r>
              <a:rPr lang="en-US" sz="4400" dirty="0">
                <a:solidFill>
                  <a:schemeClr val="bg1"/>
                </a:solidFill>
                <a:latin typeface="+mn-lt"/>
              </a:rPr>
              <a:t>Lead me in Your truth and teach me,</a:t>
            </a:r>
            <a:br>
              <a:rPr lang="en-US" sz="4400" dirty="0">
                <a:solidFill>
                  <a:schemeClr val="bg1"/>
                </a:solidFill>
                <a:latin typeface="+mn-lt"/>
              </a:rPr>
            </a:br>
            <a:r>
              <a:rPr lang="en-US" sz="4400" dirty="0">
                <a:solidFill>
                  <a:schemeClr val="bg1"/>
                </a:solidFill>
                <a:latin typeface="+mn-lt"/>
              </a:rPr>
              <a:t>For You are the God of my salvation;</a:t>
            </a:r>
            <a:br>
              <a:rPr lang="en-US" sz="4400" dirty="0">
                <a:solidFill>
                  <a:schemeClr val="bg1"/>
                </a:solidFill>
                <a:latin typeface="+mn-lt"/>
              </a:rPr>
            </a:br>
            <a:r>
              <a:rPr lang="en-US" sz="4400" dirty="0">
                <a:solidFill>
                  <a:schemeClr val="bg1"/>
                </a:solidFill>
                <a:latin typeface="+mn-lt"/>
              </a:rPr>
              <a:t>On You I wait all the day.”</a:t>
            </a:r>
          </a:p>
          <a:p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en-US" sz="4400" dirty="0">
                <a:solidFill>
                  <a:schemeClr val="bg1"/>
                </a:solidFill>
                <a:latin typeface="+mn-lt"/>
              </a:rPr>
              <a:t>(Psalm 25:4-5)</a:t>
            </a:r>
          </a:p>
        </p:txBody>
      </p:sp>
    </p:spTree>
    <p:extLst>
      <p:ext uri="{BB962C8B-B14F-4D97-AF65-F5344CB8AC3E}">
        <p14:creationId xmlns:p14="http://schemas.microsoft.com/office/powerpoint/2010/main" val="6175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9601200" cy="838200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Teach Me, O Lord (Psalm 25)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638800"/>
          </a:xfrm>
        </p:spPr>
        <p:txBody>
          <a:bodyPr>
            <a:normAutofit/>
          </a:bodyPr>
          <a:lstStyle/>
          <a:p>
            <a:pPr marL="577850" indent="-577850">
              <a:spcBef>
                <a:spcPts val="0"/>
              </a:spcBef>
            </a:pPr>
            <a:r>
              <a:rPr lang="en-US" sz="4400" dirty="0">
                <a:latin typeface="+mn-lt"/>
              </a:rPr>
              <a:t>We must desire for God to be our Instructor, to mentor us in His ways (4-5)</a:t>
            </a:r>
          </a:p>
          <a:p>
            <a:pPr marL="577850" indent="-577850">
              <a:spcBef>
                <a:spcPts val="0"/>
              </a:spcBef>
            </a:pPr>
            <a:r>
              <a:rPr lang="en-US" sz="4400" dirty="0">
                <a:latin typeface="+mn-lt"/>
              </a:rPr>
              <a:t>To be guided, we must be humble (9)</a:t>
            </a:r>
          </a:p>
          <a:p>
            <a:pPr marL="577850" indent="-577850">
              <a:spcBef>
                <a:spcPts val="0"/>
              </a:spcBef>
            </a:pPr>
            <a:r>
              <a:rPr lang="en-US" sz="4400" dirty="0">
                <a:latin typeface="+mn-lt"/>
              </a:rPr>
              <a:t>To be guided, we must be patient (3,21)</a:t>
            </a:r>
          </a:p>
          <a:p>
            <a:pPr marL="577850" indent="-577850">
              <a:spcBef>
                <a:spcPts val="0"/>
              </a:spcBef>
            </a:pPr>
            <a:r>
              <a:rPr lang="en-US" sz="4400" dirty="0">
                <a:latin typeface="+mn-lt"/>
              </a:rPr>
              <a:t>To be guided, we must be reverent (12-14)</a:t>
            </a:r>
          </a:p>
          <a:p>
            <a:pPr marL="577850" indent="-577850">
              <a:spcBef>
                <a:spcPts val="0"/>
              </a:spcBef>
            </a:pPr>
            <a:r>
              <a:rPr lang="en-US" sz="4400" dirty="0">
                <a:latin typeface="+mn-lt"/>
              </a:rPr>
              <a:t>To be guided, we must repent (6-8, 11)</a:t>
            </a:r>
          </a:p>
          <a:p>
            <a:pPr marL="577850" indent="-577850">
              <a:spcBef>
                <a:spcPts val="0"/>
              </a:spcBef>
            </a:pPr>
            <a:r>
              <a:rPr lang="en-US" sz="4400" dirty="0">
                <a:latin typeface="+mn-lt"/>
              </a:rPr>
              <a:t>To be guided, we must obey (10)</a:t>
            </a:r>
          </a:p>
          <a:p>
            <a:pPr marL="577850" indent="-577850">
              <a:spcBef>
                <a:spcPts val="0"/>
              </a:spcBef>
            </a:pPr>
            <a:r>
              <a:rPr lang="en-US" sz="4400" dirty="0">
                <a:latin typeface="+mn-lt"/>
              </a:rPr>
              <a:t>To be guided, we must trust Him (2, 20-21)</a:t>
            </a:r>
          </a:p>
        </p:txBody>
      </p:sp>
    </p:spTree>
    <p:extLst>
      <p:ext uri="{BB962C8B-B14F-4D97-AF65-F5344CB8AC3E}">
        <p14:creationId xmlns:p14="http://schemas.microsoft.com/office/powerpoint/2010/main" val="409014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9525000" cy="1249362"/>
          </a:xfrm>
        </p:spPr>
        <p:txBody>
          <a:bodyPr>
            <a:normAutofit/>
          </a:bodyPr>
          <a:lstStyle/>
          <a:p>
            <a:pPr algn="l"/>
            <a:r>
              <a:rPr lang="en-US" sz="5400" dirty="0"/>
              <a:t>Teach Me, O Lord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11125200" cy="5029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+mn-lt"/>
              </a:rPr>
              <a:t>Show me your ways… Jesus Did! </a:t>
            </a:r>
          </a:p>
          <a:p>
            <a:pPr marL="457200" lvl="1" indent="0" algn="ctr">
              <a:buNone/>
            </a:pPr>
            <a:r>
              <a:rPr lang="en-US" sz="4400" dirty="0">
                <a:solidFill>
                  <a:srgbClr val="FFFF00"/>
                </a:solidFill>
                <a:latin typeface="+mn-lt"/>
              </a:rPr>
              <a:t>1 Peter 2:21-24</a:t>
            </a:r>
          </a:p>
          <a:p>
            <a:pPr marL="0" indent="0" algn="ctr">
              <a:buNone/>
            </a:pPr>
            <a:r>
              <a:rPr lang="en-US" sz="4800" b="1" dirty="0">
                <a:latin typeface="+mn-lt"/>
              </a:rPr>
              <a:t>Teach me your paths… Jesus Does!</a:t>
            </a:r>
          </a:p>
          <a:p>
            <a:pPr marL="457200" lvl="1" indent="0" algn="ctr">
              <a:buNone/>
            </a:pPr>
            <a:r>
              <a:rPr lang="en-US" sz="4400" dirty="0">
                <a:solidFill>
                  <a:srgbClr val="FFFF00"/>
                </a:solidFill>
                <a:latin typeface="+mn-lt"/>
              </a:rPr>
              <a:t>Matthew 28:18-20; 7:13-14</a:t>
            </a:r>
          </a:p>
          <a:p>
            <a:pPr marL="0" indent="0" algn="ctr">
              <a:buNone/>
            </a:pPr>
            <a:r>
              <a:rPr lang="en-US" sz="4800" b="1" dirty="0">
                <a:latin typeface="+mn-lt"/>
              </a:rPr>
              <a:t>Lead me in your truth… Jesus Does!</a:t>
            </a:r>
          </a:p>
          <a:p>
            <a:pPr marL="457200" lvl="1" indent="0" algn="ctr">
              <a:buNone/>
            </a:pPr>
            <a:r>
              <a:rPr lang="en-US" sz="4400" dirty="0">
                <a:solidFill>
                  <a:srgbClr val="FFFF00"/>
                </a:solidFill>
                <a:latin typeface="+mn-lt"/>
              </a:rPr>
              <a:t>John 10:14-16, 27-29</a:t>
            </a:r>
          </a:p>
        </p:txBody>
      </p:sp>
    </p:spTree>
    <p:extLst>
      <p:ext uri="{BB962C8B-B14F-4D97-AF65-F5344CB8AC3E}">
        <p14:creationId xmlns:p14="http://schemas.microsoft.com/office/powerpoint/2010/main" val="26479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9372600" cy="1066799"/>
          </a:xfrm>
        </p:spPr>
        <p:txBody>
          <a:bodyPr>
            <a:normAutofit/>
          </a:bodyPr>
          <a:lstStyle/>
          <a:p>
            <a:pPr algn="l"/>
            <a:r>
              <a:rPr lang="en-US" sz="5400" dirty="0"/>
              <a:t>Conclusion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09800"/>
            <a:ext cx="10896600" cy="3962400"/>
          </a:xfrm>
        </p:spPr>
        <p:txBody>
          <a:bodyPr>
            <a:normAutofit/>
          </a:bodyPr>
          <a:lstStyle/>
          <a:p>
            <a:pPr indent="339725" algn="l"/>
            <a:r>
              <a:rPr lang="en-US" sz="4800" dirty="0">
                <a:solidFill>
                  <a:schemeClr val="bg1"/>
                </a:solidFill>
                <a:latin typeface="+mn-lt"/>
              </a:rPr>
              <a:t>David’s prayer to be mentored by God was fulfilled.</a:t>
            </a:r>
          </a:p>
          <a:p>
            <a:pPr indent="339725" algn="l"/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indent="339725" algn="l"/>
            <a:r>
              <a:rPr lang="en-US" sz="4800" dirty="0">
                <a:solidFill>
                  <a:schemeClr val="bg1"/>
                </a:solidFill>
                <a:latin typeface="+mn-lt"/>
              </a:rPr>
              <a:t>Our prayer for guidance and instruction will be as well, if we live a life of faith!</a:t>
            </a:r>
          </a:p>
        </p:txBody>
      </p:sp>
    </p:spTree>
    <p:extLst>
      <p:ext uri="{BB962C8B-B14F-4D97-AF65-F5344CB8AC3E}">
        <p14:creationId xmlns:p14="http://schemas.microsoft.com/office/powerpoint/2010/main" val="298269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784</Words>
  <Application>Microsoft Office PowerPoint</Application>
  <PresentationFormat>Widescreen</PresentationFormat>
  <Paragraphs>45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Bernard MT Condensed</vt:lpstr>
      <vt:lpstr>Georgia</vt:lpstr>
      <vt:lpstr>Arial</vt:lpstr>
      <vt:lpstr>Calibri</vt:lpstr>
      <vt:lpstr>Office Theme</vt:lpstr>
      <vt:lpstr>Teach Me, O Lord</vt:lpstr>
      <vt:lpstr>Teach Me, O Lord (Psalm 25)</vt:lpstr>
      <vt:lpstr>Teach Me, O Lord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 Me, O Lord</dc:title>
  <dc:creator>Stan</dc:creator>
  <cp:lastModifiedBy>Stan Cox</cp:lastModifiedBy>
  <cp:revision>10</cp:revision>
  <cp:lastPrinted>2022-05-22T12:57:27Z</cp:lastPrinted>
  <dcterms:created xsi:type="dcterms:W3CDTF">2013-03-10T04:03:42Z</dcterms:created>
  <dcterms:modified xsi:type="dcterms:W3CDTF">2022-05-22T12:57:37Z</dcterms:modified>
</cp:coreProperties>
</file>