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6"/>
  </p:notesMasterIdLst>
  <p:handoutMasterIdLst>
    <p:handoutMasterId r:id="rId7"/>
  </p:handoutMasterIdLst>
  <p:sldIdLst>
    <p:sldId id="256" r:id="rId2"/>
    <p:sldId id="257" r:id="rId3"/>
    <p:sldId id="258" r:id="rId4"/>
    <p:sldId id="259" r:id="rId5"/>
  </p:sldIdLst>
  <p:sldSz cx="12192000" cy="6858000"/>
  <p:notesSz cx="6858000" cy="9144000"/>
  <p:embeddedFontLst>
    <p:embeddedFont>
      <p:font typeface="Bebas Neue" panose="020B0606020202050201" pitchFamily="34" charset="0"/>
      <p:regular r:id="rId8"/>
    </p:embeddedFont>
    <p:embeddedFont>
      <p:font typeface="Calibri" panose="020F0502020204030204" pitchFamily="34" charset="0"/>
      <p:regular r:id="rId9"/>
      <p:bold r:id="rId10"/>
      <p:italic r:id="rId11"/>
      <p:boldItalic r:id="rId12"/>
    </p:embeddedFont>
    <p:embeddedFont>
      <p:font typeface="Calibri Light" panose="020F0302020204030204" pitchFamily="34" charset="0"/>
      <p:regular r:id="rId13"/>
      <p:italic r:id="rId14"/>
    </p:embeddedFont>
    <p:embeddedFont>
      <p:font typeface="Cookie" panose="02000000000000000000" pitchFamily="2" charset="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CE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B767A7-D9E0-4D3F-BE40-AAECF9602693}" v="28" dt="2022-11-30T17:48:26.6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3786" autoAdjust="0"/>
  </p:normalViewPr>
  <p:slideViewPr>
    <p:cSldViewPr snapToGrid="0">
      <p:cViewPr varScale="1">
        <p:scale>
          <a:sx n="41" d="100"/>
          <a:sy n="41" d="100"/>
        </p:scale>
        <p:origin x="1488" y="29"/>
      </p:cViewPr>
      <p:guideLst/>
    </p:cSldViewPr>
  </p:slideViewPr>
  <p:notesTextViewPr>
    <p:cViewPr>
      <p:scale>
        <a:sx n="1" d="1"/>
        <a:sy n="1" d="1"/>
      </p:scale>
      <p:origin x="0" y="0"/>
    </p:cViewPr>
  </p:notesTextViewPr>
  <p:notesViewPr>
    <p:cSldViewPr snapToGrid="0">
      <p:cViewPr varScale="1">
        <p:scale>
          <a:sx n="60" d="100"/>
          <a:sy n="60" d="100"/>
        </p:scale>
        <p:origin x="1416"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6CB767A7-D9E0-4D3F-BE40-AAECF9602693}"/>
    <pc:docChg chg="undo custSel addSld delSld modSld sldOrd modMainMaster modHandout">
      <pc:chgData name="Stan Cox" userId="9376f276357bfffd" providerId="LiveId" clId="{6CB767A7-D9E0-4D3F-BE40-AAECF9602693}" dt="2022-11-30T17:48:26.643" v="6197"/>
      <pc:docMkLst>
        <pc:docMk/>
      </pc:docMkLst>
      <pc:sldChg chg="addSp delSp modSp mod ord modTransition setBg modNotesTx">
        <pc:chgData name="Stan Cox" userId="9376f276357bfffd" providerId="LiveId" clId="{6CB767A7-D9E0-4D3F-BE40-AAECF9602693}" dt="2022-11-30T17:48:26.643" v="6197"/>
        <pc:sldMkLst>
          <pc:docMk/>
          <pc:sldMk cId="853881213" sldId="256"/>
        </pc:sldMkLst>
        <pc:spChg chg="mod">
          <ac:chgData name="Stan Cox" userId="9376f276357bfffd" providerId="LiveId" clId="{6CB767A7-D9E0-4D3F-BE40-AAECF9602693}" dt="2022-11-30T17:28:32.590" v="6193" actId="207"/>
          <ac:spMkLst>
            <pc:docMk/>
            <pc:sldMk cId="853881213" sldId="256"/>
            <ac:spMk id="2" creationId="{E7744F30-70BA-DA28-32A1-189C6CA21B0A}"/>
          </ac:spMkLst>
        </pc:spChg>
        <pc:picChg chg="add del">
          <ac:chgData name="Stan Cox" userId="9376f276357bfffd" providerId="LiveId" clId="{6CB767A7-D9E0-4D3F-BE40-AAECF9602693}" dt="2022-10-22T02:57:57.164" v="1359"/>
          <ac:picMkLst>
            <pc:docMk/>
            <pc:sldMk cId="853881213" sldId="256"/>
            <ac:picMk id="9" creationId="{9CD635B4-2A5C-806C-2CEF-0499DF78F804}"/>
          </ac:picMkLst>
        </pc:picChg>
      </pc:sldChg>
      <pc:sldChg chg="add del setBg">
        <pc:chgData name="Stan Cox" userId="9376f276357bfffd" providerId="LiveId" clId="{6CB767A7-D9E0-4D3F-BE40-AAECF9602693}" dt="2022-10-22T02:58:01.976" v="1361"/>
        <pc:sldMkLst>
          <pc:docMk/>
          <pc:sldMk cId="1430636841" sldId="257"/>
        </pc:sldMkLst>
      </pc:sldChg>
      <pc:sldChg chg="add del setBg">
        <pc:chgData name="Stan Cox" userId="9376f276357bfffd" providerId="LiveId" clId="{6CB767A7-D9E0-4D3F-BE40-AAECF9602693}" dt="2022-10-22T02:57:54.505" v="1357"/>
        <pc:sldMkLst>
          <pc:docMk/>
          <pc:sldMk cId="1656307553" sldId="257"/>
        </pc:sldMkLst>
      </pc:sldChg>
      <pc:sldChg chg="addSp delSp modSp add mod modTransition setBg modNotesTx">
        <pc:chgData name="Stan Cox" userId="9376f276357bfffd" providerId="LiveId" clId="{6CB767A7-D9E0-4D3F-BE40-AAECF9602693}" dt="2022-11-30T17:48:26.643" v="6197"/>
        <pc:sldMkLst>
          <pc:docMk/>
          <pc:sldMk cId="1724991999" sldId="257"/>
        </pc:sldMkLst>
        <pc:spChg chg="mod">
          <ac:chgData name="Stan Cox" userId="9376f276357bfffd" providerId="LiveId" clId="{6CB767A7-D9E0-4D3F-BE40-AAECF9602693}" dt="2022-10-22T03:40:33.325" v="3668" actId="122"/>
          <ac:spMkLst>
            <pc:docMk/>
            <pc:sldMk cId="1724991999" sldId="257"/>
            <ac:spMk id="2" creationId="{E7744F30-70BA-DA28-32A1-189C6CA21B0A}"/>
          </ac:spMkLst>
        </pc:spChg>
        <pc:spChg chg="mod">
          <ac:chgData name="Stan Cox" userId="9376f276357bfffd" providerId="LiveId" clId="{6CB767A7-D9E0-4D3F-BE40-AAECF9602693}" dt="2022-10-22T03:36:29.755" v="3374" actId="20577"/>
          <ac:spMkLst>
            <pc:docMk/>
            <pc:sldMk cId="1724991999" sldId="257"/>
            <ac:spMk id="3" creationId="{6E76AFE6-122C-C2B1-B29F-E634949930E9}"/>
          </ac:spMkLst>
        </pc:spChg>
        <pc:spChg chg="del">
          <ac:chgData name="Stan Cox" userId="9376f276357bfffd" providerId="LiveId" clId="{6CB767A7-D9E0-4D3F-BE40-AAECF9602693}" dt="2022-10-22T02:58:09.740" v="1363" actId="478"/>
          <ac:spMkLst>
            <pc:docMk/>
            <pc:sldMk cId="1724991999" sldId="257"/>
            <ac:spMk id="4" creationId="{92022025-BFFC-A72B-B42E-62641F4D0B82}"/>
          </ac:spMkLst>
        </pc:spChg>
        <pc:spChg chg="add del mod">
          <ac:chgData name="Stan Cox" userId="9376f276357bfffd" providerId="LiveId" clId="{6CB767A7-D9E0-4D3F-BE40-AAECF9602693}" dt="2022-10-22T03:00:12.149" v="1429" actId="767"/>
          <ac:spMkLst>
            <pc:docMk/>
            <pc:sldMk cId="1724991999" sldId="257"/>
            <ac:spMk id="5" creationId="{0E88298C-B8EB-0D7D-5C09-30D8F64210C9}"/>
          </ac:spMkLst>
        </pc:spChg>
        <pc:spChg chg="add mod">
          <ac:chgData name="Stan Cox" userId="9376f276357bfffd" providerId="LiveId" clId="{6CB767A7-D9E0-4D3F-BE40-AAECF9602693}" dt="2022-10-22T03:00:21.716" v="1430"/>
          <ac:spMkLst>
            <pc:docMk/>
            <pc:sldMk cId="1724991999" sldId="257"/>
            <ac:spMk id="6" creationId="{4CFA46AE-2302-D265-7717-D05B13C658CD}"/>
          </ac:spMkLst>
        </pc:spChg>
      </pc:sldChg>
      <pc:sldChg chg="modSp add mod modTransition setBg modNotesTx">
        <pc:chgData name="Stan Cox" userId="9376f276357bfffd" providerId="LiveId" clId="{6CB767A7-D9E0-4D3F-BE40-AAECF9602693}" dt="2022-11-30T17:48:26.643" v="6197"/>
        <pc:sldMkLst>
          <pc:docMk/>
          <pc:sldMk cId="746611792" sldId="258"/>
        </pc:sldMkLst>
        <pc:spChg chg="mod">
          <ac:chgData name="Stan Cox" userId="9376f276357bfffd" providerId="LiveId" clId="{6CB767A7-D9E0-4D3F-BE40-AAECF9602693}" dt="2022-10-22T03:40:28.551" v="3667" actId="122"/>
          <ac:spMkLst>
            <pc:docMk/>
            <pc:sldMk cId="746611792" sldId="258"/>
            <ac:spMk id="2" creationId="{E7744F30-70BA-DA28-32A1-189C6CA21B0A}"/>
          </ac:spMkLst>
        </pc:spChg>
        <pc:spChg chg="mod">
          <ac:chgData name="Stan Cox" userId="9376f276357bfffd" providerId="LiveId" clId="{6CB767A7-D9E0-4D3F-BE40-AAECF9602693}" dt="2022-10-23T02:27:42.572" v="5267" actId="20577"/>
          <ac:spMkLst>
            <pc:docMk/>
            <pc:sldMk cId="746611792" sldId="258"/>
            <ac:spMk id="3" creationId="{6E76AFE6-122C-C2B1-B29F-E634949930E9}"/>
          </ac:spMkLst>
        </pc:spChg>
        <pc:spChg chg="mod">
          <ac:chgData name="Stan Cox" userId="9376f276357bfffd" providerId="LiveId" clId="{6CB767A7-D9E0-4D3F-BE40-AAECF9602693}" dt="2022-10-22T03:41:37.335" v="3692" actId="20577"/>
          <ac:spMkLst>
            <pc:docMk/>
            <pc:sldMk cId="746611792" sldId="258"/>
            <ac:spMk id="6" creationId="{4CFA46AE-2302-D265-7717-D05B13C658CD}"/>
          </ac:spMkLst>
        </pc:spChg>
      </pc:sldChg>
      <pc:sldChg chg="add del setBg">
        <pc:chgData name="Stan Cox" userId="9376f276357bfffd" providerId="LiveId" clId="{6CB767A7-D9E0-4D3F-BE40-AAECF9602693}" dt="2022-10-22T03:40:18.043" v="3653"/>
        <pc:sldMkLst>
          <pc:docMk/>
          <pc:sldMk cId="3138031092" sldId="258"/>
        </pc:sldMkLst>
      </pc:sldChg>
      <pc:sldChg chg="add del setBg">
        <pc:chgData name="Stan Cox" userId="9376f276357bfffd" providerId="LiveId" clId="{6CB767A7-D9E0-4D3F-BE40-AAECF9602693}" dt="2022-10-23T02:28:26.832" v="5269"/>
        <pc:sldMkLst>
          <pc:docMk/>
          <pc:sldMk cId="3535755709" sldId="259"/>
        </pc:sldMkLst>
      </pc:sldChg>
      <pc:sldChg chg="modSp add mod modTransition setBg modNotesTx">
        <pc:chgData name="Stan Cox" userId="9376f276357bfffd" providerId="LiveId" clId="{6CB767A7-D9E0-4D3F-BE40-AAECF9602693}" dt="2022-11-30T17:48:26.643" v="6197"/>
        <pc:sldMkLst>
          <pc:docMk/>
          <pc:sldMk cId="4232016467" sldId="259"/>
        </pc:sldMkLst>
        <pc:spChg chg="mod">
          <ac:chgData name="Stan Cox" userId="9376f276357bfffd" providerId="LiveId" clId="{6CB767A7-D9E0-4D3F-BE40-AAECF9602693}" dt="2022-10-23T02:29:11.176" v="5333" actId="27636"/>
          <ac:spMkLst>
            <pc:docMk/>
            <pc:sldMk cId="4232016467" sldId="259"/>
            <ac:spMk id="2" creationId="{E7744F30-70BA-DA28-32A1-189C6CA21B0A}"/>
          </ac:spMkLst>
        </pc:spChg>
        <pc:spChg chg="mod">
          <ac:chgData name="Stan Cox" userId="9376f276357bfffd" providerId="LiveId" clId="{6CB767A7-D9E0-4D3F-BE40-AAECF9602693}" dt="2022-10-23T02:30:01.932" v="5426" actId="20577"/>
          <ac:spMkLst>
            <pc:docMk/>
            <pc:sldMk cId="4232016467" sldId="259"/>
            <ac:spMk id="3" creationId="{6E76AFE6-122C-C2B1-B29F-E634949930E9}"/>
          </ac:spMkLst>
        </pc:spChg>
        <pc:spChg chg="mod">
          <ac:chgData name="Stan Cox" userId="9376f276357bfffd" providerId="LiveId" clId="{6CB767A7-D9E0-4D3F-BE40-AAECF9602693}" dt="2022-10-23T02:37:31.602" v="5961" actId="6549"/>
          <ac:spMkLst>
            <pc:docMk/>
            <pc:sldMk cId="4232016467" sldId="259"/>
            <ac:spMk id="6" creationId="{4CFA46AE-2302-D265-7717-D05B13C658CD}"/>
          </ac:spMkLst>
        </pc:spChg>
      </pc:sldChg>
      <pc:sldMasterChg chg="setBg modSldLayout">
        <pc:chgData name="Stan Cox" userId="9376f276357bfffd" providerId="LiveId" clId="{6CB767A7-D9E0-4D3F-BE40-AAECF9602693}" dt="2022-11-30T17:48:26.643" v="6197"/>
        <pc:sldMasterMkLst>
          <pc:docMk/>
          <pc:sldMasterMk cId="2322618617" sldId="2147483648"/>
        </pc:sldMasterMkLst>
        <pc:sldLayoutChg chg="setBg">
          <pc:chgData name="Stan Cox" userId="9376f276357bfffd" providerId="LiveId" clId="{6CB767A7-D9E0-4D3F-BE40-AAECF9602693}" dt="2022-11-30T17:48:26.643" v="6197"/>
          <pc:sldLayoutMkLst>
            <pc:docMk/>
            <pc:sldMasterMk cId="2322618617" sldId="2147483648"/>
            <pc:sldLayoutMk cId="1417616476" sldId="2147483649"/>
          </pc:sldLayoutMkLst>
        </pc:sldLayoutChg>
        <pc:sldLayoutChg chg="setBg">
          <pc:chgData name="Stan Cox" userId="9376f276357bfffd" providerId="LiveId" clId="{6CB767A7-D9E0-4D3F-BE40-AAECF9602693}" dt="2022-11-30T17:48:26.643" v="6197"/>
          <pc:sldLayoutMkLst>
            <pc:docMk/>
            <pc:sldMasterMk cId="2322618617" sldId="2147483648"/>
            <pc:sldLayoutMk cId="3289512020" sldId="2147483650"/>
          </pc:sldLayoutMkLst>
        </pc:sldLayoutChg>
        <pc:sldLayoutChg chg="setBg">
          <pc:chgData name="Stan Cox" userId="9376f276357bfffd" providerId="LiveId" clId="{6CB767A7-D9E0-4D3F-BE40-AAECF9602693}" dt="2022-11-30T17:48:26.643" v="6197"/>
          <pc:sldLayoutMkLst>
            <pc:docMk/>
            <pc:sldMasterMk cId="2322618617" sldId="2147483648"/>
            <pc:sldLayoutMk cId="1454102455" sldId="2147483651"/>
          </pc:sldLayoutMkLst>
        </pc:sldLayoutChg>
        <pc:sldLayoutChg chg="setBg">
          <pc:chgData name="Stan Cox" userId="9376f276357bfffd" providerId="LiveId" clId="{6CB767A7-D9E0-4D3F-BE40-AAECF9602693}" dt="2022-11-30T17:48:26.643" v="6197"/>
          <pc:sldLayoutMkLst>
            <pc:docMk/>
            <pc:sldMasterMk cId="2322618617" sldId="2147483648"/>
            <pc:sldLayoutMk cId="4186546314" sldId="2147483652"/>
          </pc:sldLayoutMkLst>
        </pc:sldLayoutChg>
        <pc:sldLayoutChg chg="setBg">
          <pc:chgData name="Stan Cox" userId="9376f276357bfffd" providerId="LiveId" clId="{6CB767A7-D9E0-4D3F-BE40-AAECF9602693}" dt="2022-11-30T17:48:26.643" v="6197"/>
          <pc:sldLayoutMkLst>
            <pc:docMk/>
            <pc:sldMasterMk cId="2322618617" sldId="2147483648"/>
            <pc:sldLayoutMk cId="2417049637" sldId="2147483653"/>
          </pc:sldLayoutMkLst>
        </pc:sldLayoutChg>
        <pc:sldLayoutChg chg="setBg">
          <pc:chgData name="Stan Cox" userId="9376f276357bfffd" providerId="LiveId" clId="{6CB767A7-D9E0-4D3F-BE40-AAECF9602693}" dt="2022-11-30T17:48:26.643" v="6197"/>
          <pc:sldLayoutMkLst>
            <pc:docMk/>
            <pc:sldMasterMk cId="2322618617" sldId="2147483648"/>
            <pc:sldLayoutMk cId="1643237013" sldId="2147483654"/>
          </pc:sldLayoutMkLst>
        </pc:sldLayoutChg>
        <pc:sldLayoutChg chg="setBg">
          <pc:chgData name="Stan Cox" userId="9376f276357bfffd" providerId="LiveId" clId="{6CB767A7-D9E0-4D3F-BE40-AAECF9602693}" dt="2022-11-30T17:48:26.643" v="6197"/>
          <pc:sldLayoutMkLst>
            <pc:docMk/>
            <pc:sldMasterMk cId="2322618617" sldId="2147483648"/>
            <pc:sldLayoutMk cId="2742535510" sldId="2147483655"/>
          </pc:sldLayoutMkLst>
        </pc:sldLayoutChg>
        <pc:sldLayoutChg chg="setBg">
          <pc:chgData name="Stan Cox" userId="9376f276357bfffd" providerId="LiveId" clId="{6CB767A7-D9E0-4D3F-BE40-AAECF9602693}" dt="2022-11-30T17:48:26.643" v="6197"/>
          <pc:sldLayoutMkLst>
            <pc:docMk/>
            <pc:sldMasterMk cId="2322618617" sldId="2147483648"/>
            <pc:sldLayoutMk cId="420995685" sldId="2147483656"/>
          </pc:sldLayoutMkLst>
        </pc:sldLayoutChg>
        <pc:sldLayoutChg chg="setBg">
          <pc:chgData name="Stan Cox" userId="9376f276357bfffd" providerId="LiveId" clId="{6CB767A7-D9E0-4D3F-BE40-AAECF9602693}" dt="2022-11-30T17:48:26.643" v="6197"/>
          <pc:sldLayoutMkLst>
            <pc:docMk/>
            <pc:sldMasterMk cId="2322618617" sldId="2147483648"/>
            <pc:sldLayoutMk cId="3369421875" sldId="2147483657"/>
          </pc:sldLayoutMkLst>
        </pc:sldLayoutChg>
        <pc:sldLayoutChg chg="setBg">
          <pc:chgData name="Stan Cox" userId="9376f276357bfffd" providerId="LiveId" clId="{6CB767A7-D9E0-4D3F-BE40-AAECF9602693}" dt="2022-11-30T17:48:26.643" v="6197"/>
          <pc:sldLayoutMkLst>
            <pc:docMk/>
            <pc:sldMasterMk cId="2322618617" sldId="2147483648"/>
            <pc:sldLayoutMk cId="497557440" sldId="2147483658"/>
          </pc:sldLayoutMkLst>
        </pc:sldLayoutChg>
        <pc:sldLayoutChg chg="setBg">
          <pc:chgData name="Stan Cox" userId="9376f276357bfffd" providerId="LiveId" clId="{6CB767A7-D9E0-4D3F-BE40-AAECF9602693}" dt="2022-11-30T17:48:26.643" v="6197"/>
          <pc:sldLayoutMkLst>
            <pc:docMk/>
            <pc:sldMasterMk cId="2322618617" sldId="2147483648"/>
            <pc:sldLayoutMk cId="3326670857" sldId="2147483659"/>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A18CCD6-8B1F-0E73-9A25-642C6E4258FF}"/>
              </a:ext>
            </a:extLst>
          </p:cNvPr>
          <p:cNvSpPr>
            <a:spLocks noGrp="1"/>
          </p:cNvSpPr>
          <p:nvPr>
            <p:ph type="hdr" sz="quarter"/>
          </p:nvPr>
        </p:nvSpPr>
        <p:spPr>
          <a:xfrm>
            <a:off x="0" y="0"/>
            <a:ext cx="2971800" cy="863600"/>
          </a:xfrm>
          <a:prstGeom prst="rect">
            <a:avLst/>
          </a:prstGeom>
        </p:spPr>
        <p:txBody>
          <a:bodyPr vert="horz" lIns="91440" tIns="45720" rIns="91440" bIns="45720" rtlCol="0"/>
          <a:lstStyle>
            <a:lvl1pPr algn="l">
              <a:defRPr sz="1200"/>
            </a:lvl1pPr>
          </a:lstStyle>
          <a:p>
            <a:r>
              <a:rPr lang="en-US" sz="2000" dirty="0">
                <a:latin typeface="Bebas Neue" panose="020B0606020202050201" pitchFamily="34" charset="0"/>
              </a:rPr>
              <a:t>God’s Covenant with Abraham</a:t>
            </a:r>
          </a:p>
          <a:p>
            <a:r>
              <a:rPr lang="en-US" dirty="0"/>
              <a:t>(Genesis 12:1-3)</a:t>
            </a:r>
          </a:p>
        </p:txBody>
      </p:sp>
      <p:sp>
        <p:nvSpPr>
          <p:cNvPr id="3" name="Date Placeholder 2">
            <a:extLst>
              <a:ext uri="{FF2B5EF4-FFF2-40B4-BE49-F238E27FC236}">
                <a16:creationId xmlns:a16="http://schemas.microsoft.com/office/drawing/2014/main" id="{1EAC59EC-54D2-0FC8-FE05-0BC156BE5C4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October 23, 2022 @11 am</a:t>
            </a:r>
          </a:p>
        </p:txBody>
      </p:sp>
      <p:sp>
        <p:nvSpPr>
          <p:cNvPr id="4" name="Footer Placeholder 3">
            <a:extLst>
              <a:ext uri="{FF2B5EF4-FFF2-40B4-BE49-F238E27FC236}">
                <a16:creationId xmlns:a16="http://schemas.microsoft.com/office/drawing/2014/main" id="{6296B1C0-48F1-1F1A-F4F7-7930E153CBF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	</a:t>
            </a:r>
          </a:p>
        </p:txBody>
      </p:sp>
      <p:sp>
        <p:nvSpPr>
          <p:cNvPr id="5" name="Slide Number Placeholder 4">
            <a:extLst>
              <a:ext uri="{FF2B5EF4-FFF2-40B4-BE49-F238E27FC236}">
                <a16:creationId xmlns:a16="http://schemas.microsoft.com/office/drawing/2014/main" id="{D81F4224-BA1E-DD2D-C1CD-096CAE5BEC1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soundteaching.org      </a:t>
            </a:r>
            <a:fld id="{035AE9B8-930A-44FA-A9BC-D62231792A8F}" type="slidenum">
              <a:rPr lang="en-US" smtClean="0"/>
              <a:t>‹#›</a:t>
            </a:fld>
            <a:endParaRPr lang="en-US" dirty="0"/>
          </a:p>
        </p:txBody>
      </p:sp>
    </p:spTree>
    <p:extLst>
      <p:ext uri="{BB962C8B-B14F-4D97-AF65-F5344CB8AC3E}">
        <p14:creationId xmlns:p14="http://schemas.microsoft.com/office/powerpoint/2010/main" val="26949241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E4B795-9AA0-4760-8F72-99FB47F77859}" type="datetimeFigureOut">
              <a:rPr lang="en-US" smtClean="0"/>
              <a:t>11/30/2022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04DCAD-9916-40FA-B4A6-40E19D537DE9}" type="slidenum">
              <a:rPr lang="en-US" smtClean="0"/>
              <a:t>‹#›</a:t>
            </a:fld>
            <a:endParaRPr lang="en-US"/>
          </a:p>
        </p:txBody>
      </p:sp>
    </p:spTree>
    <p:extLst>
      <p:ext uri="{BB962C8B-B14F-4D97-AF65-F5344CB8AC3E}">
        <p14:creationId xmlns:p14="http://schemas.microsoft.com/office/powerpoint/2010/main" val="3092168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Lesson 1 in series </a:t>
            </a:r>
            <a:r>
              <a:rPr lang="en-US" b="1"/>
              <a:t>on Authority</a:t>
            </a:r>
            <a:endParaRPr lang="en-US" b="1" dirty="0"/>
          </a:p>
          <a:p>
            <a:endParaRPr lang="en-US" b="1" dirty="0"/>
          </a:p>
          <a:p>
            <a:r>
              <a:rPr lang="en-US" b="1" dirty="0"/>
              <a:t>Introduction:</a:t>
            </a:r>
          </a:p>
          <a:p>
            <a:pPr marL="171450" indent="-171450">
              <a:buFont typeface="Arial" panose="020B0604020202020204" pitchFamily="34" charset="0"/>
              <a:buChar char="•"/>
            </a:pPr>
            <a:r>
              <a:rPr lang="en-US" b="1" dirty="0"/>
              <a:t>God’s Scheme of Redemption was in His mind before Creation.</a:t>
            </a:r>
          </a:p>
          <a:p>
            <a:pPr marL="0" indent="0">
              <a:buFont typeface="Arial" panose="020B0604020202020204" pitchFamily="34" charset="0"/>
              <a:buNone/>
            </a:pPr>
            <a:r>
              <a:rPr lang="en-US" b="1" dirty="0"/>
              <a:t>(Ephesians 1:3-6), </a:t>
            </a:r>
            <a:r>
              <a:rPr lang="en-US" i="1" dirty="0"/>
              <a:t>“Blessed be the God and Father of our Lord Jesus Christ, who has blessed us with every spiritual blessing in the heavenly places in Christ,</a:t>
            </a:r>
            <a:r>
              <a:rPr lang="en-US" i="1" baseline="30000" dirty="0"/>
              <a:t> 4</a:t>
            </a:r>
            <a:r>
              <a:rPr lang="en-US" i="1" dirty="0"/>
              <a:t> just as He chose us in Him before the foundation of the world, that we should be holy and without blame before Him in love,</a:t>
            </a:r>
            <a:r>
              <a:rPr lang="en-US" i="1" baseline="30000" dirty="0"/>
              <a:t> 5</a:t>
            </a:r>
            <a:r>
              <a:rPr lang="en-US" i="1" dirty="0"/>
              <a:t> having predestined us to adoption as sons by Jesus Christ to Himself, according to the good pleasure of His will,</a:t>
            </a:r>
            <a:r>
              <a:rPr lang="en-US" i="1" baseline="30000" dirty="0"/>
              <a:t> 6</a:t>
            </a:r>
            <a:r>
              <a:rPr lang="en-US" i="1" dirty="0"/>
              <a:t> to the praise of the glory of His grace, by which He made us accepted in the Beloved.”</a:t>
            </a:r>
          </a:p>
          <a:p>
            <a:pPr marL="628650" lvl="1" indent="-171450">
              <a:buFont typeface="Arial" panose="020B0604020202020204" pitchFamily="34" charset="0"/>
              <a:buChar char="•"/>
            </a:pPr>
            <a:r>
              <a:rPr lang="en-US" dirty="0"/>
              <a:t>It was God’s intent to save man through the sacrifice of His Son on the cross.  Salvation comes only by Jesus Christ.</a:t>
            </a:r>
          </a:p>
          <a:p>
            <a:pPr marL="0" lvl="0" indent="0">
              <a:buFont typeface="Arial" panose="020B0604020202020204" pitchFamily="34" charset="0"/>
              <a:buNone/>
            </a:pPr>
            <a:r>
              <a:rPr lang="en-US" b="1" dirty="0"/>
              <a:t>(John 14:6), </a:t>
            </a:r>
            <a:r>
              <a:rPr lang="en-US" i="1" dirty="0"/>
              <a:t>“Jesus said to </a:t>
            </a:r>
            <a:r>
              <a:rPr lang="en-US" dirty="0"/>
              <a:t>[Thomas], </a:t>
            </a:r>
            <a:r>
              <a:rPr lang="en-US" i="1" dirty="0"/>
              <a:t>“I am the way, the truth, and the life. No one comes to the Father except through Me.”</a:t>
            </a:r>
          </a:p>
          <a:p>
            <a:pPr marL="628650" lvl="1" indent="-171450">
              <a:buFont typeface="Arial" panose="020B0604020202020204" pitchFamily="34" charset="0"/>
              <a:buChar char="•"/>
            </a:pPr>
            <a:r>
              <a:rPr lang="en-US" dirty="0"/>
              <a:t>Ephesians 1 teaches us a few important truths</a:t>
            </a:r>
          </a:p>
          <a:p>
            <a:pPr marL="1085850" lvl="2" indent="-171450">
              <a:buFont typeface="Arial" panose="020B0604020202020204" pitchFamily="34" charset="0"/>
              <a:buChar char="•"/>
            </a:pPr>
            <a:r>
              <a:rPr lang="en-US" dirty="0"/>
              <a:t>Every spiritual blessing comes exclusively in Christ Jesus</a:t>
            </a:r>
          </a:p>
          <a:p>
            <a:pPr marL="1085850" lvl="2" indent="-171450">
              <a:buFont typeface="Arial" panose="020B0604020202020204" pitchFamily="34" charset="0"/>
              <a:buChar char="•"/>
            </a:pPr>
            <a:r>
              <a:rPr lang="en-US" dirty="0"/>
              <a:t>Before the world began, we were chosen by God (Not individual, but God predetermined who the acceptable ones would be).</a:t>
            </a:r>
          </a:p>
          <a:p>
            <a:pPr marL="1085850" lvl="2" indent="-171450">
              <a:buFont typeface="Arial" panose="020B0604020202020204" pitchFamily="34" charset="0"/>
              <a:buChar char="•"/>
            </a:pPr>
            <a:r>
              <a:rPr lang="en-US" dirty="0"/>
              <a:t>It was predestined… our adoption as sons by Jesus Christ.</a:t>
            </a:r>
          </a:p>
          <a:p>
            <a:pPr marL="1085850" lvl="2" indent="-171450">
              <a:buFont typeface="Arial" panose="020B0604020202020204" pitchFamily="34" charset="0"/>
              <a:buChar char="•"/>
            </a:pPr>
            <a:r>
              <a:rPr lang="en-US" b="1" dirty="0"/>
              <a:t>Note:  </a:t>
            </a:r>
            <a:r>
              <a:rPr lang="en-US" dirty="0"/>
              <a:t>Richard Dawkins (famous atheist), answering question “What if you are wrong”, ridiculed our concept of one God.  We disbelieve the Hindu gods, the Greek gods, etc. They all make the same claim, how do you know you are right?</a:t>
            </a:r>
          </a:p>
          <a:p>
            <a:pPr marL="1085850" lvl="2" indent="-171450">
              <a:buFont typeface="Arial" panose="020B0604020202020204" pitchFamily="34" charset="0"/>
              <a:buChar char="•"/>
            </a:pPr>
            <a:r>
              <a:rPr lang="en-US" dirty="0"/>
              <a:t>The proof of course, is the resurrection of the Christ!  (Our faith has foundation).</a:t>
            </a:r>
          </a:p>
          <a:p>
            <a:pPr marL="0" lvl="0" indent="0">
              <a:buFont typeface="Arial" panose="020B0604020202020204" pitchFamily="34" charset="0"/>
              <a:buNone/>
            </a:pPr>
            <a:r>
              <a:rPr lang="en-US" b="1" dirty="0"/>
              <a:t>(Acts 2:29-36), </a:t>
            </a:r>
            <a:r>
              <a:rPr lang="en-US" i="1" dirty="0"/>
              <a:t>“Men and brethren, let me speak freely to you of the patriarch David, that he is both dead and buried, and his tomb is with us to this day.</a:t>
            </a:r>
            <a:r>
              <a:rPr lang="en-US" i="1" baseline="30000" dirty="0"/>
              <a:t> 30</a:t>
            </a:r>
            <a:r>
              <a:rPr lang="en-US" i="1" dirty="0"/>
              <a:t> Therefore, being a prophet, and knowing that God had sworn with an oath to him that of the fruit of his body, according to the flesh, He would raise up the Christ to sit on his throne,</a:t>
            </a:r>
            <a:r>
              <a:rPr lang="en-US" i="1" baseline="30000" dirty="0"/>
              <a:t> 31</a:t>
            </a:r>
            <a:r>
              <a:rPr lang="en-US" i="1" dirty="0"/>
              <a:t> he, foreseeing this, spoke concerning the resurrection of the Christ, that His soul was not left in Hades, nor did His flesh see corruption.</a:t>
            </a:r>
            <a:r>
              <a:rPr lang="en-US" i="1" baseline="30000" dirty="0"/>
              <a:t> 32</a:t>
            </a:r>
            <a:r>
              <a:rPr lang="en-US" i="1" dirty="0"/>
              <a:t> This Jesus God has raised up, of which we are all witnesses.</a:t>
            </a:r>
            <a:r>
              <a:rPr lang="en-US" i="1" baseline="30000" dirty="0"/>
              <a:t> 33</a:t>
            </a:r>
            <a:r>
              <a:rPr lang="en-US" i="1" dirty="0"/>
              <a:t> Therefore being exalted to the right hand of God, and having received from the Father the promise of the Holy Spirit, He poured out this which you now see and hear. </a:t>
            </a:r>
            <a:r>
              <a:rPr lang="en-US" i="1" baseline="30000" dirty="0"/>
              <a:t>34</a:t>
            </a:r>
            <a:r>
              <a:rPr lang="en-US" i="1" dirty="0"/>
              <a:t> “For David did not ascend into the heavens, but he says himself: ‘The Lord said to my Lord, “Sit at My right hand, </a:t>
            </a:r>
            <a:r>
              <a:rPr lang="en-US" i="1" baseline="30000" dirty="0"/>
              <a:t>35</a:t>
            </a:r>
            <a:r>
              <a:rPr lang="en-US" i="1" dirty="0"/>
              <a:t> Till I make Your enemies Your footstool.” ’ </a:t>
            </a:r>
            <a:r>
              <a:rPr lang="en-US" i="1" baseline="30000" dirty="0"/>
              <a:t>36</a:t>
            </a:r>
            <a:r>
              <a:rPr lang="en-US" i="1" dirty="0"/>
              <a:t> “Therefore let all the house of Israel know assuredly that God has made this Jesus, whom you crucified, both Lord and Christ.”</a:t>
            </a:r>
          </a:p>
          <a:p>
            <a:pPr marL="1085850" lvl="2" indent="-171450">
              <a:buFont typeface="Arial" panose="020B0604020202020204" pitchFamily="34" charset="0"/>
              <a:buChar char="•"/>
            </a:pPr>
            <a:r>
              <a:rPr lang="en-US" i="0" dirty="0"/>
              <a:t>There is a big difference between true religion and false religion</a:t>
            </a:r>
          </a:p>
          <a:p>
            <a:pPr marL="0" lvl="0" indent="0">
              <a:buFont typeface="Arial" panose="020B0604020202020204" pitchFamily="34" charset="0"/>
              <a:buNone/>
            </a:pPr>
            <a:r>
              <a:rPr lang="en-US" b="1" dirty="0"/>
              <a:t>(John 4:19-22), </a:t>
            </a:r>
            <a:r>
              <a:rPr lang="en-US" i="1" dirty="0"/>
              <a:t>“The </a:t>
            </a:r>
            <a:r>
              <a:rPr lang="en-US" dirty="0"/>
              <a:t>[Samaritan] </a:t>
            </a:r>
            <a:r>
              <a:rPr lang="en-US" i="1" dirty="0"/>
              <a:t>woman said to Him, “Sir, I perceive that You are a prophet.</a:t>
            </a:r>
            <a:r>
              <a:rPr lang="en-US" i="1" baseline="30000" dirty="0"/>
              <a:t> 20</a:t>
            </a:r>
            <a:r>
              <a:rPr lang="en-US" i="1" dirty="0"/>
              <a:t> Our fathers worshiped on this mountain, and you Jews say that in Jerusalem is the place where one ought to worship.” </a:t>
            </a:r>
            <a:r>
              <a:rPr lang="en-US" i="1" baseline="30000" dirty="0"/>
              <a:t>21</a:t>
            </a:r>
            <a:r>
              <a:rPr lang="en-US" i="1" dirty="0"/>
              <a:t> Jesus said to her, “Woman, believe Me, the hour is coming when you will neither on this mountain, nor in Jerusalem, worship the Father.</a:t>
            </a:r>
            <a:r>
              <a:rPr lang="en-US" i="1" baseline="30000" dirty="0"/>
              <a:t> 22</a:t>
            </a:r>
            <a:r>
              <a:rPr lang="en-US" i="1" dirty="0"/>
              <a:t> You worship what you do not know; we know what we worship, for </a:t>
            </a:r>
            <a:r>
              <a:rPr lang="en-US" i="1" u="sng" dirty="0"/>
              <a:t>salvation is of the Jews</a:t>
            </a:r>
            <a:r>
              <a:rPr lang="en-US" i="1" dirty="0"/>
              <a:t>.”</a:t>
            </a:r>
          </a:p>
          <a:p>
            <a:pPr marL="171450" lvl="0" indent="-171450">
              <a:buFont typeface="Arial" panose="020B0604020202020204" pitchFamily="34" charset="0"/>
              <a:buChar char="•"/>
            </a:pPr>
            <a:r>
              <a:rPr lang="en-US" i="0" dirty="0"/>
              <a:t>When Jesus said to the woman, </a:t>
            </a:r>
            <a:r>
              <a:rPr lang="en-US" i="1" dirty="0"/>
              <a:t>“salvation is of the Jews” </a:t>
            </a:r>
            <a:r>
              <a:rPr lang="en-US" i="0" dirty="0"/>
              <a:t>what did he mean?  How should we understand and apply this statement today?</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Galatians 3:15-18</a:t>
            </a:r>
          </a:p>
        </p:txBody>
      </p:sp>
      <p:sp>
        <p:nvSpPr>
          <p:cNvPr id="4" name="Slide Number Placeholder 3"/>
          <p:cNvSpPr>
            <a:spLocks noGrp="1"/>
          </p:cNvSpPr>
          <p:nvPr>
            <p:ph type="sldNum" sz="quarter" idx="5"/>
          </p:nvPr>
        </p:nvSpPr>
        <p:spPr/>
        <p:txBody>
          <a:bodyPr/>
          <a:lstStyle/>
          <a:p>
            <a:fld id="{8804DCAD-9916-40FA-B4A6-40E19D537DE9}" type="slidenum">
              <a:rPr lang="en-US" smtClean="0"/>
              <a:t>1</a:t>
            </a:fld>
            <a:endParaRPr lang="en-US"/>
          </a:p>
        </p:txBody>
      </p:sp>
    </p:spTree>
    <p:extLst>
      <p:ext uri="{BB962C8B-B14F-4D97-AF65-F5344CB8AC3E}">
        <p14:creationId xmlns:p14="http://schemas.microsoft.com/office/powerpoint/2010/main" val="2930265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God’s Covenant with Abraham, seen in three promises given and fulfilled.</a:t>
            </a:r>
          </a:p>
          <a:p>
            <a:pPr marL="171450" indent="-171450">
              <a:buFont typeface="Arial" panose="020B0604020202020204" pitchFamily="34" charset="0"/>
              <a:buChar char="•"/>
            </a:pPr>
            <a:r>
              <a:rPr lang="en-US" b="1" dirty="0"/>
              <a:t>A bit later, we will deal with the text of Galatians 3, but I want now to note that Paul describes the promises made with Abraham to be a covenant</a:t>
            </a:r>
          </a:p>
          <a:p>
            <a:pPr marL="0" indent="0">
              <a:buFont typeface="Arial" panose="020B0604020202020204" pitchFamily="34" charset="0"/>
              <a:buNone/>
            </a:pPr>
            <a:r>
              <a:rPr lang="en-US" b="1" dirty="0"/>
              <a:t>(Galatians 3:17-18), </a:t>
            </a:r>
            <a:r>
              <a:rPr lang="en-US" i="1" dirty="0"/>
              <a:t>“And this I say, that the law, which was four hundred and thirty years later, cannot </a:t>
            </a:r>
            <a:r>
              <a:rPr lang="en-US" i="1" u="sng" dirty="0"/>
              <a:t>annul the covenant</a:t>
            </a:r>
            <a:r>
              <a:rPr lang="en-US" i="1" dirty="0"/>
              <a:t> that was confirmed before by God… but </a:t>
            </a:r>
            <a:r>
              <a:rPr lang="en-US" i="1" u="sng" dirty="0"/>
              <a:t>God gave it to Abraham by promise</a:t>
            </a:r>
            <a:r>
              <a:rPr lang="en-US" i="1" dirty="0"/>
              <a:t>.”</a:t>
            </a:r>
          </a:p>
          <a:p>
            <a:pPr marL="171450" indent="-171450">
              <a:buFont typeface="Arial" panose="020B0604020202020204" pitchFamily="34" charset="0"/>
              <a:buChar char="•"/>
            </a:pPr>
            <a:r>
              <a:rPr lang="en-US" b="1" dirty="0"/>
              <a:t>Let’s examine the text of Genesis 12 to note the promises God made to Abraham</a:t>
            </a:r>
          </a:p>
          <a:p>
            <a:pPr marL="628650" lvl="1" indent="-171450">
              <a:buFont typeface="Arial" panose="020B0604020202020204" pitchFamily="34" charset="0"/>
              <a:buChar char="•"/>
            </a:pPr>
            <a:r>
              <a:rPr lang="en-US" dirty="0"/>
              <a:t>First, he was known as Abram at this time, God did not change his name until he reaffirmed the covenant when Abraham was 99 years old, and established the token of circumcision as a sign of the agreement.</a:t>
            </a:r>
          </a:p>
          <a:p>
            <a:pPr marL="628650" lvl="1" indent="-171450">
              <a:buFont typeface="Arial" panose="020B0604020202020204" pitchFamily="34" charset="0"/>
              <a:buChar char="•"/>
            </a:pPr>
            <a:r>
              <a:rPr lang="en-US" dirty="0"/>
              <a:t>(Genesis 17:13-14), “He who is born in your house and he who is bought with your money must be circumcised, and My covenant shall be in your flesh for an everlasting covenant.</a:t>
            </a:r>
            <a:r>
              <a:rPr lang="en-US" baseline="30000" dirty="0"/>
              <a:t> 14</a:t>
            </a:r>
            <a:r>
              <a:rPr lang="en-US" dirty="0"/>
              <a:t> And the uncircumcised male child, who is not circumcised in the flesh of his foreskin, that person shall be cut off from his people; he has broken My covenant.”</a:t>
            </a:r>
          </a:p>
          <a:p>
            <a:pPr marL="628650" lvl="1" indent="-171450">
              <a:buFont typeface="Arial" panose="020B0604020202020204" pitchFamily="34" charset="0"/>
              <a:buChar char="•"/>
            </a:pPr>
            <a:r>
              <a:rPr lang="en-US" dirty="0"/>
              <a:t>Abraham was living with his father </a:t>
            </a:r>
            <a:r>
              <a:rPr lang="en-US" dirty="0" err="1"/>
              <a:t>Terah</a:t>
            </a:r>
            <a:r>
              <a:rPr lang="en-US" dirty="0"/>
              <a:t> in Haran (11:31-32)</a:t>
            </a:r>
          </a:p>
          <a:p>
            <a:pPr marL="628650" lvl="1" indent="-171450">
              <a:buFont typeface="Arial" panose="020B0604020202020204" pitchFamily="34" charset="0"/>
              <a:buChar char="•"/>
            </a:pPr>
            <a:r>
              <a:rPr lang="en-US" dirty="0"/>
              <a:t>Abraham was about 75 years old when God appeared to him in Genesis 12:  He and his wife were childless</a:t>
            </a:r>
          </a:p>
          <a:p>
            <a:pPr marL="0" lvl="0" indent="0">
              <a:buFont typeface="Arial" panose="020B0604020202020204" pitchFamily="34" charset="0"/>
              <a:buNone/>
            </a:pPr>
            <a:r>
              <a:rPr lang="en-US" b="1" dirty="0"/>
              <a:t>(Genesis 12:1-7), </a:t>
            </a:r>
            <a:r>
              <a:rPr lang="en-US" i="1" dirty="0"/>
              <a:t>“Now the Lord had said to Abram: “Get out of your country, from your family and from your father's house, </a:t>
            </a:r>
            <a:r>
              <a:rPr lang="en-US" i="1" u="sng" dirty="0"/>
              <a:t>to a land that I will show you</a:t>
            </a:r>
            <a:r>
              <a:rPr lang="en-US" i="1" dirty="0"/>
              <a:t>. </a:t>
            </a:r>
            <a:r>
              <a:rPr lang="en-US" i="1" baseline="30000" dirty="0"/>
              <a:t>2</a:t>
            </a:r>
            <a:r>
              <a:rPr lang="en-US" i="1" dirty="0"/>
              <a:t> </a:t>
            </a:r>
            <a:r>
              <a:rPr lang="en-US" i="1" u="sng" dirty="0"/>
              <a:t>I will make you a great nation</a:t>
            </a:r>
            <a:r>
              <a:rPr lang="en-US" i="1" dirty="0"/>
              <a:t>; I will bless you and make your name great; and you shall be a blessing. </a:t>
            </a:r>
            <a:r>
              <a:rPr lang="en-US" i="1" baseline="30000" dirty="0"/>
              <a:t>3</a:t>
            </a:r>
            <a:r>
              <a:rPr lang="en-US" i="1" dirty="0"/>
              <a:t> I will bless those who bless you, and I will curse him who curses you; </a:t>
            </a:r>
            <a:r>
              <a:rPr lang="en-US" i="1" u="sng" dirty="0"/>
              <a:t>and in you all the families of the earth shall be blessed</a:t>
            </a:r>
            <a:r>
              <a:rPr lang="en-US" i="1" dirty="0"/>
              <a:t>.” </a:t>
            </a:r>
            <a:r>
              <a:rPr lang="en-US" i="1" baseline="30000" dirty="0"/>
              <a:t>4</a:t>
            </a:r>
            <a:r>
              <a:rPr lang="en-US" i="1" dirty="0"/>
              <a:t> So Abram departed as the Lord had spoken to him, and Lot went with him. And Abram was seventy-five years old when he departed from Haran.</a:t>
            </a:r>
            <a:r>
              <a:rPr lang="en-US" i="1" baseline="30000" dirty="0"/>
              <a:t> 5</a:t>
            </a:r>
            <a:r>
              <a:rPr lang="en-US" i="1" dirty="0"/>
              <a:t> Then Abram took Sarai his wife and Lot his brother's son, and all their possessions that they had gathered, and the people whom they had acquired in Haran, and they departed to go to the land of Canaan. So they came to the land of Canaan.</a:t>
            </a:r>
            <a:r>
              <a:rPr lang="en-US" i="1" baseline="30000" dirty="0"/>
              <a:t> 6</a:t>
            </a:r>
            <a:r>
              <a:rPr lang="en-US" i="1" dirty="0"/>
              <a:t> Abram passed through the land to the place of Shechem, as far as the terebinth tree of Moreh. And the Canaanites were then in the land.   </a:t>
            </a:r>
            <a:r>
              <a:rPr lang="en-US" i="1" baseline="30000" dirty="0"/>
              <a:t>7</a:t>
            </a:r>
            <a:r>
              <a:rPr lang="en-US" i="1" dirty="0"/>
              <a:t> Then the Lord appeared to Abram and said, “</a:t>
            </a:r>
            <a:r>
              <a:rPr lang="en-US" i="1" u="sng" dirty="0"/>
              <a:t>To your descendants I will give this land</a:t>
            </a:r>
            <a:r>
              <a:rPr lang="en-US" i="1" dirty="0"/>
              <a:t>.”</a:t>
            </a:r>
          </a:p>
          <a:p>
            <a:pPr marL="171450" lvl="0" indent="-171450">
              <a:buFont typeface="Arial" panose="020B0604020202020204" pitchFamily="34" charset="0"/>
              <a:buChar char="•"/>
            </a:pPr>
            <a:r>
              <a:rPr lang="en-US" dirty="0"/>
              <a:t>Three promises were made:  Land Promise, Nation Promise, Seed Promise (Take them chronologically)</a:t>
            </a:r>
          </a:p>
          <a:p>
            <a:pPr marL="628650" lvl="1" indent="-171450">
              <a:buFont typeface="Arial" panose="020B0604020202020204" pitchFamily="34" charset="0"/>
              <a:buChar char="•"/>
            </a:pPr>
            <a:r>
              <a:rPr lang="en-US" b="1" dirty="0"/>
              <a:t>Nation Promise </a:t>
            </a:r>
            <a:r>
              <a:rPr lang="en-US" dirty="0"/>
              <a:t>– Isaac, Jacob (Israel), 12 sons, travel to Egypt (Joseph there) to avoid famine.</a:t>
            </a:r>
          </a:p>
          <a:p>
            <a:pPr marL="0" lvl="0" indent="0">
              <a:buFont typeface="Arial" panose="020B0604020202020204" pitchFamily="34" charset="0"/>
              <a:buNone/>
            </a:pPr>
            <a:r>
              <a:rPr lang="en-US" b="1" dirty="0"/>
              <a:t>(Genesis 46:26-27), </a:t>
            </a:r>
            <a:r>
              <a:rPr lang="en-US" i="1" dirty="0"/>
              <a:t>“All the persons who went with Jacob to Egypt, who came from his body, besides Jacob's sons’ wives, were sixty-six persons in all.</a:t>
            </a:r>
            <a:r>
              <a:rPr lang="en-US" i="1" baseline="30000" dirty="0"/>
              <a:t> 27</a:t>
            </a:r>
            <a:r>
              <a:rPr lang="en-US" i="1" dirty="0"/>
              <a:t> And the sons of Joseph who were born to him in Egypt were two persons. All the persons of the house of Jacob who went to Egypt were seventy.”</a:t>
            </a:r>
          </a:p>
          <a:p>
            <a:pPr marL="0" lvl="0" indent="0">
              <a:buFont typeface="Arial" panose="020B0604020202020204" pitchFamily="34" charset="0"/>
              <a:buNone/>
            </a:pPr>
            <a:r>
              <a:rPr lang="en-US" b="1" dirty="0"/>
              <a:t>(Exodus 1:5-7), </a:t>
            </a:r>
            <a:r>
              <a:rPr lang="en-US" i="1" dirty="0"/>
              <a:t>“All those who were descendants of Jacob were seventy persons (for Joseph was in Egypt already).</a:t>
            </a:r>
            <a:r>
              <a:rPr lang="en-US" i="1" baseline="30000" dirty="0"/>
              <a:t> 6</a:t>
            </a:r>
            <a:r>
              <a:rPr lang="en-US" i="1" dirty="0"/>
              <a:t> And Joseph died, all his brothers, and all that generation.</a:t>
            </a:r>
            <a:r>
              <a:rPr lang="en-US" i="1" baseline="30000" dirty="0"/>
              <a:t> 7</a:t>
            </a:r>
            <a:r>
              <a:rPr lang="en-US" i="1" dirty="0"/>
              <a:t> But the children of Israel were fruitful and increased abundantly, multiplied and grew exceedingly mighty; and the land was filled with them.”</a:t>
            </a:r>
          </a:p>
          <a:p>
            <a:pPr marL="1085850" lvl="2" indent="-171450">
              <a:buFont typeface="Arial" panose="020B0604020202020204" pitchFamily="34" charset="0"/>
              <a:buChar char="•"/>
            </a:pPr>
            <a:r>
              <a:rPr lang="en-US" i="0" dirty="0"/>
              <a:t>The Bible reveals that the new nation formed in the Exodus was a multitude.</a:t>
            </a:r>
          </a:p>
          <a:p>
            <a:pPr marL="0" lvl="0" indent="0">
              <a:buFont typeface="Arial" panose="020B0604020202020204" pitchFamily="34" charset="0"/>
              <a:buNone/>
            </a:pPr>
            <a:r>
              <a:rPr lang="en-US" b="1" i="0" dirty="0"/>
              <a:t>(Exodus 12:37-38), </a:t>
            </a:r>
            <a:r>
              <a:rPr lang="en-US" i="1" dirty="0"/>
              <a:t>“Then the children of Israel journeyed from Rameses to Succoth, about six hundred thousand men on foot, besides children.</a:t>
            </a:r>
            <a:r>
              <a:rPr lang="en-US" i="1" baseline="30000" dirty="0"/>
              <a:t> 38</a:t>
            </a:r>
            <a:r>
              <a:rPr lang="en-US" i="1" dirty="0"/>
              <a:t> A mixed multitude went up with them also, and flocks and herds—a great deal of livestock.”</a:t>
            </a:r>
          </a:p>
          <a:p>
            <a:pPr marL="1085850" lvl="2" indent="-171450">
              <a:buFont typeface="Arial" panose="020B0604020202020204" pitchFamily="34" charset="0"/>
              <a:buChar char="•"/>
            </a:pPr>
            <a:r>
              <a:rPr lang="en-US" dirty="0"/>
              <a:t>Though we don’t have the time to go through the history of that nation, we see here that God kept His promise to Abraham.</a:t>
            </a:r>
          </a:p>
          <a:p>
            <a:pPr marL="628650" lvl="1" indent="-171450">
              <a:buFont typeface="Arial" panose="020B0604020202020204" pitchFamily="34" charset="0"/>
              <a:buChar char="•"/>
            </a:pPr>
            <a:r>
              <a:rPr lang="en-US" b="1" dirty="0"/>
              <a:t>Land Promise </a:t>
            </a:r>
            <a:r>
              <a:rPr lang="en-US" dirty="0"/>
              <a:t>– From Exodus to Canaan, rebellion, a generation wandering in the wilderness, Joshua’s leadership (Battles for the land, book of Joshua).</a:t>
            </a:r>
          </a:p>
          <a:p>
            <a:pPr marL="0" lvl="0" indent="0">
              <a:buFont typeface="Arial" panose="020B0604020202020204" pitchFamily="34" charset="0"/>
              <a:buNone/>
            </a:pPr>
            <a:r>
              <a:rPr lang="en-US" b="1" dirty="0"/>
              <a:t>(Joshua 24:13) [Thus says the Lord God of Israel…],  </a:t>
            </a:r>
            <a:r>
              <a:rPr lang="en-US" i="1" dirty="0"/>
              <a:t>“I have given you a land for which you did not labor, and cities which you did not build, and you dwell in them; you eat of the vineyards and olive groves which you did not plant.”</a:t>
            </a:r>
          </a:p>
          <a:p>
            <a:pPr marL="628650" lvl="1" indent="-171450">
              <a:buFont typeface="Arial" panose="020B0604020202020204" pitchFamily="34" charset="0"/>
              <a:buChar char="•"/>
            </a:pPr>
            <a:r>
              <a:rPr lang="en-US" b="1" dirty="0"/>
              <a:t>Seed Promise </a:t>
            </a:r>
            <a:r>
              <a:rPr lang="en-US" dirty="0"/>
              <a:t>– (bless all nations – A reference to the Messiah)</a:t>
            </a:r>
          </a:p>
          <a:p>
            <a:pPr marL="0" indent="0">
              <a:buFont typeface="Arial" panose="020B0604020202020204" pitchFamily="34" charset="0"/>
              <a:buNone/>
            </a:pPr>
            <a:r>
              <a:rPr lang="en-US" b="1" dirty="0"/>
              <a:t>(Galatians 3:15-18), </a:t>
            </a:r>
            <a:r>
              <a:rPr lang="en-US" i="1" dirty="0"/>
              <a:t>“Brethren, I speak in the manner of men: Though it is only a man's covenant, yet if it is confirmed, no one annuls or adds to it.</a:t>
            </a:r>
            <a:r>
              <a:rPr lang="en-US" i="1" baseline="30000" dirty="0"/>
              <a:t> 16</a:t>
            </a:r>
            <a:r>
              <a:rPr lang="en-US" i="1" dirty="0"/>
              <a:t> Now to Abraham and his Seed were the promises made. He does not say, “And to seeds,” as of many, but as of one, “And to your Seed,” who is Christ.</a:t>
            </a:r>
            <a:r>
              <a:rPr lang="en-US" i="1" baseline="30000" dirty="0"/>
              <a:t> 17</a:t>
            </a:r>
            <a:r>
              <a:rPr lang="en-US" i="1" dirty="0"/>
              <a:t> And this I say, that the law, which was four hundred and thirty years later, cannot annul the covenant that was confirmed before by God in Christ, that it should make the promise of no effect.</a:t>
            </a:r>
            <a:r>
              <a:rPr lang="en-US" i="1" baseline="30000" dirty="0"/>
              <a:t> 18</a:t>
            </a:r>
            <a:r>
              <a:rPr lang="en-US" i="1" dirty="0"/>
              <a:t> For if the inheritance is of the law, it is no longer of promise; but God gave it to Abraham by promise.”</a:t>
            </a:r>
          </a:p>
          <a:p>
            <a:pPr marL="1085850" lvl="2" indent="-171450">
              <a:buFont typeface="Arial" panose="020B0604020202020204" pitchFamily="34" charset="0"/>
              <a:buChar char="•"/>
            </a:pPr>
            <a:r>
              <a:rPr lang="en-US" i="0" dirty="0"/>
              <a:t>Through Jesus’ redemptive work, all nations are blessed with a hope for heaven.</a:t>
            </a:r>
          </a:p>
          <a:p>
            <a:pPr marL="0" lvl="0" indent="0">
              <a:buFont typeface="Arial" panose="020B0604020202020204" pitchFamily="34" charset="0"/>
              <a:buNone/>
            </a:pPr>
            <a:r>
              <a:rPr lang="en-US" b="1" i="0" dirty="0"/>
              <a:t>(Acts 11:15-18), [Peter to the Jews regarding the conversions in </a:t>
            </a:r>
            <a:r>
              <a:rPr lang="en-US" b="1" i="0" dirty="0" err="1"/>
              <a:t>Cornleius</a:t>
            </a:r>
            <a:r>
              <a:rPr lang="en-US" b="1" i="0" dirty="0"/>
              <a:t>’ house], </a:t>
            </a:r>
            <a:r>
              <a:rPr lang="en-US" i="1" dirty="0"/>
              <a:t>“ And as I began to speak, the Holy Spirit fell upon them, as upon us at the beginning.</a:t>
            </a:r>
            <a:r>
              <a:rPr lang="en-US" i="1" baseline="30000" dirty="0"/>
              <a:t> 16</a:t>
            </a:r>
            <a:r>
              <a:rPr lang="en-US" i="1" dirty="0"/>
              <a:t> Then I remembered the word of the Lord, how He said, ‘John indeed baptized with water, but you shall be baptized with the Holy Spirit.’</a:t>
            </a:r>
            <a:r>
              <a:rPr lang="en-US" i="1" baseline="30000" dirty="0"/>
              <a:t> 17</a:t>
            </a:r>
            <a:r>
              <a:rPr lang="en-US" i="1" dirty="0"/>
              <a:t> If therefore God gave them the same gift as He gave us when we believed on the Lord Jesus Christ, who was I that I could withstand God?” </a:t>
            </a:r>
            <a:r>
              <a:rPr lang="en-US" i="1" baseline="30000" dirty="0"/>
              <a:t>18</a:t>
            </a:r>
            <a:r>
              <a:rPr lang="en-US" i="1" dirty="0"/>
              <a:t> When they heard these things they became silent; and they glorified God, saying, “Then God has also granted to the Gentiles repentance to life.”</a:t>
            </a:r>
          </a:p>
          <a:p>
            <a:pPr marL="0" lvl="0" indent="0">
              <a:buFont typeface="Arial" panose="020B0604020202020204" pitchFamily="34" charset="0"/>
              <a:buNone/>
            </a:pPr>
            <a:r>
              <a:rPr lang="en-US" b="1" i="0" dirty="0"/>
              <a:t>(Galatians 3:2-29), </a:t>
            </a:r>
            <a:r>
              <a:rPr lang="en-US" i="1" dirty="0"/>
              <a:t>“There is neither Jew nor Greek, there is neither slave nor free, there is neither male nor female; for you are all one in Christ Jesus.</a:t>
            </a:r>
            <a:r>
              <a:rPr lang="en-US" i="1" baseline="30000" dirty="0"/>
              <a:t> 29</a:t>
            </a:r>
            <a:r>
              <a:rPr lang="en-US" i="1" dirty="0"/>
              <a:t> And if you are Christ's, then you are Abraham's seed, and heirs according to the promise.”</a:t>
            </a:r>
          </a:p>
          <a:p>
            <a:pPr marL="0" indent="0">
              <a:buFont typeface="Arial" panose="020B0604020202020204" pitchFamily="34" charset="0"/>
              <a:buNone/>
            </a:pPr>
            <a:endParaRPr lang="en-US" i="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04DCAD-9916-40FA-B4A6-40E19D537D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5477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Seed Promise – The New Covenant of Christ (Authority)</a:t>
            </a:r>
          </a:p>
          <a:p>
            <a:pPr marL="0" indent="0">
              <a:buFont typeface="Arial" panose="020B0604020202020204" pitchFamily="34" charset="0"/>
              <a:buNone/>
            </a:pPr>
            <a:r>
              <a:rPr lang="en-US" b="1" dirty="0"/>
              <a:t>(Galatians 3:15-18), </a:t>
            </a:r>
            <a:r>
              <a:rPr lang="en-US" i="1" dirty="0"/>
              <a:t>“Brethren, I speak in the manner of men: Though it is only a man's covenant, yet if it is confirmed, no one annuls or adds to it.</a:t>
            </a:r>
            <a:r>
              <a:rPr lang="en-US" i="1" baseline="30000" dirty="0"/>
              <a:t> 16</a:t>
            </a:r>
            <a:r>
              <a:rPr lang="en-US" i="1" dirty="0"/>
              <a:t> Now to Abraham and his Seed were the promises made. He does not say, “And to seeds,” as of many, but as of one, “And to your Seed,” who is Christ.</a:t>
            </a:r>
            <a:r>
              <a:rPr lang="en-US" i="1" baseline="30000" dirty="0"/>
              <a:t> 17</a:t>
            </a:r>
            <a:r>
              <a:rPr lang="en-US" i="1" dirty="0"/>
              <a:t> And this I say, that the law, which was four hundred and thirty years later, cannot annul the covenant that was confirmed before by God in Christ, that it should make the promise of no effect.</a:t>
            </a:r>
            <a:r>
              <a:rPr lang="en-US" i="1" baseline="30000" dirty="0"/>
              <a:t> 18</a:t>
            </a:r>
            <a:r>
              <a:rPr lang="en-US" i="1" dirty="0"/>
              <a:t> For if the inheritance is of the law, it is no longer of promise; but God gave it to Abraham by promise.”</a:t>
            </a:r>
          </a:p>
          <a:p>
            <a:pPr marL="171450" indent="-171450">
              <a:buFont typeface="Arial" panose="020B0604020202020204" pitchFamily="34" charset="0"/>
              <a:buChar char="•"/>
            </a:pPr>
            <a:r>
              <a:rPr lang="en-US" b="1" i="0" dirty="0"/>
              <a:t>The Old Covenant did not annul the Covenant that was confirmed before by God in Christ!</a:t>
            </a:r>
          </a:p>
          <a:p>
            <a:pPr marL="628650" lvl="1" indent="-171450">
              <a:buFont typeface="Arial" panose="020B0604020202020204" pitchFamily="34" charset="0"/>
              <a:buChar char="•"/>
            </a:pPr>
            <a:r>
              <a:rPr lang="en-US" b="0" i="0" dirty="0"/>
              <a:t>Remember, the Seed promise actually predated the giving of the law (which came 430 years later).</a:t>
            </a:r>
          </a:p>
          <a:p>
            <a:pPr marL="628650" lvl="1" indent="-171450">
              <a:buFont typeface="Arial" panose="020B0604020202020204" pitchFamily="34" charset="0"/>
              <a:buChar char="•"/>
            </a:pPr>
            <a:r>
              <a:rPr lang="en-US" b="0" i="0" dirty="0"/>
              <a:t>The law was intended as an interim for Israel until such time as redemption came available through the Seed </a:t>
            </a:r>
          </a:p>
          <a:p>
            <a:pPr marL="0" lvl="0" indent="0">
              <a:buFont typeface="Arial" panose="020B0604020202020204" pitchFamily="34" charset="0"/>
              <a:buNone/>
            </a:pPr>
            <a:r>
              <a:rPr lang="en-US" b="1" i="0" dirty="0"/>
              <a:t>(Galatians 3:</a:t>
            </a:r>
            <a:r>
              <a:rPr lang="en-US" b="1" dirty="0"/>
              <a:t>19), </a:t>
            </a:r>
            <a:r>
              <a:rPr lang="en-US" i="1" dirty="0"/>
              <a:t>“What purpose then does the law serve? It was added because of transgressions, till the Seed should come to whom the promise was made; and it was appointed through angels by the hand of a mediator.”</a:t>
            </a:r>
          </a:p>
          <a:p>
            <a:pPr marL="0" lvl="0" indent="0">
              <a:buFont typeface="Arial" panose="020B0604020202020204" pitchFamily="34" charset="0"/>
              <a:buNone/>
            </a:pPr>
            <a:r>
              <a:rPr lang="en-US" b="1" dirty="0"/>
              <a:t>(Galatians 3:23-25), </a:t>
            </a:r>
            <a:r>
              <a:rPr lang="en-US" i="1" dirty="0"/>
              <a:t>“But before faith came, we were kept under guard by the law, kept for the faith which would afterward be revealed.</a:t>
            </a:r>
            <a:r>
              <a:rPr lang="en-US" i="1" baseline="30000" dirty="0"/>
              <a:t> 24</a:t>
            </a:r>
            <a:r>
              <a:rPr lang="en-US" i="1" dirty="0"/>
              <a:t> Therefore the law was our tutor to bring us to Christ, that we might be justified by faith.</a:t>
            </a:r>
            <a:r>
              <a:rPr lang="en-US" i="1" baseline="30000" dirty="0"/>
              <a:t> 25</a:t>
            </a:r>
            <a:r>
              <a:rPr lang="en-US" i="1" dirty="0"/>
              <a:t> But after faith has come, we are no longer under a tutor.”</a:t>
            </a:r>
          </a:p>
          <a:p>
            <a:pPr marL="171450" lvl="0" indent="-171450">
              <a:buFont typeface="Arial" panose="020B0604020202020204" pitchFamily="34" charset="0"/>
              <a:buChar char="•"/>
            </a:pPr>
            <a:r>
              <a:rPr lang="en-US" b="1" i="0" dirty="0"/>
              <a:t>The New Covenant brings to an end the Old Covenant (A change of law).</a:t>
            </a:r>
          </a:p>
          <a:p>
            <a:pPr marL="628650" lvl="1" indent="-171450">
              <a:buFont typeface="Arial" panose="020B0604020202020204" pitchFamily="34" charset="0"/>
              <a:buChar char="•"/>
            </a:pPr>
            <a:r>
              <a:rPr lang="en-US" b="0" i="0" dirty="0"/>
              <a:t>Though misunderstood by many, this was always God’s intent! (Prophecy shows this)</a:t>
            </a:r>
          </a:p>
          <a:p>
            <a:pPr marL="0" lvl="0" indent="0">
              <a:buFont typeface="Arial" panose="020B0604020202020204" pitchFamily="34" charset="0"/>
              <a:buNone/>
            </a:pPr>
            <a:r>
              <a:rPr lang="en-US" b="1" dirty="0"/>
              <a:t>(Isaiah 2:1-3), </a:t>
            </a:r>
            <a:r>
              <a:rPr lang="en-US" i="1" dirty="0"/>
              <a:t>“The word that Isaiah the son of </a:t>
            </a:r>
            <a:r>
              <a:rPr lang="en-US" i="1" dirty="0" err="1"/>
              <a:t>Amoz</a:t>
            </a:r>
            <a:r>
              <a:rPr lang="en-US" i="1" dirty="0"/>
              <a:t> saw concerning Judah and Jerusalem. </a:t>
            </a:r>
            <a:r>
              <a:rPr lang="en-US" i="1" baseline="30000" dirty="0"/>
              <a:t>2</a:t>
            </a:r>
            <a:r>
              <a:rPr lang="en-US" i="1" dirty="0"/>
              <a:t> Now it shall come to pass in the latter days that the mountain of the Lord's house shall be established on the top of the mountains, and shall be exalted above the hills; and all nations shall flow to it. </a:t>
            </a:r>
            <a:r>
              <a:rPr lang="en-US" i="1" baseline="30000" dirty="0"/>
              <a:t>3</a:t>
            </a:r>
            <a:r>
              <a:rPr lang="en-US" i="1" dirty="0"/>
              <a:t> Many people shall come and say, “Come, and let us go up to the mountain of the Lord, to the house of the God of Jacob; </a:t>
            </a:r>
            <a:r>
              <a:rPr lang="en-US" i="1" u="sng" dirty="0"/>
              <a:t>He will teach us His ways, and we shall walk in His paths.” For out of Zion shall go forth the law, and the word of the Lord from Jerusalem</a:t>
            </a:r>
            <a:r>
              <a:rPr lang="en-US" i="1" dirty="0"/>
              <a:t>.”</a:t>
            </a:r>
          </a:p>
          <a:p>
            <a:pPr marL="628650" lvl="1" indent="-171450">
              <a:buFont typeface="Arial" panose="020B0604020202020204" pitchFamily="34" charset="0"/>
              <a:buChar char="•"/>
            </a:pPr>
            <a:r>
              <a:rPr lang="en-US" b="0" i="0" dirty="0"/>
              <a:t>It is a better covenant, ratified with the blood of God’s Son</a:t>
            </a:r>
          </a:p>
          <a:p>
            <a:pPr marL="628650" lvl="1" indent="-171450">
              <a:buFont typeface="Arial" panose="020B0604020202020204" pitchFamily="34" charset="0"/>
              <a:buChar char="•"/>
            </a:pPr>
            <a:r>
              <a:rPr lang="en-US" b="0" i="0" dirty="0"/>
              <a:t>Consider the clear and unassailable argument made by the Hebrew writer:</a:t>
            </a:r>
          </a:p>
          <a:p>
            <a:pPr marL="0" lvl="0" indent="0">
              <a:buFont typeface="Arial" panose="020B0604020202020204" pitchFamily="34" charset="0"/>
              <a:buNone/>
            </a:pPr>
            <a:r>
              <a:rPr lang="en-US" b="1" dirty="0"/>
              <a:t>(Hebrews 8:7-13), </a:t>
            </a:r>
            <a:r>
              <a:rPr lang="en-US" i="1" dirty="0"/>
              <a:t>“For if that first covenant had been faultless, then no place would have been sought for a second.</a:t>
            </a:r>
            <a:r>
              <a:rPr lang="en-US" i="1" baseline="30000" dirty="0"/>
              <a:t> 8</a:t>
            </a:r>
            <a:r>
              <a:rPr lang="en-US" i="1" dirty="0"/>
              <a:t> Because finding fault with them, He says: “Behold, the days are coming, says the Lord, when I will make a new covenant with the house of Israel and with the house of Judah—</a:t>
            </a:r>
            <a:r>
              <a:rPr lang="en-US" i="1" baseline="30000" dirty="0"/>
              <a:t> 9</a:t>
            </a:r>
            <a:r>
              <a:rPr lang="en-US" i="1" dirty="0"/>
              <a:t> not according to the covenant that I made with their fathers in the day when I took them by the hand to lead them out of the land of Egypt; because they did not continue in My covenant, and I disregarded them, says the Lord.</a:t>
            </a:r>
            <a:r>
              <a:rPr lang="en-US" i="1" baseline="30000" dirty="0"/>
              <a:t> 10</a:t>
            </a:r>
            <a:r>
              <a:rPr lang="en-US" i="1" dirty="0"/>
              <a:t> </a:t>
            </a:r>
            <a:r>
              <a:rPr lang="en-US" i="1" u="sng" dirty="0"/>
              <a:t>For this is the covenant that I will make with the house of Israel after those days, says the Lord: I will put My laws in their mind and write them on their hearts; and I will be their God, and they shall be My people</a:t>
            </a:r>
            <a:r>
              <a:rPr lang="en-US" i="1" dirty="0"/>
              <a:t>.</a:t>
            </a:r>
            <a:r>
              <a:rPr lang="en-US" i="1" baseline="30000" dirty="0"/>
              <a:t> 11</a:t>
            </a:r>
            <a:r>
              <a:rPr lang="en-US" i="1" dirty="0"/>
              <a:t> None of them shall teach his neighbor, and none his brother, saying, ‘Know the Lord,’ for all shall know Me, from the least of them to the greatest of them.</a:t>
            </a:r>
            <a:r>
              <a:rPr lang="en-US" i="1" baseline="30000" dirty="0"/>
              <a:t> 12</a:t>
            </a:r>
            <a:r>
              <a:rPr lang="en-US" i="1" dirty="0"/>
              <a:t> For I will be merciful to their unrighteousness, and their sins and their lawless deeds I will remember no more.” </a:t>
            </a:r>
            <a:r>
              <a:rPr lang="en-US" i="1" baseline="30000" dirty="0"/>
              <a:t>13</a:t>
            </a:r>
            <a:r>
              <a:rPr lang="en-US" i="1" dirty="0"/>
              <a:t> </a:t>
            </a:r>
            <a:r>
              <a:rPr lang="en-US" i="1" u="sng" dirty="0"/>
              <a:t>In that He says, “A new covenant,” He has made the first obsolete. Now what is becoming obsolete and growing old is ready to vanish away</a:t>
            </a:r>
            <a:r>
              <a:rPr lang="en-US" i="1" dirty="0"/>
              <a:t>.”</a:t>
            </a:r>
          </a:p>
          <a:p>
            <a:pPr marL="171450" lvl="0" indent="-171450">
              <a:buFont typeface="Arial" panose="020B0604020202020204" pitchFamily="34" charset="0"/>
              <a:buChar char="•"/>
            </a:pPr>
            <a:r>
              <a:rPr lang="en-US" b="1" i="0" dirty="0"/>
              <a:t>It was God’s intent finally and conclusively to invest all authority in His Son!</a:t>
            </a:r>
          </a:p>
          <a:p>
            <a:pPr marL="0" lvl="0" indent="0">
              <a:buFont typeface="Arial" panose="020B0604020202020204" pitchFamily="34" charset="0"/>
              <a:buNone/>
            </a:pPr>
            <a:r>
              <a:rPr lang="en-US" b="1" dirty="0"/>
              <a:t>(Hebrews 1:1-4), </a:t>
            </a:r>
            <a:r>
              <a:rPr lang="en-US" i="1" dirty="0"/>
              <a:t>“God, who at various times and in various ways spoke in time past to the fathers by the prophets,</a:t>
            </a:r>
            <a:r>
              <a:rPr lang="en-US" i="1" baseline="30000" dirty="0"/>
              <a:t> 2</a:t>
            </a:r>
            <a:r>
              <a:rPr lang="en-US" i="1" dirty="0"/>
              <a:t> has in these last days spoken to us by His Son, whom He has appointed heir of all things, through whom also He made the worlds;</a:t>
            </a:r>
            <a:r>
              <a:rPr lang="en-US" i="1" baseline="30000" dirty="0"/>
              <a:t> 3</a:t>
            </a:r>
            <a:r>
              <a:rPr lang="en-US" i="1" dirty="0"/>
              <a:t> who being the brightness of His glory and the express image of His person, and upholding all things by the word of His power, when He had by Himself purged our sins, sat down at the right hand of the Majesty on high,</a:t>
            </a:r>
            <a:r>
              <a:rPr lang="en-US" i="1" baseline="30000" dirty="0"/>
              <a:t> 4</a:t>
            </a:r>
            <a:r>
              <a:rPr lang="en-US" i="1" dirty="0"/>
              <a:t> having become so much better than the angels, as He has by inheritance obtained a more excellent name than they.”</a:t>
            </a:r>
          </a:p>
          <a:p>
            <a:pPr marL="628650" lvl="1" indent="-171450">
              <a:buFont typeface="Arial" panose="020B0604020202020204" pitchFamily="34" charset="0"/>
              <a:buChar char="•"/>
            </a:pPr>
            <a:r>
              <a:rPr lang="en-US" b="0" i="1" dirty="0"/>
              <a:t>He has been given all authority, and in Him is divested Lordship over man</a:t>
            </a:r>
          </a:p>
          <a:p>
            <a:pPr marL="0" lvl="0" indent="0">
              <a:buFont typeface="Arial" panose="020B0604020202020204" pitchFamily="34" charset="0"/>
              <a:buNone/>
            </a:pPr>
            <a:r>
              <a:rPr lang="en-US" b="1" dirty="0"/>
              <a:t>(Matthew 28:18) [Self-declared], </a:t>
            </a:r>
            <a:r>
              <a:rPr lang="en-US" i="1" dirty="0"/>
              <a:t>“And Jesus came and spoke to them, saying, “All authority has been given to Me in heaven and on earth.”</a:t>
            </a:r>
          </a:p>
          <a:p>
            <a:pPr marL="0" lvl="0" indent="0">
              <a:buFont typeface="Arial" panose="020B0604020202020204" pitchFamily="34" charset="0"/>
              <a:buNone/>
            </a:pPr>
            <a:r>
              <a:rPr lang="en-US" b="1" i="0" dirty="0"/>
              <a:t>(Acts 2:36) [Declared by His Father], </a:t>
            </a:r>
            <a:r>
              <a:rPr lang="en-US" b="0" i="1" dirty="0"/>
              <a:t>“</a:t>
            </a:r>
            <a:r>
              <a:rPr lang="en-US" i="1" dirty="0"/>
              <a:t>Therefore let all the house of Israel know assuredly that God has made this Jesus, whom you crucified, both Lord and Christ.”</a:t>
            </a:r>
            <a:endParaRPr lang="en-US" b="0" i="1" dirty="0"/>
          </a:p>
          <a:p>
            <a:pPr marL="628650" lvl="1" indent="-171450">
              <a:buFont typeface="Arial" panose="020B0604020202020204" pitchFamily="34" charset="0"/>
              <a:buChar char="•"/>
            </a:pPr>
            <a:endParaRPr lang="en-US" b="0" i="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04DCAD-9916-40FA-B4A6-40E19D537D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3562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b="1" i="0" dirty="0"/>
              <a:t>As we contemplate the significance of God’s promises to Abraham</a:t>
            </a:r>
          </a:p>
          <a:p>
            <a:pPr marL="628650" lvl="1" indent="-171450">
              <a:buFont typeface="Arial" panose="020B0604020202020204" pitchFamily="34" charset="0"/>
              <a:buChar char="•"/>
            </a:pPr>
            <a:r>
              <a:rPr lang="en-US" b="0" i="0" dirty="0"/>
              <a:t>Consider the fact that the Seed promise was always intended to be fulfilled last, in the fullness of time…</a:t>
            </a:r>
          </a:p>
          <a:p>
            <a:pPr marL="628650" lvl="1" indent="-171450">
              <a:buFont typeface="Arial" panose="020B0604020202020204" pitchFamily="34" charset="0"/>
              <a:buChar char="•"/>
            </a:pPr>
            <a:r>
              <a:rPr lang="en-US" b="0" i="0" dirty="0"/>
              <a:t>It is in the Seed promise that redemption is promised to all mankind</a:t>
            </a:r>
          </a:p>
          <a:p>
            <a:pPr marL="628650" lvl="1" indent="-171450">
              <a:buFont typeface="Arial" panose="020B0604020202020204" pitchFamily="34" charset="0"/>
              <a:buChar char="•"/>
            </a:pPr>
            <a:r>
              <a:rPr lang="en-US" b="0" i="0" dirty="0"/>
              <a:t>It is in the Seed promise that God’s mercy is found</a:t>
            </a:r>
          </a:p>
          <a:p>
            <a:pPr marL="171450" lvl="0" indent="-171450">
              <a:buFont typeface="Arial" panose="020B0604020202020204" pitchFamily="34" charset="0"/>
              <a:buChar char="•"/>
            </a:pPr>
            <a:r>
              <a:rPr lang="en-US" b="1" i="0" dirty="0"/>
              <a:t>To have standing with God we must understand, respect and submit to the authority of the Christ</a:t>
            </a:r>
          </a:p>
          <a:p>
            <a:pPr marL="0" lvl="0" indent="0">
              <a:buFont typeface="Arial" panose="020B0604020202020204" pitchFamily="34" charset="0"/>
              <a:buNone/>
            </a:pPr>
            <a:r>
              <a:rPr lang="en-US" b="1" dirty="0"/>
              <a:t>(Colossians 3:17), </a:t>
            </a:r>
            <a:r>
              <a:rPr lang="en-US" i="1" dirty="0"/>
              <a:t>“And whatever you do in word or deed, do all in the name of the Lord Jesus, giving thanks to God the Father through Him.”</a:t>
            </a:r>
            <a:endParaRPr lang="en-US" b="1" i="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04DCAD-9916-40FA-B4A6-40E19D537D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9342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56D44-B1AB-8F1E-3359-2E079E0FF3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0A0BDC-96BD-5B21-A85E-7AF8DBA745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2D48641-1D61-0254-34F2-C4C2D86483D2}"/>
              </a:ext>
            </a:extLst>
          </p:cNvPr>
          <p:cNvSpPr>
            <a:spLocks noGrp="1"/>
          </p:cNvSpPr>
          <p:nvPr>
            <p:ph type="dt" sz="half" idx="10"/>
          </p:nvPr>
        </p:nvSpPr>
        <p:spPr/>
        <p:txBody>
          <a:bodyPr/>
          <a:lstStyle/>
          <a:p>
            <a:fld id="{0D6A7510-776C-46CE-B145-9F384AB0AC7B}" type="datetimeFigureOut">
              <a:rPr lang="en-US" smtClean="0"/>
              <a:t>11/30/2022</a:t>
            </a:fld>
            <a:endParaRPr lang="en-US"/>
          </a:p>
        </p:txBody>
      </p:sp>
      <p:sp>
        <p:nvSpPr>
          <p:cNvPr id="5" name="Footer Placeholder 4">
            <a:extLst>
              <a:ext uri="{FF2B5EF4-FFF2-40B4-BE49-F238E27FC236}">
                <a16:creationId xmlns:a16="http://schemas.microsoft.com/office/drawing/2014/main" id="{DBE103F2-0C9C-1437-D06A-584244E3A7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D2C678-2DB7-80A2-9BB1-80276B3AF1DB}"/>
              </a:ext>
            </a:extLst>
          </p:cNvPr>
          <p:cNvSpPr>
            <a:spLocks noGrp="1"/>
          </p:cNvSpPr>
          <p:nvPr>
            <p:ph type="sldNum" sz="quarter" idx="12"/>
          </p:nvPr>
        </p:nvSpPr>
        <p:spPr/>
        <p:txBody>
          <a:bodyPr/>
          <a:lstStyle/>
          <a:p>
            <a:fld id="{2E8A66C7-A132-45FF-B080-A77F7FD94348}" type="slidenum">
              <a:rPr lang="en-US" smtClean="0"/>
              <a:t>‹#›</a:t>
            </a:fld>
            <a:endParaRPr lang="en-US"/>
          </a:p>
        </p:txBody>
      </p:sp>
    </p:spTree>
    <p:extLst>
      <p:ext uri="{BB962C8B-B14F-4D97-AF65-F5344CB8AC3E}">
        <p14:creationId xmlns:p14="http://schemas.microsoft.com/office/powerpoint/2010/main" val="1417616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10BA8-7D12-1E87-55F1-FDC15068F06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D1189EA-75A6-36CD-1B02-97F54DED9F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4368F9-449D-7E3A-9276-2BBA6BA29219}"/>
              </a:ext>
            </a:extLst>
          </p:cNvPr>
          <p:cNvSpPr>
            <a:spLocks noGrp="1"/>
          </p:cNvSpPr>
          <p:nvPr>
            <p:ph type="dt" sz="half" idx="10"/>
          </p:nvPr>
        </p:nvSpPr>
        <p:spPr/>
        <p:txBody>
          <a:bodyPr/>
          <a:lstStyle/>
          <a:p>
            <a:fld id="{0D6A7510-776C-46CE-B145-9F384AB0AC7B}" type="datetimeFigureOut">
              <a:rPr lang="en-US" smtClean="0"/>
              <a:t>11/30/2022</a:t>
            </a:fld>
            <a:endParaRPr lang="en-US"/>
          </a:p>
        </p:txBody>
      </p:sp>
      <p:sp>
        <p:nvSpPr>
          <p:cNvPr id="5" name="Footer Placeholder 4">
            <a:extLst>
              <a:ext uri="{FF2B5EF4-FFF2-40B4-BE49-F238E27FC236}">
                <a16:creationId xmlns:a16="http://schemas.microsoft.com/office/drawing/2014/main" id="{DA66EE9F-0822-CBD9-192E-0FA69E38B0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686D59-4BE0-4CE9-9492-C4A8BFACEBBE}"/>
              </a:ext>
            </a:extLst>
          </p:cNvPr>
          <p:cNvSpPr>
            <a:spLocks noGrp="1"/>
          </p:cNvSpPr>
          <p:nvPr>
            <p:ph type="sldNum" sz="quarter" idx="12"/>
          </p:nvPr>
        </p:nvSpPr>
        <p:spPr/>
        <p:txBody>
          <a:bodyPr/>
          <a:lstStyle/>
          <a:p>
            <a:fld id="{2E8A66C7-A132-45FF-B080-A77F7FD94348}" type="slidenum">
              <a:rPr lang="en-US" smtClean="0"/>
              <a:t>‹#›</a:t>
            </a:fld>
            <a:endParaRPr lang="en-US"/>
          </a:p>
        </p:txBody>
      </p:sp>
    </p:spTree>
    <p:extLst>
      <p:ext uri="{BB962C8B-B14F-4D97-AF65-F5344CB8AC3E}">
        <p14:creationId xmlns:p14="http://schemas.microsoft.com/office/powerpoint/2010/main" val="497557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260B50-EF05-4325-8C20-8B3DC7B99E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561064-027B-B4B1-5461-79DA5DF4111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1F08DB-6723-DBA1-2172-132EC6510EFE}"/>
              </a:ext>
            </a:extLst>
          </p:cNvPr>
          <p:cNvSpPr>
            <a:spLocks noGrp="1"/>
          </p:cNvSpPr>
          <p:nvPr>
            <p:ph type="dt" sz="half" idx="10"/>
          </p:nvPr>
        </p:nvSpPr>
        <p:spPr/>
        <p:txBody>
          <a:bodyPr/>
          <a:lstStyle/>
          <a:p>
            <a:fld id="{0D6A7510-776C-46CE-B145-9F384AB0AC7B}" type="datetimeFigureOut">
              <a:rPr lang="en-US" smtClean="0"/>
              <a:t>11/30/2022</a:t>
            </a:fld>
            <a:endParaRPr lang="en-US"/>
          </a:p>
        </p:txBody>
      </p:sp>
      <p:sp>
        <p:nvSpPr>
          <p:cNvPr id="5" name="Footer Placeholder 4">
            <a:extLst>
              <a:ext uri="{FF2B5EF4-FFF2-40B4-BE49-F238E27FC236}">
                <a16:creationId xmlns:a16="http://schemas.microsoft.com/office/drawing/2014/main" id="{D3F62214-F798-BAFF-586B-C8FBB6988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AB4C02-9598-728E-6012-CABC43A430CB}"/>
              </a:ext>
            </a:extLst>
          </p:cNvPr>
          <p:cNvSpPr>
            <a:spLocks noGrp="1"/>
          </p:cNvSpPr>
          <p:nvPr>
            <p:ph type="sldNum" sz="quarter" idx="12"/>
          </p:nvPr>
        </p:nvSpPr>
        <p:spPr/>
        <p:txBody>
          <a:bodyPr/>
          <a:lstStyle/>
          <a:p>
            <a:fld id="{2E8A66C7-A132-45FF-B080-A77F7FD94348}" type="slidenum">
              <a:rPr lang="en-US" smtClean="0"/>
              <a:t>‹#›</a:t>
            </a:fld>
            <a:endParaRPr lang="en-US"/>
          </a:p>
        </p:txBody>
      </p:sp>
    </p:spTree>
    <p:extLst>
      <p:ext uri="{BB962C8B-B14F-4D97-AF65-F5344CB8AC3E}">
        <p14:creationId xmlns:p14="http://schemas.microsoft.com/office/powerpoint/2010/main" val="3326670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002C2-FAE6-5872-1AAF-B80AE67045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40479C-92B8-F1A0-D24F-63EB45AB8A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D0225A-57F4-FD2A-360E-E3D6B242B027}"/>
              </a:ext>
            </a:extLst>
          </p:cNvPr>
          <p:cNvSpPr>
            <a:spLocks noGrp="1"/>
          </p:cNvSpPr>
          <p:nvPr>
            <p:ph type="dt" sz="half" idx="10"/>
          </p:nvPr>
        </p:nvSpPr>
        <p:spPr/>
        <p:txBody>
          <a:bodyPr/>
          <a:lstStyle/>
          <a:p>
            <a:fld id="{0D6A7510-776C-46CE-B145-9F384AB0AC7B}" type="datetimeFigureOut">
              <a:rPr lang="en-US" smtClean="0"/>
              <a:t>11/30/2022</a:t>
            </a:fld>
            <a:endParaRPr lang="en-US"/>
          </a:p>
        </p:txBody>
      </p:sp>
      <p:sp>
        <p:nvSpPr>
          <p:cNvPr id="5" name="Footer Placeholder 4">
            <a:extLst>
              <a:ext uri="{FF2B5EF4-FFF2-40B4-BE49-F238E27FC236}">
                <a16:creationId xmlns:a16="http://schemas.microsoft.com/office/drawing/2014/main" id="{6CA28597-24C4-32DC-58CC-1E5031D52F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36DE65-2F32-F48A-7CD3-3A59747FB3F4}"/>
              </a:ext>
            </a:extLst>
          </p:cNvPr>
          <p:cNvSpPr>
            <a:spLocks noGrp="1"/>
          </p:cNvSpPr>
          <p:nvPr>
            <p:ph type="sldNum" sz="quarter" idx="12"/>
          </p:nvPr>
        </p:nvSpPr>
        <p:spPr/>
        <p:txBody>
          <a:bodyPr/>
          <a:lstStyle/>
          <a:p>
            <a:fld id="{2E8A66C7-A132-45FF-B080-A77F7FD94348}" type="slidenum">
              <a:rPr lang="en-US" smtClean="0"/>
              <a:t>‹#›</a:t>
            </a:fld>
            <a:endParaRPr lang="en-US"/>
          </a:p>
        </p:txBody>
      </p:sp>
    </p:spTree>
    <p:extLst>
      <p:ext uri="{BB962C8B-B14F-4D97-AF65-F5344CB8AC3E}">
        <p14:creationId xmlns:p14="http://schemas.microsoft.com/office/powerpoint/2010/main" val="3289512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47A31-A617-EA34-40A0-3BC740E45F3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086B3BA-CDFA-CEDC-6801-E2F38EDAE2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32D040-0468-FE42-9F9A-CE537335B8B9}"/>
              </a:ext>
            </a:extLst>
          </p:cNvPr>
          <p:cNvSpPr>
            <a:spLocks noGrp="1"/>
          </p:cNvSpPr>
          <p:nvPr>
            <p:ph type="dt" sz="half" idx="10"/>
          </p:nvPr>
        </p:nvSpPr>
        <p:spPr/>
        <p:txBody>
          <a:bodyPr/>
          <a:lstStyle/>
          <a:p>
            <a:fld id="{0D6A7510-776C-46CE-B145-9F384AB0AC7B}" type="datetimeFigureOut">
              <a:rPr lang="en-US" smtClean="0"/>
              <a:t>11/30/2022</a:t>
            </a:fld>
            <a:endParaRPr lang="en-US"/>
          </a:p>
        </p:txBody>
      </p:sp>
      <p:sp>
        <p:nvSpPr>
          <p:cNvPr id="5" name="Footer Placeholder 4">
            <a:extLst>
              <a:ext uri="{FF2B5EF4-FFF2-40B4-BE49-F238E27FC236}">
                <a16:creationId xmlns:a16="http://schemas.microsoft.com/office/drawing/2014/main" id="{08D870BA-9045-FE78-F3DD-CB0D79848C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A8630-E807-334E-CDC4-83B46A252795}"/>
              </a:ext>
            </a:extLst>
          </p:cNvPr>
          <p:cNvSpPr>
            <a:spLocks noGrp="1"/>
          </p:cNvSpPr>
          <p:nvPr>
            <p:ph type="sldNum" sz="quarter" idx="12"/>
          </p:nvPr>
        </p:nvSpPr>
        <p:spPr/>
        <p:txBody>
          <a:bodyPr/>
          <a:lstStyle/>
          <a:p>
            <a:fld id="{2E8A66C7-A132-45FF-B080-A77F7FD94348}" type="slidenum">
              <a:rPr lang="en-US" smtClean="0"/>
              <a:t>‹#›</a:t>
            </a:fld>
            <a:endParaRPr lang="en-US"/>
          </a:p>
        </p:txBody>
      </p:sp>
    </p:spTree>
    <p:extLst>
      <p:ext uri="{BB962C8B-B14F-4D97-AF65-F5344CB8AC3E}">
        <p14:creationId xmlns:p14="http://schemas.microsoft.com/office/powerpoint/2010/main" val="1454102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A89A3-382A-8355-DCA8-3E8DDC0E61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07BB06-58C4-2A55-2754-1B3A287F056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7EDED9-C425-4FD3-8D1C-2EDB7E3196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01D243-ED49-490F-5686-0E739C6EE1C9}"/>
              </a:ext>
            </a:extLst>
          </p:cNvPr>
          <p:cNvSpPr>
            <a:spLocks noGrp="1"/>
          </p:cNvSpPr>
          <p:nvPr>
            <p:ph type="dt" sz="half" idx="10"/>
          </p:nvPr>
        </p:nvSpPr>
        <p:spPr/>
        <p:txBody>
          <a:bodyPr/>
          <a:lstStyle/>
          <a:p>
            <a:fld id="{0D6A7510-776C-46CE-B145-9F384AB0AC7B}" type="datetimeFigureOut">
              <a:rPr lang="en-US" smtClean="0"/>
              <a:t>11/30/2022</a:t>
            </a:fld>
            <a:endParaRPr lang="en-US"/>
          </a:p>
        </p:txBody>
      </p:sp>
      <p:sp>
        <p:nvSpPr>
          <p:cNvPr id="6" name="Footer Placeholder 5">
            <a:extLst>
              <a:ext uri="{FF2B5EF4-FFF2-40B4-BE49-F238E27FC236}">
                <a16:creationId xmlns:a16="http://schemas.microsoft.com/office/drawing/2014/main" id="{2B2D5A76-066A-747E-0DCD-7FD10C4C71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53CD21-0678-C0E5-1E3D-501A15A3CF1C}"/>
              </a:ext>
            </a:extLst>
          </p:cNvPr>
          <p:cNvSpPr>
            <a:spLocks noGrp="1"/>
          </p:cNvSpPr>
          <p:nvPr>
            <p:ph type="sldNum" sz="quarter" idx="12"/>
          </p:nvPr>
        </p:nvSpPr>
        <p:spPr/>
        <p:txBody>
          <a:bodyPr/>
          <a:lstStyle/>
          <a:p>
            <a:fld id="{2E8A66C7-A132-45FF-B080-A77F7FD94348}" type="slidenum">
              <a:rPr lang="en-US" smtClean="0"/>
              <a:t>‹#›</a:t>
            </a:fld>
            <a:endParaRPr lang="en-US"/>
          </a:p>
        </p:txBody>
      </p:sp>
    </p:spTree>
    <p:extLst>
      <p:ext uri="{BB962C8B-B14F-4D97-AF65-F5344CB8AC3E}">
        <p14:creationId xmlns:p14="http://schemas.microsoft.com/office/powerpoint/2010/main" val="4186546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28472-071A-159E-79D1-BF0615783F2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727EC58-5A8F-4C39-2B7B-DB66B3B290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D1EAF7-3796-4337-71A5-B9E0C39912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0DD5A39-21E7-E5A0-5EA4-C7B6041606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C521B6D-AB5D-A104-CAD8-2F40B919BF3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04C039-E941-E9E0-C54A-714678C0852E}"/>
              </a:ext>
            </a:extLst>
          </p:cNvPr>
          <p:cNvSpPr>
            <a:spLocks noGrp="1"/>
          </p:cNvSpPr>
          <p:nvPr>
            <p:ph type="dt" sz="half" idx="10"/>
          </p:nvPr>
        </p:nvSpPr>
        <p:spPr/>
        <p:txBody>
          <a:bodyPr/>
          <a:lstStyle/>
          <a:p>
            <a:fld id="{0D6A7510-776C-46CE-B145-9F384AB0AC7B}" type="datetimeFigureOut">
              <a:rPr lang="en-US" smtClean="0"/>
              <a:t>11/30/2022</a:t>
            </a:fld>
            <a:endParaRPr lang="en-US"/>
          </a:p>
        </p:txBody>
      </p:sp>
      <p:sp>
        <p:nvSpPr>
          <p:cNvPr id="8" name="Footer Placeholder 7">
            <a:extLst>
              <a:ext uri="{FF2B5EF4-FFF2-40B4-BE49-F238E27FC236}">
                <a16:creationId xmlns:a16="http://schemas.microsoft.com/office/drawing/2014/main" id="{44971341-B366-47EE-3D6D-06578069E4D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77A158F-40C9-AF0E-E53F-241550E69D65}"/>
              </a:ext>
            </a:extLst>
          </p:cNvPr>
          <p:cNvSpPr>
            <a:spLocks noGrp="1"/>
          </p:cNvSpPr>
          <p:nvPr>
            <p:ph type="sldNum" sz="quarter" idx="12"/>
          </p:nvPr>
        </p:nvSpPr>
        <p:spPr/>
        <p:txBody>
          <a:bodyPr/>
          <a:lstStyle/>
          <a:p>
            <a:fld id="{2E8A66C7-A132-45FF-B080-A77F7FD94348}" type="slidenum">
              <a:rPr lang="en-US" smtClean="0"/>
              <a:t>‹#›</a:t>
            </a:fld>
            <a:endParaRPr lang="en-US"/>
          </a:p>
        </p:txBody>
      </p:sp>
    </p:spTree>
    <p:extLst>
      <p:ext uri="{BB962C8B-B14F-4D97-AF65-F5344CB8AC3E}">
        <p14:creationId xmlns:p14="http://schemas.microsoft.com/office/powerpoint/2010/main" val="2417049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84B66-E1ED-5AA9-824A-1A7C50445D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06FBFA5-C0D3-3B1B-7578-A511E420665A}"/>
              </a:ext>
            </a:extLst>
          </p:cNvPr>
          <p:cNvSpPr>
            <a:spLocks noGrp="1"/>
          </p:cNvSpPr>
          <p:nvPr>
            <p:ph type="dt" sz="half" idx="10"/>
          </p:nvPr>
        </p:nvSpPr>
        <p:spPr/>
        <p:txBody>
          <a:bodyPr/>
          <a:lstStyle/>
          <a:p>
            <a:fld id="{0D6A7510-776C-46CE-B145-9F384AB0AC7B}" type="datetimeFigureOut">
              <a:rPr lang="en-US" smtClean="0"/>
              <a:t>11/30/2022</a:t>
            </a:fld>
            <a:endParaRPr lang="en-US"/>
          </a:p>
        </p:txBody>
      </p:sp>
      <p:sp>
        <p:nvSpPr>
          <p:cNvPr id="4" name="Footer Placeholder 3">
            <a:extLst>
              <a:ext uri="{FF2B5EF4-FFF2-40B4-BE49-F238E27FC236}">
                <a16:creationId xmlns:a16="http://schemas.microsoft.com/office/drawing/2014/main" id="{8AB612C1-4EBE-7F96-C639-34ECDBB22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8A9A1A4-E9FF-5FF5-BFEC-A79C4A2829C5}"/>
              </a:ext>
            </a:extLst>
          </p:cNvPr>
          <p:cNvSpPr>
            <a:spLocks noGrp="1"/>
          </p:cNvSpPr>
          <p:nvPr>
            <p:ph type="sldNum" sz="quarter" idx="12"/>
          </p:nvPr>
        </p:nvSpPr>
        <p:spPr/>
        <p:txBody>
          <a:bodyPr/>
          <a:lstStyle/>
          <a:p>
            <a:fld id="{2E8A66C7-A132-45FF-B080-A77F7FD94348}" type="slidenum">
              <a:rPr lang="en-US" smtClean="0"/>
              <a:t>‹#›</a:t>
            </a:fld>
            <a:endParaRPr lang="en-US"/>
          </a:p>
        </p:txBody>
      </p:sp>
    </p:spTree>
    <p:extLst>
      <p:ext uri="{BB962C8B-B14F-4D97-AF65-F5344CB8AC3E}">
        <p14:creationId xmlns:p14="http://schemas.microsoft.com/office/powerpoint/2010/main" val="1643237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8536FF-BA28-FC43-1E57-ACD5D9E21121}"/>
              </a:ext>
            </a:extLst>
          </p:cNvPr>
          <p:cNvSpPr>
            <a:spLocks noGrp="1"/>
          </p:cNvSpPr>
          <p:nvPr>
            <p:ph type="dt" sz="half" idx="10"/>
          </p:nvPr>
        </p:nvSpPr>
        <p:spPr/>
        <p:txBody>
          <a:bodyPr/>
          <a:lstStyle/>
          <a:p>
            <a:fld id="{0D6A7510-776C-46CE-B145-9F384AB0AC7B}" type="datetimeFigureOut">
              <a:rPr lang="en-US" smtClean="0"/>
              <a:t>11/30/2022</a:t>
            </a:fld>
            <a:endParaRPr lang="en-US"/>
          </a:p>
        </p:txBody>
      </p:sp>
      <p:sp>
        <p:nvSpPr>
          <p:cNvPr id="3" name="Footer Placeholder 2">
            <a:extLst>
              <a:ext uri="{FF2B5EF4-FFF2-40B4-BE49-F238E27FC236}">
                <a16:creationId xmlns:a16="http://schemas.microsoft.com/office/drawing/2014/main" id="{F19FB32A-A8D6-09B1-916C-9A7CA86C7E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E12B5B2-95EE-7B5A-9F43-F2FC32BB767D}"/>
              </a:ext>
            </a:extLst>
          </p:cNvPr>
          <p:cNvSpPr>
            <a:spLocks noGrp="1"/>
          </p:cNvSpPr>
          <p:nvPr>
            <p:ph type="sldNum" sz="quarter" idx="12"/>
          </p:nvPr>
        </p:nvSpPr>
        <p:spPr/>
        <p:txBody>
          <a:bodyPr/>
          <a:lstStyle/>
          <a:p>
            <a:fld id="{2E8A66C7-A132-45FF-B080-A77F7FD94348}" type="slidenum">
              <a:rPr lang="en-US" smtClean="0"/>
              <a:t>‹#›</a:t>
            </a:fld>
            <a:endParaRPr lang="en-US"/>
          </a:p>
        </p:txBody>
      </p:sp>
    </p:spTree>
    <p:extLst>
      <p:ext uri="{BB962C8B-B14F-4D97-AF65-F5344CB8AC3E}">
        <p14:creationId xmlns:p14="http://schemas.microsoft.com/office/powerpoint/2010/main" val="2742535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01BC7-EFFA-6C3E-54A3-6D27904DFB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8D7CAAF-913D-98ED-D0E1-9A338A9FB9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120B22D-58DB-604F-8E8A-BC04F4D57D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8E5DA2-A2CC-F9D0-D46A-73B9E2E0A56A}"/>
              </a:ext>
            </a:extLst>
          </p:cNvPr>
          <p:cNvSpPr>
            <a:spLocks noGrp="1"/>
          </p:cNvSpPr>
          <p:nvPr>
            <p:ph type="dt" sz="half" idx="10"/>
          </p:nvPr>
        </p:nvSpPr>
        <p:spPr/>
        <p:txBody>
          <a:bodyPr/>
          <a:lstStyle/>
          <a:p>
            <a:fld id="{0D6A7510-776C-46CE-B145-9F384AB0AC7B}" type="datetimeFigureOut">
              <a:rPr lang="en-US" smtClean="0"/>
              <a:t>11/30/2022</a:t>
            </a:fld>
            <a:endParaRPr lang="en-US"/>
          </a:p>
        </p:txBody>
      </p:sp>
      <p:sp>
        <p:nvSpPr>
          <p:cNvPr id="6" name="Footer Placeholder 5">
            <a:extLst>
              <a:ext uri="{FF2B5EF4-FFF2-40B4-BE49-F238E27FC236}">
                <a16:creationId xmlns:a16="http://schemas.microsoft.com/office/drawing/2014/main" id="{9FBEEAAA-4DFD-B4E0-4067-D21688A550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6CF44D-9F43-5DE8-8CF7-E611D8C9FE8A}"/>
              </a:ext>
            </a:extLst>
          </p:cNvPr>
          <p:cNvSpPr>
            <a:spLocks noGrp="1"/>
          </p:cNvSpPr>
          <p:nvPr>
            <p:ph type="sldNum" sz="quarter" idx="12"/>
          </p:nvPr>
        </p:nvSpPr>
        <p:spPr/>
        <p:txBody>
          <a:bodyPr/>
          <a:lstStyle/>
          <a:p>
            <a:fld id="{2E8A66C7-A132-45FF-B080-A77F7FD94348}" type="slidenum">
              <a:rPr lang="en-US" smtClean="0"/>
              <a:t>‹#›</a:t>
            </a:fld>
            <a:endParaRPr lang="en-US"/>
          </a:p>
        </p:txBody>
      </p:sp>
    </p:spTree>
    <p:extLst>
      <p:ext uri="{BB962C8B-B14F-4D97-AF65-F5344CB8AC3E}">
        <p14:creationId xmlns:p14="http://schemas.microsoft.com/office/powerpoint/2010/main" val="420995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2CA93-533E-F2B1-0AEE-99EB19B811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0EC5F37-F5FE-5989-46A9-E7E7918FA1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2778EC6-1F45-2186-8D68-B2F71B7600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EDBC19-E2E3-977A-8036-95507C50471B}"/>
              </a:ext>
            </a:extLst>
          </p:cNvPr>
          <p:cNvSpPr>
            <a:spLocks noGrp="1"/>
          </p:cNvSpPr>
          <p:nvPr>
            <p:ph type="dt" sz="half" idx="10"/>
          </p:nvPr>
        </p:nvSpPr>
        <p:spPr/>
        <p:txBody>
          <a:bodyPr/>
          <a:lstStyle/>
          <a:p>
            <a:fld id="{0D6A7510-776C-46CE-B145-9F384AB0AC7B}" type="datetimeFigureOut">
              <a:rPr lang="en-US" smtClean="0"/>
              <a:t>11/30/2022</a:t>
            </a:fld>
            <a:endParaRPr lang="en-US"/>
          </a:p>
        </p:txBody>
      </p:sp>
      <p:sp>
        <p:nvSpPr>
          <p:cNvPr id="6" name="Footer Placeholder 5">
            <a:extLst>
              <a:ext uri="{FF2B5EF4-FFF2-40B4-BE49-F238E27FC236}">
                <a16:creationId xmlns:a16="http://schemas.microsoft.com/office/drawing/2014/main" id="{4FBB47D3-6D7F-3958-8461-151FA62BF0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8A9351-1DAF-30BF-7EC9-00E4719097B4}"/>
              </a:ext>
            </a:extLst>
          </p:cNvPr>
          <p:cNvSpPr>
            <a:spLocks noGrp="1"/>
          </p:cNvSpPr>
          <p:nvPr>
            <p:ph type="sldNum" sz="quarter" idx="12"/>
          </p:nvPr>
        </p:nvSpPr>
        <p:spPr/>
        <p:txBody>
          <a:bodyPr/>
          <a:lstStyle/>
          <a:p>
            <a:fld id="{2E8A66C7-A132-45FF-B080-A77F7FD94348}" type="slidenum">
              <a:rPr lang="en-US" smtClean="0"/>
              <a:t>‹#›</a:t>
            </a:fld>
            <a:endParaRPr lang="en-US"/>
          </a:p>
        </p:txBody>
      </p:sp>
    </p:spTree>
    <p:extLst>
      <p:ext uri="{BB962C8B-B14F-4D97-AF65-F5344CB8AC3E}">
        <p14:creationId xmlns:p14="http://schemas.microsoft.com/office/powerpoint/2010/main" val="3369421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9D1397-6186-17F5-EE9C-63FE2F9E96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A7EACC4-0504-DE2E-88B4-F693ED4210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C6B914-7729-0BE7-0328-1986A274CE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6A7510-776C-46CE-B145-9F384AB0AC7B}" type="datetimeFigureOut">
              <a:rPr lang="en-US" smtClean="0"/>
              <a:t>11/30/2022</a:t>
            </a:fld>
            <a:endParaRPr lang="en-US"/>
          </a:p>
        </p:txBody>
      </p:sp>
      <p:sp>
        <p:nvSpPr>
          <p:cNvPr id="5" name="Footer Placeholder 4">
            <a:extLst>
              <a:ext uri="{FF2B5EF4-FFF2-40B4-BE49-F238E27FC236}">
                <a16:creationId xmlns:a16="http://schemas.microsoft.com/office/drawing/2014/main" id="{89CDF048-BB73-7954-3C43-368E0EA464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2CB15B2-3F1A-43FB-B9AA-E9D1C759AB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8A66C7-A132-45FF-B080-A77F7FD94348}" type="slidenum">
              <a:rPr lang="en-US" smtClean="0"/>
              <a:t>‹#›</a:t>
            </a:fld>
            <a:endParaRPr lang="en-US"/>
          </a:p>
        </p:txBody>
      </p:sp>
    </p:spTree>
    <p:extLst>
      <p:ext uri="{BB962C8B-B14F-4D97-AF65-F5344CB8AC3E}">
        <p14:creationId xmlns:p14="http://schemas.microsoft.com/office/powerpoint/2010/main" val="23226186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3D5DFA0-970B-BB77-A55E-F642867161C0}"/>
              </a:ext>
            </a:extLst>
          </p:cNvPr>
          <p:cNvPicPr>
            <a:picLocks noChangeAspect="1"/>
          </p:cNvPicPr>
          <p:nvPr/>
        </p:nvPicPr>
        <p:blipFill>
          <a:blip r:embed="rId3"/>
          <a:stretch>
            <a:fillRect/>
          </a:stretch>
        </p:blipFill>
        <p:spPr>
          <a:xfrm>
            <a:off x="5583033" y="0"/>
            <a:ext cx="6608967" cy="6858000"/>
          </a:xfrm>
          <a:prstGeom prst="rect">
            <a:avLst/>
          </a:prstGeom>
        </p:spPr>
      </p:pic>
      <p:sp>
        <p:nvSpPr>
          <p:cNvPr id="2" name="Title 1">
            <a:extLst>
              <a:ext uri="{FF2B5EF4-FFF2-40B4-BE49-F238E27FC236}">
                <a16:creationId xmlns:a16="http://schemas.microsoft.com/office/drawing/2014/main" id="{E7744F30-70BA-DA28-32A1-189C6CA21B0A}"/>
              </a:ext>
            </a:extLst>
          </p:cNvPr>
          <p:cNvSpPr>
            <a:spLocks noGrp="1"/>
          </p:cNvSpPr>
          <p:nvPr>
            <p:ph type="ctrTitle"/>
          </p:nvPr>
        </p:nvSpPr>
        <p:spPr>
          <a:xfrm>
            <a:off x="1126524" y="1200904"/>
            <a:ext cx="3946920" cy="5037986"/>
          </a:xfrm>
        </p:spPr>
        <p:txBody>
          <a:bodyPr anchor="t">
            <a:normAutofit/>
          </a:bodyPr>
          <a:lstStyle/>
          <a:p>
            <a:pPr algn="l"/>
            <a:r>
              <a:rPr lang="en-US" sz="8000" dirty="0">
                <a:solidFill>
                  <a:srgbClr val="D1CE76"/>
                </a:solidFill>
                <a:latin typeface="Bebas Neue" panose="020B0606020202050201" pitchFamily="34" charset="0"/>
              </a:rPr>
              <a:t>God’s</a:t>
            </a:r>
            <a:br>
              <a:rPr lang="en-US" sz="8000" dirty="0">
                <a:solidFill>
                  <a:srgbClr val="D1CE76"/>
                </a:solidFill>
                <a:latin typeface="Bebas Neue" panose="020B0606020202050201" pitchFamily="34" charset="0"/>
              </a:rPr>
            </a:br>
            <a:r>
              <a:rPr lang="en-US" sz="8000" dirty="0">
                <a:solidFill>
                  <a:srgbClr val="D1CE76"/>
                </a:solidFill>
                <a:latin typeface="Bebas Neue" panose="020B0606020202050201" pitchFamily="34" charset="0"/>
              </a:rPr>
              <a:t>Covenant</a:t>
            </a:r>
            <a:br>
              <a:rPr lang="en-US" sz="8000" dirty="0">
                <a:solidFill>
                  <a:srgbClr val="D1CE76"/>
                </a:solidFill>
                <a:latin typeface="Bebas Neue" panose="020B0606020202050201" pitchFamily="34" charset="0"/>
              </a:rPr>
            </a:br>
            <a:r>
              <a:rPr lang="en-US" sz="8000" dirty="0">
                <a:solidFill>
                  <a:srgbClr val="D1CE76"/>
                </a:solidFill>
                <a:latin typeface="Bebas Neue" panose="020B0606020202050201" pitchFamily="34" charset="0"/>
              </a:rPr>
              <a:t>with</a:t>
            </a:r>
            <a:br>
              <a:rPr lang="en-US" sz="8000" dirty="0">
                <a:solidFill>
                  <a:srgbClr val="D1CE76"/>
                </a:solidFill>
                <a:latin typeface="Bebas Neue" panose="020B0606020202050201" pitchFamily="34" charset="0"/>
              </a:rPr>
            </a:br>
            <a:r>
              <a:rPr lang="en-US" sz="8000" dirty="0">
                <a:solidFill>
                  <a:srgbClr val="D1CE76"/>
                </a:solidFill>
                <a:latin typeface="Bebas Neue" panose="020B0606020202050201" pitchFamily="34" charset="0"/>
              </a:rPr>
              <a:t>Abraham</a:t>
            </a:r>
          </a:p>
        </p:txBody>
      </p:sp>
      <p:sp>
        <p:nvSpPr>
          <p:cNvPr id="3" name="Subtitle 2">
            <a:extLst>
              <a:ext uri="{FF2B5EF4-FFF2-40B4-BE49-F238E27FC236}">
                <a16:creationId xmlns:a16="http://schemas.microsoft.com/office/drawing/2014/main" id="{6E76AFE6-122C-C2B1-B29F-E634949930E9}"/>
              </a:ext>
            </a:extLst>
          </p:cNvPr>
          <p:cNvSpPr>
            <a:spLocks noGrp="1"/>
          </p:cNvSpPr>
          <p:nvPr>
            <p:ph type="subTitle" idx="1"/>
          </p:nvPr>
        </p:nvSpPr>
        <p:spPr>
          <a:xfrm>
            <a:off x="5368413" y="5870512"/>
            <a:ext cx="6400800" cy="736757"/>
          </a:xfrm>
        </p:spPr>
        <p:txBody>
          <a:bodyPr>
            <a:normAutofit/>
          </a:bodyPr>
          <a:lstStyle/>
          <a:p>
            <a:r>
              <a:rPr lang="en-US" sz="4400" b="1" dirty="0">
                <a:solidFill>
                  <a:srgbClr val="D1CE76"/>
                </a:solidFill>
              </a:rPr>
              <a:t>Genesis 12:1-3</a:t>
            </a:r>
          </a:p>
        </p:txBody>
      </p:sp>
      <p:sp>
        <p:nvSpPr>
          <p:cNvPr id="4" name="TextBox 3">
            <a:extLst>
              <a:ext uri="{FF2B5EF4-FFF2-40B4-BE49-F238E27FC236}">
                <a16:creationId xmlns:a16="http://schemas.microsoft.com/office/drawing/2014/main" id="{92022025-BFFC-A72B-B42E-62641F4D0B82}"/>
              </a:ext>
            </a:extLst>
          </p:cNvPr>
          <p:cNvSpPr txBox="1"/>
          <p:nvPr/>
        </p:nvSpPr>
        <p:spPr>
          <a:xfrm>
            <a:off x="282102" y="262646"/>
            <a:ext cx="2225289" cy="461665"/>
          </a:xfrm>
          <a:prstGeom prst="rect">
            <a:avLst/>
          </a:prstGeom>
          <a:noFill/>
        </p:spPr>
        <p:txBody>
          <a:bodyPr wrap="none" rtlCol="0">
            <a:spAutoFit/>
          </a:bodyPr>
          <a:lstStyle/>
          <a:p>
            <a:r>
              <a:rPr lang="en-US" sz="2400" dirty="0">
                <a:solidFill>
                  <a:srgbClr val="D1CE76"/>
                </a:solidFill>
                <a:latin typeface="Cookie" panose="02000000000000000000" pitchFamily="2" charset="0"/>
              </a:rPr>
              <a:t>Principles of Authority</a:t>
            </a:r>
          </a:p>
        </p:txBody>
      </p:sp>
    </p:spTree>
    <p:extLst>
      <p:ext uri="{BB962C8B-B14F-4D97-AF65-F5344CB8AC3E}">
        <p14:creationId xmlns:p14="http://schemas.microsoft.com/office/powerpoint/2010/main" val="853881213"/>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3D5DFA0-970B-BB77-A55E-F642867161C0}"/>
              </a:ext>
            </a:extLst>
          </p:cNvPr>
          <p:cNvPicPr>
            <a:picLocks noChangeAspect="1"/>
          </p:cNvPicPr>
          <p:nvPr/>
        </p:nvPicPr>
        <p:blipFill>
          <a:blip r:embed="rId3"/>
          <a:stretch>
            <a:fillRect/>
          </a:stretch>
        </p:blipFill>
        <p:spPr>
          <a:xfrm>
            <a:off x="5583033" y="0"/>
            <a:ext cx="6608967" cy="6858000"/>
          </a:xfrm>
          <a:prstGeom prst="rect">
            <a:avLst/>
          </a:prstGeom>
        </p:spPr>
      </p:pic>
      <p:sp>
        <p:nvSpPr>
          <p:cNvPr id="2" name="Title 1">
            <a:extLst>
              <a:ext uri="{FF2B5EF4-FFF2-40B4-BE49-F238E27FC236}">
                <a16:creationId xmlns:a16="http://schemas.microsoft.com/office/drawing/2014/main" id="{E7744F30-70BA-DA28-32A1-189C6CA21B0A}"/>
              </a:ext>
            </a:extLst>
          </p:cNvPr>
          <p:cNvSpPr>
            <a:spLocks noGrp="1"/>
          </p:cNvSpPr>
          <p:nvPr>
            <p:ph type="ctrTitle"/>
          </p:nvPr>
        </p:nvSpPr>
        <p:spPr>
          <a:xfrm>
            <a:off x="597159" y="354564"/>
            <a:ext cx="4476285" cy="1063690"/>
          </a:xfrm>
        </p:spPr>
        <p:txBody>
          <a:bodyPr anchor="t">
            <a:normAutofit/>
          </a:bodyPr>
          <a:lstStyle/>
          <a:p>
            <a:r>
              <a:rPr lang="en-US" sz="6600" dirty="0">
                <a:solidFill>
                  <a:srgbClr val="D1CE76"/>
                </a:solidFill>
                <a:latin typeface="Bebas Neue" panose="020B0606020202050201" pitchFamily="34" charset="0"/>
              </a:rPr>
              <a:t>Three Promises</a:t>
            </a:r>
          </a:p>
        </p:txBody>
      </p:sp>
      <p:sp>
        <p:nvSpPr>
          <p:cNvPr id="3" name="Subtitle 2">
            <a:extLst>
              <a:ext uri="{FF2B5EF4-FFF2-40B4-BE49-F238E27FC236}">
                <a16:creationId xmlns:a16="http://schemas.microsoft.com/office/drawing/2014/main" id="{6E76AFE6-122C-C2B1-B29F-E634949930E9}"/>
              </a:ext>
            </a:extLst>
          </p:cNvPr>
          <p:cNvSpPr>
            <a:spLocks noGrp="1"/>
          </p:cNvSpPr>
          <p:nvPr>
            <p:ph type="subTitle" idx="1"/>
          </p:nvPr>
        </p:nvSpPr>
        <p:spPr>
          <a:xfrm>
            <a:off x="223935" y="1679510"/>
            <a:ext cx="5359098" cy="4927759"/>
          </a:xfrm>
        </p:spPr>
        <p:txBody>
          <a:bodyPr>
            <a:normAutofit/>
          </a:bodyPr>
          <a:lstStyle/>
          <a:p>
            <a:r>
              <a:rPr lang="en-US" sz="4400" b="1" dirty="0">
                <a:solidFill>
                  <a:srgbClr val="D1CE76"/>
                </a:solidFill>
              </a:rPr>
              <a:t>Land</a:t>
            </a:r>
          </a:p>
          <a:p>
            <a:r>
              <a:rPr lang="en-US" sz="4000" dirty="0">
                <a:solidFill>
                  <a:schemeClr val="bg1"/>
                </a:solidFill>
              </a:rPr>
              <a:t>Joshua 24:13</a:t>
            </a:r>
          </a:p>
          <a:p>
            <a:r>
              <a:rPr lang="en-US" sz="4400" b="1" dirty="0">
                <a:solidFill>
                  <a:srgbClr val="D1CE76"/>
                </a:solidFill>
              </a:rPr>
              <a:t>Nation</a:t>
            </a:r>
          </a:p>
          <a:p>
            <a:r>
              <a:rPr lang="en-US" sz="4000" dirty="0">
                <a:solidFill>
                  <a:schemeClr val="bg1"/>
                </a:solidFill>
              </a:rPr>
              <a:t>46:26-27; Ex. 12:37-38 </a:t>
            </a:r>
          </a:p>
          <a:p>
            <a:r>
              <a:rPr lang="en-US" sz="4400" b="1" dirty="0">
                <a:solidFill>
                  <a:srgbClr val="D1CE76"/>
                </a:solidFill>
              </a:rPr>
              <a:t>Seed</a:t>
            </a:r>
          </a:p>
          <a:p>
            <a:r>
              <a:rPr lang="en-US" sz="4000" dirty="0">
                <a:solidFill>
                  <a:schemeClr val="bg1"/>
                </a:solidFill>
              </a:rPr>
              <a:t>Galatians 3:15-18</a:t>
            </a:r>
          </a:p>
        </p:txBody>
      </p:sp>
      <p:sp>
        <p:nvSpPr>
          <p:cNvPr id="6" name="Subtitle 2">
            <a:extLst>
              <a:ext uri="{FF2B5EF4-FFF2-40B4-BE49-F238E27FC236}">
                <a16:creationId xmlns:a16="http://schemas.microsoft.com/office/drawing/2014/main" id="{4CFA46AE-2302-D265-7717-D05B13C658CD}"/>
              </a:ext>
            </a:extLst>
          </p:cNvPr>
          <p:cNvSpPr txBox="1">
            <a:spLocks/>
          </p:cNvSpPr>
          <p:nvPr/>
        </p:nvSpPr>
        <p:spPr>
          <a:xfrm>
            <a:off x="5368413" y="5870512"/>
            <a:ext cx="6400800" cy="73675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400" b="1">
                <a:solidFill>
                  <a:srgbClr val="D1CE76"/>
                </a:solidFill>
              </a:rPr>
              <a:t>Genesis 12:1-3</a:t>
            </a:r>
            <a:endParaRPr lang="en-US" sz="4400" b="1" dirty="0">
              <a:solidFill>
                <a:srgbClr val="D1CE76"/>
              </a:solidFill>
            </a:endParaRPr>
          </a:p>
        </p:txBody>
      </p:sp>
    </p:spTree>
    <p:extLst>
      <p:ext uri="{BB962C8B-B14F-4D97-AF65-F5344CB8AC3E}">
        <p14:creationId xmlns:p14="http://schemas.microsoft.com/office/powerpoint/2010/main" val="17249919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3D5DFA0-970B-BB77-A55E-F642867161C0}"/>
              </a:ext>
            </a:extLst>
          </p:cNvPr>
          <p:cNvPicPr>
            <a:picLocks noChangeAspect="1"/>
          </p:cNvPicPr>
          <p:nvPr/>
        </p:nvPicPr>
        <p:blipFill>
          <a:blip r:embed="rId3"/>
          <a:stretch>
            <a:fillRect/>
          </a:stretch>
        </p:blipFill>
        <p:spPr>
          <a:xfrm>
            <a:off x="5583033" y="0"/>
            <a:ext cx="6608967" cy="6858000"/>
          </a:xfrm>
          <a:prstGeom prst="rect">
            <a:avLst/>
          </a:prstGeom>
        </p:spPr>
      </p:pic>
      <p:sp>
        <p:nvSpPr>
          <p:cNvPr id="2" name="Title 1">
            <a:extLst>
              <a:ext uri="{FF2B5EF4-FFF2-40B4-BE49-F238E27FC236}">
                <a16:creationId xmlns:a16="http://schemas.microsoft.com/office/drawing/2014/main" id="{E7744F30-70BA-DA28-32A1-189C6CA21B0A}"/>
              </a:ext>
            </a:extLst>
          </p:cNvPr>
          <p:cNvSpPr>
            <a:spLocks noGrp="1"/>
          </p:cNvSpPr>
          <p:nvPr>
            <p:ph type="ctrTitle"/>
          </p:nvPr>
        </p:nvSpPr>
        <p:spPr>
          <a:xfrm>
            <a:off x="597159" y="354564"/>
            <a:ext cx="4476285" cy="1063690"/>
          </a:xfrm>
        </p:spPr>
        <p:txBody>
          <a:bodyPr anchor="t">
            <a:normAutofit/>
          </a:bodyPr>
          <a:lstStyle/>
          <a:p>
            <a:r>
              <a:rPr lang="en-US" sz="6600" dirty="0">
                <a:solidFill>
                  <a:srgbClr val="D1CE76"/>
                </a:solidFill>
                <a:latin typeface="Bebas Neue" panose="020B0606020202050201" pitchFamily="34" charset="0"/>
              </a:rPr>
              <a:t>New Covenant</a:t>
            </a:r>
          </a:p>
        </p:txBody>
      </p:sp>
      <p:sp>
        <p:nvSpPr>
          <p:cNvPr id="3" name="Subtitle 2">
            <a:extLst>
              <a:ext uri="{FF2B5EF4-FFF2-40B4-BE49-F238E27FC236}">
                <a16:creationId xmlns:a16="http://schemas.microsoft.com/office/drawing/2014/main" id="{6E76AFE6-122C-C2B1-B29F-E634949930E9}"/>
              </a:ext>
            </a:extLst>
          </p:cNvPr>
          <p:cNvSpPr>
            <a:spLocks noGrp="1"/>
          </p:cNvSpPr>
          <p:nvPr>
            <p:ph type="subTitle" idx="1"/>
          </p:nvPr>
        </p:nvSpPr>
        <p:spPr>
          <a:xfrm>
            <a:off x="223935" y="1679510"/>
            <a:ext cx="5359098" cy="4927759"/>
          </a:xfrm>
        </p:spPr>
        <p:txBody>
          <a:bodyPr>
            <a:normAutofit/>
          </a:bodyPr>
          <a:lstStyle/>
          <a:p>
            <a:r>
              <a:rPr lang="en-US" sz="4400" b="1" dirty="0">
                <a:solidFill>
                  <a:srgbClr val="D1CE76"/>
                </a:solidFill>
              </a:rPr>
              <a:t>Old Covenant</a:t>
            </a:r>
          </a:p>
          <a:p>
            <a:r>
              <a:rPr lang="en-US" sz="4000" dirty="0">
                <a:solidFill>
                  <a:schemeClr val="bg1"/>
                </a:solidFill>
              </a:rPr>
              <a:t>Galatians 3:19, 23-25</a:t>
            </a:r>
          </a:p>
          <a:p>
            <a:r>
              <a:rPr lang="en-US" sz="4400" b="1" dirty="0">
                <a:solidFill>
                  <a:srgbClr val="D1CE76"/>
                </a:solidFill>
              </a:rPr>
              <a:t>New Covenant</a:t>
            </a:r>
          </a:p>
          <a:p>
            <a:r>
              <a:rPr lang="en-US" sz="4000" dirty="0">
                <a:solidFill>
                  <a:schemeClr val="bg1"/>
                </a:solidFill>
              </a:rPr>
              <a:t>Isa. 2:1-3; Heb. 8:7-13</a:t>
            </a:r>
          </a:p>
          <a:p>
            <a:r>
              <a:rPr lang="en-US" sz="4400" b="1" dirty="0">
                <a:solidFill>
                  <a:srgbClr val="D1CE76"/>
                </a:solidFill>
              </a:rPr>
              <a:t>Christ’s Authority</a:t>
            </a:r>
          </a:p>
          <a:p>
            <a:r>
              <a:rPr lang="en-US" sz="4000" dirty="0">
                <a:solidFill>
                  <a:schemeClr val="bg1"/>
                </a:solidFill>
              </a:rPr>
              <a:t>Matt. 28:18; Acts 2:36</a:t>
            </a:r>
          </a:p>
        </p:txBody>
      </p:sp>
      <p:sp>
        <p:nvSpPr>
          <p:cNvPr id="6" name="Subtitle 2">
            <a:extLst>
              <a:ext uri="{FF2B5EF4-FFF2-40B4-BE49-F238E27FC236}">
                <a16:creationId xmlns:a16="http://schemas.microsoft.com/office/drawing/2014/main" id="{4CFA46AE-2302-D265-7717-D05B13C658CD}"/>
              </a:ext>
            </a:extLst>
          </p:cNvPr>
          <p:cNvSpPr txBox="1">
            <a:spLocks/>
          </p:cNvSpPr>
          <p:nvPr/>
        </p:nvSpPr>
        <p:spPr>
          <a:xfrm>
            <a:off x="5368413" y="5870512"/>
            <a:ext cx="6400800" cy="73675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D1CE76"/>
                </a:solidFill>
                <a:effectLst/>
                <a:uLnTx/>
                <a:uFillTx/>
                <a:latin typeface="Calibri" panose="020F0502020204030204"/>
                <a:ea typeface="+mn-ea"/>
                <a:cs typeface="+mn-cs"/>
              </a:rPr>
              <a:t>Galatians 3:15-18</a:t>
            </a:r>
          </a:p>
        </p:txBody>
      </p:sp>
    </p:spTree>
    <p:extLst>
      <p:ext uri="{BB962C8B-B14F-4D97-AF65-F5344CB8AC3E}">
        <p14:creationId xmlns:p14="http://schemas.microsoft.com/office/powerpoint/2010/main" val="7466117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3D5DFA0-970B-BB77-A55E-F642867161C0}"/>
              </a:ext>
            </a:extLst>
          </p:cNvPr>
          <p:cNvPicPr>
            <a:picLocks noChangeAspect="1"/>
          </p:cNvPicPr>
          <p:nvPr/>
        </p:nvPicPr>
        <p:blipFill>
          <a:blip r:embed="rId3"/>
          <a:stretch>
            <a:fillRect/>
          </a:stretch>
        </p:blipFill>
        <p:spPr>
          <a:xfrm>
            <a:off x="5583033" y="0"/>
            <a:ext cx="6608967" cy="6858000"/>
          </a:xfrm>
          <a:prstGeom prst="rect">
            <a:avLst/>
          </a:prstGeom>
        </p:spPr>
      </p:pic>
      <p:sp>
        <p:nvSpPr>
          <p:cNvPr id="2" name="Title 1">
            <a:extLst>
              <a:ext uri="{FF2B5EF4-FFF2-40B4-BE49-F238E27FC236}">
                <a16:creationId xmlns:a16="http://schemas.microsoft.com/office/drawing/2014/main" id="{E7744F30-70BA-DA28-32A1-189C6CA21B0A}"/>
              </a:ext>
            </a:extLst>
          </p:cNvPr>
          <p:cNvSpPr>
            <a:spLocks noGrp="1"/>
          </p:cNvSpPr>
          <p:nvPr>
            <p:ph type="ctrTitle"/>
          </p:nvPr>
        </p:nvSpPr>
        <p:spPr>
          <a:xfrm>
            <a:off x="597159" y="354562"/>
            <a:ext cx="4476285" cy="2668555"/>
          </a:xfrm>
        </p:spPr>
        <p:txBody>
          <a:bodyPr anchor="t">
            <a:normAutofit/>
          </a:bodyPr>
          <a:lstStyle/>
          <a:p>
            <a:r>
              <a:rPr lang="en-US" sz="6600" dirty="0">
                <a:solidFill>
                  <a:srgbClr val="D1CE76"/>
                </a:solidFill>
                <a:latin typeface="Bebas Neue" panose="020B0606020202050201" pitchFamily="34" charset="0"/>
              </a:rPr>
              <a:t>Conclusion</a:t>
            </a:r>
            <a:br>
              <a:rPr lang="en-US" sz="6600" dirty="0">
                <a:solidFill>
                  <a:srgbClr val="D1CE76"/>
                </a:solidFill>
                <a:latin typeface="Bebas Neue" panose="020B0606020202050201" pitchFamily="34" charset="0"/>
              </a:rPr>
            </a:br>
            <a:r>
              <a:rPr lang="en-US" sz="4900" dirty="0">
                <a:solidFill>
                  <a:srgbClr val="D1CE76"/>
                </a:solidFill>
                <a:latin typeface="Bebas Neue" panose="020B0606020202050201" pitchFamily="34" charset="0"/>
              </a:rPr>
              <a:t>and</a:t>
            </a:r>
            <a:br>
              <a:rPr lang="en-US" sz="6600" dirty="0">
                <a:solidFill>
                  <a:srgbClr val="D1CE76"/>
                </a:solidFill>
                <a:latin typeface="Bebas Neue" panose="020B0606020202050201" pitchFamily="34" charset="0"/>
              </a:rPr>
            </a:br>
            <a:r>
              <a:rPr lang="en-US" sz="6600" dirty="0">
                <a:solidFill>
                  <a:srgbClr val="D1CE76"/>
                </a:solidFill>
                <a:latin typeface="Bebas Neue" panose="020B0606020202050201" pitchFamily="34" charset="0"/>
              </a:rPr>
              <a:t>Application</a:t>
            </a:r>
          </a:p>
        </p:txBody>
      </p:sp>
      <p:sp>
        <p:nvSpPr>
          <p:cNvPr id="3" name="Subtitle 2">
            <a:extLst>
              <a:ext uri="{FF2B5EF4-FFF2-40B4-BE49-F238E27FC236}">
                <a16:creationId xmlns:a16="http://schemas.microsoft.com/office/drawing/2014/main" id="{6E76AFE6-122C-C2B1-B29F-E634949930E9}"/>
              </a:ext>
            </a:extLst>
          </p:cNvPr>
          <p:cNvSpPr>
            <a:spLocks noGrp="1"/>
          </p:cNvSpPr>
          <p:nvPr>
            <p:ph type="subTitle" idx="1"/>
          </p:nvPr>
        </p:nvSpPr>
        <p:spPr>
          <a:xfrm>
            <a:off x="223935" y="3429000"/>
            <a:ext cx="5359098" cy="3178269"/>
          </a:xfrm>
        </p:spPr>
        <p:txBody>
          <a:bodyPr>
            <a:normAutofit/>
          </a:bodyPr>
          <a:lstStyle/>
          <a:p>
            <a:r>
              <a:rPr lang="en-US" sz="4400" b="1" dirty="0">
                <a:solidFill>
                  <a:srgbClr val="D1CE76"/>
                </a:solidFill>
              </a:rPr>
              <a:t>Christ has all authority, as we seek standing with God under His covenant.</a:t>
            </a:r>
            <a:endParaRPr lang="en-US" sz="4000" dirty="0">
              <a:solidFill>
                <a:schemeClr val="bg1"/>
              </a:solidFill>
            </a:endParaRPr>
          </a:p>
        </p:txBody>
      </p:sp>
      <p:sp>
        <p:nvSpPr>
          <p:cNvPr id="6" name="Subtitle 2">
            <a:extLst>
              <a:ext uri="{FF2B5EF4-FFF2-40B4-BE49-F238E27FC236}">
                <a16:creationId xmlns:a16="http://schemas.microsoft.com/office/drawing/2014/main" id="{4CFA46AE-2302-D265-7717-D05B13C658CD}"/>
              </a:ext>
            </a:extLst>
          </p:cNvPr>
          <p:cNvSpPr txBox="1">
            <a:spLocks/>
          </p:cNvSpPr>
          <p:nvPr/>
        </p:nvSpPr>
        <p:spPr>
          <a:xfrm>
            <a:off x="5368413" y="5870512"/>
            <a:ext cx="6400800" cy="73675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D1CE76"/>
                </a:solidFill>
                <a:effectLst/>
                <a:uLnTx/>
                <a:uFillTx/>
                <a:latin typeface="Calibri" panose="020F0502020204030204"/>
                <a:ea typeface="+mn-ea"/>
                <a:cs typeface="+mn-cs"/>
              </a:rPr>
              <a:t>Colossians 3:17</a:t>
            </a:r>
          </a:p>
        </p:txBody>
      </p:sp>
    </p:spTree>
    <p:extLst>
      <p:ext uri="{BB962C8B-B14F-4D97-AF65-F5344CB8AC3E}">
        <p14:creationId xmlns:p14="http://schemas.microsoft.com/office/powerpoint/2010/main" val="42320164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1771</TotalTime>
  <Words>3038</Words>
  <Application>Microsoft Office PowerPoint</Application>
  <PresentationFormat>Widescreen</PresentationFormat>
  <Paragraphs>94</Paragraphs>
  <Slides>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Bebas Neue</vt:lpstr>
      <vt:lpstr>Calibri Light</vt:lpstr>
      <vt:lpstr>Cookie</vt:lpstr>
      <vt:lpstr>Calibri</vt:lpstr>
      <vt:lpstr>Office Theme</vt:lpstr>
      <vt:lpstr>God’s Covenant with Abraham</vt:lpstr>
      <vt:lpstr>Three Promises</vt:lpstr>
      <vt:lpstr>New Covenant</vt:lpstr>
      <vt:lpstr>Conclusion and Application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God’s Covenant with Abraham</dc:title>
  <dc:creator>Stan Cox</dc:creator>
  <cp:lastModifiedBy>Stan Cox</cp:lastModifiedBy>
  <cp:revision>1</cp:revision>
  <dcterms:created xsi:type="dcterms:W3CDTF">2022-10-21T22:39:13Z</dcterms:created>
  <dcterms:modified xsi:type="dcterms:W3CDTF">2022-11-30T17:48:28Z</dcterms:modified>
</cp:coreProperties>
</file>