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8" r:id="rId4"/>
    <p:sldId id="272" r:id="rId5"/>
    <p:sldId id="264" r:id="rId6"/>
    <p:sldId id="267" r:id="rId7"/>
    <p:sldId id="271" r:id="rId8"/>
    <p:sldId id="262" r:id="rId9"/>
  </p:sldIdLst>
  <p:sldSz cx="12192000" cy="6858000"/>
  <p:notesSz cx="7053263" cy="93091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Fondamento" panose="03020505000000020004" pitchFamily="66" charset="0"/>
      <p:regular r:id="rId18"/>
      <p:italic r:id="rId19"/>
    </p:embeddedFont>
    <p:embeddedFont>
      <p:font typeface="Monotype Corsiva" panose="03010101010201010101" pitchFamily="66" charset="0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9F015-EA2C-4EF8-B8F0-E62D35C9FA74}" v="106" dt="2022-09-17T00:41:02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000" autoAdjust="0"/>
    <p:restoredTop sz="62353" autoAdjust="0"/>
  </p:normalViewPr>
  <p:slideViewPr>
    <p:cSldViewPr snapToGrid="0">
      <p:cViewPr varScale="1">
        <p:scale>
          <a:sx n="48" d="100"/>
          <a:sy n="48" d="100"/>
        </p:scale>
        <p:origin x="35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30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A359F015-EA2C-4EF8-B8F0-E62D35C9FA74}"/>
    <pc:docChg chg="undo custSel delSld modSld sldOrd modMainMaster modNotesMaster modHandout">
      <pc:chgData name="Stan Cox" userId="9376f276357bfffd" providerId="LiveId" clId="{A359F015-EA2C-4EF8-B8F0-E62D35C9FA74}" dt="2022-09-17T00:42:45.147" v="1484" actId="20577"/>
      <pc:docMkLst>
        <pc:docMk/>
      </pc:docMkLst>
      <pc:sldChg chg="modSp mod modTransition setBg modNotes modNotesTx">
        <pc:chgData name="Stan Cox" userId="9376f276357bfffd" providerId="LiveId" clId="{A359F015-EA2C-4EF8-B8F0-E62D35C9FA74}" dt="2022-09-17T00:40:57.459" v="1452"/>
        <pc:sldMkLst>
          <pc:docMk/>
          <pc:sldMk cId="1744007114" sldId="256"/>
        </pc:sldMkLst>
        <pc:spChg chg="mod">
          <ac:chgData name="Stan Cox" userId="9376f276357bfffd" providerId="LiveId" clId="{A359F015-EA2C-4EF8-B8F0-E62D35C9FA74}" dt="2022-09-16T23:36:20.132" v="45" actId="1076"/>
          <ac:spMkLst>
            <pc:docMk/>
            <pc:sldMk cId="1744007114" sldId="256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36:31.598" v="48" actId="1076"/>
          <ac:spMkLst>
            <pc:docMk/>
            <pc:sldMk cId="1744007114" sldId="256"/>
            <ac:spMk id="3" creationId="{00000000-0000-0000-0000-000000000000}"/>
          </ac:spMkLst>
        </pc:spChg>
      </pc:sldChg>
      <pc:sldChg chg="modSp del setBg modNotesTx">
        <pc:chgData name="Stan Cox" userId="9376f276357bfffd" providerId="LiveId" clId="{A359F015-EA2C-4EF8-B8F0-E62D35C9FA74}" dt="2022-09-17T00:12:24.229" v="1066" actId="47"/>
        <pc:sldMkLst>
          <pc:docMk/>
          <pc:sldMk cId="1656949859" sldId="257"/>
        </pc:sldMkLst>
        <pc:spChg chg="mod">
          <ac:chgData name="Stan Cox" userId="9376f276357bfffd" providerId="LiveId" clId="{A359F015-EA2C-4EF8-B8F0-E62D35C9FA74}" dt="2022-09-16T23:28:52.102" v="0"/>
          <ac:spMkLst>
            <pc:docMk/>
            <pc:sldMk cId="1656949859" sldId="257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k cId="1656949859" sldId="257"/>
            <ac:spMk id="5" creationId="{00000000-0000-0000-0000-000000000000}"/>
          </ac:spMkLst>
        </pc:spChg>
        <pc:picChg chg="mod">
          <ac:chgData name="Stan Cox" userId="9376f276357bfffd" providerId="LiveId" clId="{A359F015-EA2C-4EF8-B8F0-E62D35C9FA74}" dt="2022-09-16T23:28:52.102" v="0"/>
          <ac:picMkLst>
            <pc:docMk/>
            <pc:sldMk cId="1656949859" sldId="257"/>
            <ac:picMk id="6" creationId="{00000000-0000-0000-0000-000000000000}"/>
          </ac:picMkLst>
        </pc:picChg>
      </pc:sldChg>
      <pc:sldChg chg="addSp delSp modSp mod modTransition setBg modNotesTx">
        <pc:chgData name="Stan Cox" userId="9376f276357bfffd" providerId="LiveId" clId="{A359F015-EA2C-4EF8-B8F0-E62D35C9FA74}" dt="2022-09-17T00:40:47.145" v="1451"/>
        <pc:sldMkLst>
          <pc:docMk/>
          <pc:sldMk cId="4126018202" sldId="258"/>
        </pc:sldMkLst>
        <pc:spChg chg="mod">
          <ac:chgData name="Stan Cox" userId="9376f276357bfffd" providerId="LiveId" clId="{A359F015-EA2C-4EF8-B8F0-E62D35C9FA74}" dt="2022-09-16T23:51:26.061" v="360" actId="1035"/>
          <ac:spMkLst>
            <pc:docMk/>
            <pc:sldMk cId="4126018202" sldId="258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52:13.673" v="395" actId="14100"/>
          <ac:spMkLst>
            <pc:docMk/>
            <pc:sldMk cId="4126018202" sldId="258"/>
            <ac:spMk id="3" creationId="{00000000-0000-0000-0000-000000000000}"/>
          </ac:spMkLst>
        </pc:spChg>
        <pc:picChg chg="del mod">
          <ac:chgData name="Stan Cox" userId="9376f276357bfffd" providerId="LiveId" clId="{A359F015-EA2C-4EF8-B8F0-E62D35C9FA74}" dt="2022-09-16T23:50:30.167" v="349" actId="478"/>
          <ac:picMkLst>
            <pc:docMk/>
            <pc:sldMk cId="4126018202" sldId="258"/>
            <ac:picMk id="4" creationId="{00000000-0000-0000-0000-000000000000}"/>
          </ac:picMkLst>
        </pc:picChg>
        <pc:cxnChg chg="add mod">
          <ac:chgData name="Stan Cox" userId="9376f276357bfffd" providerId="LiveId" clId="{A359F015-EA2C-4EF8-B8F0-E62D35C9FA74}" dt="2022-09-16T23:51:01.683" v="355"/>
          <ac:cxnSpMkLst>
            <pc:docMk/>
            <pc:sldMk cId="4126018202" sldId="258"/>
            <ac:cxnSpMk id="5" creationId="{31AA7A88-C465-74E0-0162-0ECFBAE3C41C}"/>
          </ac:cxnSpMkLst>
        </pc:cxnChg>
        <pc:cxnChg chg="del mod">
          <ac:chgData name="Stan Cox" userId="9376f276357bfffd" providerId="LiveId" clId="{A359F015-EA2C-4EF8-B8F0-E62D35C9FA74}" dt="2022-09-16T23:50:54.240" v="354" actId="478"/>
          <ac:cxnSpMkLst>
            <pc:docMk/>
            <pc:sldMk cId="4126018202" sldId="258"/>
            <ac:cxnSpMk id="6" creationId="{00000000-0000-0000-0000-000000000000}"/>
          </ac:cxnSpMkLst>
        </pc:cxnChg>
      </pc:sldChg>
      <pc:sldChg chg="modSp del setBg">
        <pc:chgData name="Stan Cox" userId="9376f276357bfffd" providerId="LiveId" clId="{A359F015-EA2C-4EF8-B8F0-E62D35C9FA74}" dt="2022-09-17T00:01:47.062" v="716" actId="47"/>
        <pc:sldMkLst>
          <pc:docMk/>
          <pc:sldMk cId="1491408638" sldId="259"/>
        </pc:sldMkLst>
        <pc:spChg chg="mod">
          <ac:chgData name="Stan Cox" userId="9376f276357bfffd" providerId="LiveId" clId="{A359F015-EA2C-4EF8-B8F0-E62D35C9FA74}" dt="2022-09-16T23:28:52.102" v="0"/>
          <ac:spMkLst>
            <pc:docMk/>
            <pc:sldMk cId="1491408638" sldId="259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k cId="1491408638" sldId="259"/>
            <ac:spMk id="3" creationId="{00000000-0000-0000-0000-000000000000}"/>
          </ac:spMkLst>
        </pc:spChg>
        <pc:picChg chg="mod">
          <ac:chgData name="Stan Cox" userId="9376f276357bfffd" providerId="LiveId" clId="{A359F015-EA2C-4EF8-B8F0-E62D35C9FA74}" dt="2022-09-16T23:28:52.102" v="0"/>
          <ac:picMkLst>
            <pc:docMk/>
            <pc:sldMk cId="1491408638" sldId="259"/>
            <ac:picMk id="4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28:52.102" v="0"/>
          <ac:cxnSpMkLst>
            <pc:docMk/>
            <pc:sldMk cId="1491408638" sldId="259"/>
            <ac:cxnSpMk id="6" creationId="{00000000-0000-0000-0000-000000000000}"/>
          </ac:cxnSpMkLst>
        </pc:cxnChg>
      </pc:sldChg>
      <pc:sldChg chg="modSp del mod setBg">
        <pc:chgData name="Stan Cox" userId="9376f276357bfffd" providerId="LiveId" clId="{A359F015-EA2C-4EF8-B8F0-E62D35C9FA74}" dt="2022-09-17T00:25:18.984" v="1260" actId="47"/>
        <pc:sldMkLst>
          <pc:docMk/>
          <pc:sldMk cId="371133933" sldId="260"/>
        </pc:sldMkLst>
        <pc:spChg chg="mod">
          <ac:chgData name="Stan Cox" userId="9376f276357bfffd" providerId="LiveId" clId="{A359F015-EA2C-4EF8-B8F0-E62D35C9FA74}" dt="2022-09-16T23:28:52.336" v="5" actId="27636"/>
          <ac:spMkLst>
            <pc:docMk/>
            <pc:sldMk cId="371133933" sldId="260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k cId="371133933" sldId="260"/>
            <ac:spMk id="3" creationId="{00000000-0000-0000-0000-000000000000}"/>
          </ac:spMkLst>
        </pc:spChg>
        <pc:picChg chg="mod">
          <ac:chgData name="Stan Cox" userId="9376f276357bfffd" providerId="LiveId" clId="{A359F015-EA2C-4EF8-B8F0-E62D35C9FA74}" dt="2022-09-16T23:28:52.102" v="0"/>
          <ac:picMkLst>
            <pc:docMk/>
            <pc:sldMk cId="371133933" sldId="260"/>
            <ac:picMk id="4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28:52.102" v="0"/>
          <ac:cxnSpMkLst>
            <pc:docMk/>
            <pc:sldMk cId="371133933" sldId="260"/>
            <ac:cxnSpMk id="6" creationId="{00000000-0000-0000-0000-000000000000}"/>
          </ac:cxnSpMkLst>
        </pc:cxnChg>
      </pc:sldChg>
      <pc:sldChg chg="modSp del mod setBg">
        <pc:chgData name="Stan Cox" userId="9376f276357bfffd" providerId="LiveId" clId="{A359F015-EA2C-4EF8-B8F0-E62D35C9FA74}" dt="2022-09-17T00:29:12.980" v="1320" actId="47"/>
        <pc:sldMkLst>
          <pc:docMk/>
          <pc:sldMk cId="2073159701" sldId="261"/>
        </pc:sldMkLst>
        <pc:spChg chg="mod">
          <ac:chgData name="Stan Cox" userId="9376f276357bfffd" providerId="LiveId" clId="{A359F015-EA2C-4EF8-B8F0-E62D35C9FA74}" dt="2022-09-16T23:28:52.336" v="6" actId="27636"/>
          <ac:spMkLst>
            <pc:docMk/>
            <pc:sldMk cId="2073159701" sldId="261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k cId="2073159701" sldId="261"/>
            <ac:spMk id="3" creationId="{00000000-0000-0000-0000-000000000000}"/>
          </ac:spMkLst>
        </pc:spChg>
        <pc:picChg chg="mod">
          <ac:chgData name="Stan Cox" userId="9376f276357bfffd" providerId="LiveId" clId="{A359F015-EA2C-4EF8-B8F0-E62D35C9FA74}" dt="2022-09-16T23:28:52.102" v="0"/>
          <ac:picMkLst>
            <pc:docMk/>
            <pc:sldMk cId="2073159701" sldId="261"/>
            <ac:picMk id="4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28:52.102" v="0"/>
          <ac:cxnSpMkLst>
            <pc:docMk/>
            <pc:sldMk cId="2073159701" sldId="261"/>
            <ac:cxnSpMk id="6" creationId="{00000000-0000-0000-0000-000000000000}"/>
          </ac:cxnSpMkLst>
        </pc:cxnChg>
      </pc:sldChg>
      <pc:sldChg chg="delSp modSp mod modTransition setBg modNotesTx">
        <pc:chgData name="Stan Cox" userId="9376f276357bfffd" providerId="LiveId" clId="{A359F015-EA2C-4EF8-B8F0-E62D35C9FA74}" dt="2022-09-17T00:40:47.145" v="1451"/>
        <pc:sldMkLst>
          <pc:docMk/>
          <pc:sldMk cId="3975723538" sldId="262"/>
        </pc:sldMkLst>
        <pc:spChg chg="mod">
          <ac:chgData name="Stan Cox" userId="9376f276357bfffd" providerId="LiveId" clId="{A359F015-EA2C-4EF8-B8F0-E62D35C9FA74}" dt="2022-09-16T23:41:07.298" v="150" actId="1035"/>
          <ac:spMkLst>
            <pc:docMk/>
            <pc:sldMk cId="3975723538" sldId="262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40:48.712" v="116" actId="1035"/>
          <ac:spMkLst>
            <pc:docMk/>
            <pc:sldMk cId="3975723538" sldId="262"/>
            <ac:spMk id="3" creationId="{00000000-0000-0000-0000-000000000000}"/>
          </ac:spMkLst>
        </pc:spChg>
        <pc:picChg chg="del mod">
          <ac:chgData name="Stan Cox" userId="9376f276357bfffd" providerId="LiveId" clId="{A359F015-EA2C-4EF8-B8F0-E62D35C9FA74}" dt="2022-09-16T23:37:46.074" v="55" actId="478"/>
          <ac:picMkLst>
            <pc:docMk/>
            <pc:sldMk cId="3975723538" sldId="262"/>
            <ac:picMk id="4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41:01.241" v="134" actId="14100"/>
          <ac:cxnSpMkLst>
            <pc:docMk/>
            <pc:sldMk cId="3975723538" sldId="262"/>
            <ac:cxnSpMk id="6" creationId="{00000000-0000-0000-0000-000000000000}"/>
          </ac:cxnSpMkLst>
        </pc:cxnChg>
      </pc:sldChg>
      <pc:sldChg chg="delSp modSp mod modTransition setBg modNotesTx">
        <pc:chgData name="Stan Cox" userId="9376f276357bfffd" providerId="LiveId" clId="{A359F015-EA2C-4EF8-B8F0-E62D35C9FA74}" dt="2022-09-17T00:40:47.145" v="1451"/>
        <pc:sldMkLst>
          <pc:docMk/>
          <pc:sldMk cId="845435029" sldId="263"/>
        </pc:sldMkLst>
        <pc:spChg chg="mod">
          <ac:chgData name="Stan Cox" userId="9376f276357bfffd" providerId="LiveId" clId="{A359F015-EA2C-4EF8-B8F0-E62D35C9FA74}" dt="2022-09-16T23:49:34.709" v="340" actId="14100"/>
          <ac:spMkLst>
            <pc:docMk/>
            <pc:sldMk cId="845435029" sldId="263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50:13.763" v="348" actId="255"/>
          <ac:spMkLst>
            <pc:docMk/>
            <pc:sldMk cId="845435029" sldId="263"/>
            <ac:spMk id="3" creationId="{00000000-0000-0000-0000-000000000000}"/>
          </ac:spMkLst>
        </pc:spChg>
        <pc:picChg chg="del mod">
          <ac:chgData name="Stan Cox" userId="9376f276357bfffd" providerId="LiveId" clId="{A359F015-EA2C-4EF8-B8F0-E62D35C9FA74}" dt="2022-09-16T23:49:08.593" v="333" actId="478"/>
          <ac:picMkLst>
            <pc:docMk/>
            <pc:sldMk cId="845435029" sldId="263"/>
            <ac:picMk id="4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49:52.618" v="343" actId="14100"/>
          <ac:cxnSpMkLst>
            <pc:docMk/>
            <pc:sldMk cId="845435029" sldId="263"/>
            <ac:cxnSpMk id="6" creationId="{00000000-0000-0000-0000-000000000000}"/>
          </ac:cxnSpMkLst>
        </pc:cxnChg>
      </pc:sldChg>
      <pc:sldChg chg="addSp delSp modSp mod modTransition setBg modAnim modNotesTx">
        <pc:chgData name="Stan Cox" userId="9376f276357bfffd" providerId="LiveId" clId="{A359F015-EA2C-4EF8-B8F0-E62D35C9FA74}" dt="2022-09-17T00:40:47.145" v="1451"/>
        <pc:sldMkLst>
          <pc:docMk/>
          <pc:sldMk cId="2786173250" sldId="264"/>
        </pc:sldMkLst>
        <pc:spChg chg="mod">
          <ac:chgData name="Stan Cox" userId="9376f276357bfffd" providerId="LiveId" clId="{A359F015-EA2C-4EF8-B8F0-E62D35C9FA74}" dt="2022-09-17T00:09:58.096" v="978" actId="1076"/>
          <ac:spMkLst>
            <pc:docMk/>
            <pc:sldMk cId="2786173250" sldId="264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7T00:12:16.390" v="1065" actId="14100"/>
          <ac:spMkLst>
            <pc:docMk/>
            <pc:sldMk cId="2786173250" sldId="264"/>
            <ac:spMk id="5" creationId="{00000000-0000-0000-0000-000000000000}"/>
          </ac:spMkLst>
        </pc:spChg>
        <pc:picChg chg="mod">
          <ac:chgData name="Stan Cox" userId="9376f276357bfffd" providerId="LiveId" clId="{A359F015-EA2C-4EF8-B8F0-E62D35C9FA74}" dt="2022-09-17T00:09:47.131" v="976" actId="14100"/>
          <ac:picMkLst>
            <pc:docMk/>
            <pc:sldMk cId="2786173250" sldId="264"/>
            <ac:picMk id="6" creationId="{00000000-0000-0000-0000-000000000000}"/>
          </ac:picMkLst>
        </pc:picChg>
        <pc:cxnChg chg="add mod">
          <ac:chgData name="Stan Cox" userId="9376f276357bfffd" providerId="LiveId" clId="{A359F015-EA2C-4EF8-B8F0-E62D35C9FA74}" dt="2022-09-17T00:10:19.683" v="981" actId="14100"/>
          <ac:cxnSpMkLst>
            <pc:docMk/>
            <pc:sldMk cId="2786173250" sldId="264"/>
            <ac:cxnSpMk id="3" creationId="{79E7BFC5-DAC8-EFA4-C359-AD6F57180899}"/>
          </ac:cxnSpMkLst>
        </pc:cxnChg>
        <pc:cxnChg chg="del mod">
          <ac:chgData name="Stan Cox" userId="9376f276357bfffd" providerId="LiveId" clId="{A359F015-EA2C-4EF8-B8F0-E62D35C9FA74}" dt="2022-09-17T00:10:02.144" v="979" actId="478"/>
          <ac:cxnSpMkLst>
            <pc:docMk/>
            <pc:sldMk cId="2786173250" sldId="264"/>
            <ac:cxnSpMk id="7" creationId="{00000000-0000-0000-0000-000000000000}"/>
          </ac:cxnSpMkLst>
        </pc:cxnChg>
      </pc:sldChg>
      <pc:sldChg chg="modSp del setBg">
        <pc:chgData name="Stan Cox" userId="9376f276357bfffd" providerId="LiveId" clId="{A359F015-EA2C-4EF8-B8F0-E62D35C9FA74}" dt="2022-09-17T00:19:38.132" v="1201" actId="47"/>
        <pc:sldMkLst>
          <pc:docMk/>
          <pc:sldMk cId="1403735300" sldId="265"/>
        </pc:sldMkLst>
        <pc:spChg chg="mod">
          <ac:chgData name="Stan Cox" userId="9376f276357bfffd" providerId="LiveId" clId="{A359F015-EA2C-4EF8-B8F0-E62D35C9FA74}" dt="2022-09-16T23:28:52.102" v="0"/>
          <ac:spMkLst>
            <pc:docMk/>
            <pc:sldMk cId="1403735300" sldId="265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k cId="1403735300" sldId="265"/>
            <ac:spMk id="5" creationId="{00000000-0000-0000-0000-000000000000}"/>
          </ac:spMkLst>
        </pc:spChg>
        <pc:picChg chg="mod">
          <ac:chgData name="Stan Cox" userId="9376f276357bfffd" providerId="LiveId" clId="{A359F015-EA2C-4EF8-B8F0-E62D35C9FA74}" dt="2022-09-16T23:28:52.102" v="0"/>
          <ac:picMkLst>
            <pc:docMk/>
            <pc:sldMk cId="1403735300" sldId="265"/>
            <ac:picMk id="6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28:52.102" v="0"/>
          <ac:cxnSpMkLst>
            <pc:docMk/>
            <pc:sldMk cId="1403735300" sldId="265"/>
            <ac:cxnSpMk id="7" creationId="{00000000-0000-0000-0000-000000000000}"/>
          </ac:cxnSpMkLst>
        </pc:cxnChg>
      </pc:sldChg>
      <pc:sldChg chg="modSp del setBg">
        <pc:chgData name="Stan Cox" userId="9376f276357bfffd" providerId="LiveId" clId="{A359F015-EA2C-4EF8-B8F0-E62D35C9FA74}" dt="2022-09-17T00:29:09.826" v="1319" actId="47"/>
        <pc:sldMkLst>
          <pc:docMk/>
          <pc:sldMk cId="2899385413" sldId="266"/>
        </pc:sldMkLst>
        <pc:spChg chg="mod">
          <ac:chgData name="Stan Cox" userId="9376f276357bfffd" providerId="LiveId" clId="{A359F015-EA2C-4EF8-B8F0-E62D35C9FA74}" dt="2022-09-16T23:28:52.102" v="0"/>
          <ac:spMkLst>
            <pc:docMk/>
            <pc:sldMk cId="2899385413" sldId="266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k cId="2899385413" sldId="266"/>
            <ac:spMk id="5" creationId="{00000000-0000-0000-0000-000000000000}"/>
          </ac:spMkLst>
        </pc:spChg>
        <pc:picChg chg="mod">
          <ac:chgData name="Stan Cox" userId="9376f276357bfffd" providerId="LiveId" clId="{A359F015-EA2C-4EF8-B8F0-E62D35C9FA74}" dt="2022-09-16T23:28:52.102" v="0"/>
          <ac:picMkLst>
            <pc:docMk/>
            <pc:sldMk cId="2899385413" sldId="266"/>
            <ac:picMk id="6" creationId="{00000000-0000-0000-0000-000000000000}"/>
          </ac:picMkLst>
        </pc:picChg>
        <pc:cxnChg chg="mod">
          <ac:chgData name="Stan Cox" userId="9376f276357bfffd" providerId="LiveId" clId="{A359F015-EA2C-4EF8-B8F0-E62D35C9FA74}" dt="2022-09-16T23:28:52.102" v="0"/>
          <ac:cxnSpMkLst>
            <pc:docMk/>
            <pc:sldMk cId="2899385413" sldId="266"/>
            <ac:cxnSpMk id="7" creationId="{00000000-0000-0000-0000-000000000000}"/>
          </ac:cxnSpMkLst>
        </pc:cxnChg>
      </pc:sldChg>
      <pc:sldChg chg="addSp delSp modSp mod ord modTransition setBg modAnim modNotesTx">
        <pc:chgData name="Stan Cox" userId="9376f276357bfffd" providerId="LiveId" clId="{A359F015-EA2C-4EF8-B8F0-E62D35C9FA74}" dt="2022-09-17T00:40:47.145" v="1451"/>
        <pc:sldMkLst>
          <pc:docMk/>
          <pc:sldMk cId="3811043310" sldId="267"/>
        </pc:sldMkLst>
        <pc:spChg chg="mod">
          <ac:chgData name="Stan Cox" userId="9376f276357bfffd" providerId="LiveId" clId="{A359F015-EA2C-4EF8-B8F0-E62D35C9FA74}" dt="2022-09-17T00:13:31.756" v="1078" actId="14100"/>
          <ac:spMkLst>
            <pc:docMk/>
            <pc:sldMk cId="3811043310" sldId="267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7T00:35:13.472" v="1323" actId="20577"/>
          <ac:spMkLst>
            <pc:docMk/>
            <pc:sldMk cId="3811043310" sldId="267"/>
            <ac:spMk id="5" creationId="{00000000-0000-0000-0000-000000000000}"/>
          </ac:spMkLst>
        </pc:spChg>
        <pc:picChg chg="add mod">
          <ac:chgData name="Stan Cox" userId="9376f276357bfffd" providerId="LiveId" clId="{A359F015-EA2C-4EF8-B8F0-E62D35C9FA74}" dt="2022-09-17T00:12:56.485" v="1070"/>
          <ac:picMkLst>
            <pc:docMk/>
            <pc:sldMk cId="3811043310" sldId="267"/>
            <ac:picMk id="3" creationId="{830E1134-40E1-A077-46E7-B9C30D7CC4CB}"/>
          </ac:picMkLst>
        </pc:picChg>
        <pc:picChg chg="del mod">
          <ac:chgData name="Stan Cox" userId="9376f276357bfffd" providerId="LiveId" clId="{A359F015-EA2C-4EF8-B8F0-E62D35C9FA74}" dt="2022-09-17T00:12:46.161" v="1069" actId="478"/>
          <ac:picMkLst>
            <pc:docMk/>
            <pc:sldMk cId="3811043310" sldId="267"/>
            <ac:picMk id="6" creationId="{00000000-0000-0000-0000-000000000000}"/>
          </ac:picMkLst>
        </pc:picChg>
        <pc:cxnChg chg="add mod">
          <ac:chgData name="Stan Cox" userId="9376f276357bfffd" providerId="LiveId" clId="{A359F015-EA2C-4EF8-B8F0-E62D35C9FA74}" dt="2022-09-17T00:13:06.416" v="1072"/>
          <ac:cxnSpMkLst>
            <pc:docMk/>
            <pc:sldMk cId="3811043310" sldId="267"/>
            <ac:cxnSpMk id="4" creationId="{A16FF9DD-C269-BB56-EEF6-3F53D8319DCB}"/>
          </ac:cxnSpMkLst>
        </pc:cxnChg>
        <pc:cxnChg chg="del mod">
          <ac:chgData name="Stan Cox" userId="9376f276357bfffd" providerId="LiveId" clId="{A359F015-EA2C-4EF8-B8F0-E62D35C9FA74}" dt="2022-09-17T00:13:05.825" v="1071" actId="478"/>
          <ac:cxnSpMkLst>
            <pc:docMk/>
            <pc:sldMk cId="3811043310" sldId="267"/>
            <ac:cxnSpMk id="7" creationId="{00000000-0000-0000-0000-000000000000}"/>
          </ac:cxnSpMkLst>
        </pc:cxnChg>
      </pc:sldChg>
      <pc:sldChg chg="addSp delSp modSp mod modTransition setBg modNotesTx">
        <pc:chgData name="Stan Cox" userId="9376f276357bfffd" providerId="LiveId" clId="{A359F015-EA2C-4EF8-B8F0-E62D35C9FA74}" dt="2022-09-17T00:41:02.274" v="1453"/>
        <pc:sldMkLst>
          <pc:docMk/>
          <pc:sldMk cId="2766909487" sldId="271"/>
        </pc:sldMkLst>
        <pc:spChg chg="mod">
          <ac:chgData name="Stan Cox" userId="9376f276357bfffd" providerId="LiveId" clId="{A359F015-EA2C-4EF8-B8F0-E62D35C9FA74}" dt="2022-09-16T23:37:27.729" v="52" actId="2711"/>
          <ac:spMkLst>
            <pc:docMk/>
            <pc:sldMk cId="2766909487" sldId="271"/>
            <ac:spMk id="2" creationId="{00000000-0000-0000-0000-000000000000}"/>
          </ac:spMkLst>
        </pc:spChg>
        <pc:spChg chg="del mod">
          <ac:chgData name="Stan Cox" userId="9376f276357bfffd" providerId="LiveId" clId="{A359F015-EA2C-4EF8-B8F0-E62D35C9FA74}" dt="2022-09-16T23:47:21.707" v="314" actId="478"/>
          <ac:spMkLst>
            <pc:docMk/>
            <pc:sldMk cId="2766909487" sldId="271"/>
            <ac:spMk id="3" creationId="{00000000-0000-0000-0000-000000000000}"/>
          </ac:spMkLst>
        </pc:spChg>
        <pc:spChg chg="add mod">
          <ac:chgData name="Stan Cox" userId="9376f276357bfffd" providerId="LiveId" clId="{A359F015-EA2C-4EF8-B8F0-E62D35C9FA74}" dt="2022-09-16T23:47:54.671" v="332" actId="27636"/>
          <ac:spMkLst>
            <pc:docMk/>
            <pc:sldMk cId="2766909487" sldId="271"/>
            <ac:spMk id="5" creationId="{07F9E645-FE08-3FEA-BDB7-B70D30BE21D4}"/>
          </ac:spMkLst>
        </pc:spChg>
      </pc:sldChg>
      <pc:sldChg chg="addSp delSp modSp mod modTransition setBg modNotesTx">
        <pc:chgData name="Stan Cox" userId="9376f276357bfffd" providerId="LiveId" clId="{A359F015-EA2C-4EF8-B8F0-E62D35C9FA74}" dt="2022-09-17T00:40:47.145" v="1451"/>
        <pc:sldMkLst>
          <pc:docMk/>
          <pc:sldMk cId="291533303" sldId="272"/>
        </pc:sldMkLst>
        <pc:spChg chg="mod">
          <ac:chgData name="Stan Cox" userId="9376f276357bfffd" providerId="LiveId" clId="{A359F015-EA2C-4EF8-B8F0-E62D35C9FA74}" dt="2022-09-16T23:52:41.651" v="401" actId="14100"/>
          <ac:spMkLst>
            <pc:docMk/>
            <pc:sldMk cId="291533303" sldId="272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53:13.192" v="431" actId="403"/>
          <ac:spMkLst>
            <pc:docMk/>
            <pc:sldMk cId="291533303" sldId="272"/>
            <ac:spMk id="3" creationId="{00000000-0000-0000-0000-000000000000}"/>
          </ac:spMkLst>
        </pc:spChg>
        <pc:picChg chg="del mod">
          <ac:chgData name="Stan Cox" userId="9376f276357bfffd" providerId="LiveId" clId="{A359F015-EA2C-4EF8-B8F0-E62D35C9FA74}" dt="2022-09-16T23:52:26.825" v="396" actId="478"/>
          <ac:picMkLst>
            <pc:docMk/>
            <pc:sldMk cId="291533303" sldId="272"/>
            <ac:picMk id="4" creationId="{00000000-0000-0000-0000-000000000000}"/>
          </ac:picMkLst>
        </pc:picChg>
        <pc:cxnChg chg="add mod">
          <ac:chgData name="Stan Cox" userId="9376f276357bfffd" providerId="LiveId" clId="{A359F015-EA2C-4EF8-B8F0-E62D35C9FA74}" dt="2022-09-16T23:52:33.456" v="398"/>
          <ac:cxnSpMkLst>
            <pc:docMk/>
            <pc:sldMk cId="291533303" sldId="272"/>
            <ac:cxnSpMk id="5" creationId="{FEC5BEE7-B0B1-D8B7-0BBC-F168BF4A58E2}"/>
          </ac:cxnSpMkLst>
        </pc:cxnChg>
        <pc:cxnChg chg="del mod">
          <ac:chgData name="Stan Cox" userId="9376f276357bfffd" providerId="LiveId" clId="{A359F015-EA2C-4EF8-B8F0-E62D35C9FA74}" dt="2022-09-16T23:52:32.330" v="397" actId="478"/>
          <ac:cxnSpMkLst>
            <pc:docMk/>
            <pc:sldMk cId="291533303" sldId="272"/>
            <ac:cxnSpMk id="6" creationId="{00000000-0000-0000-0000-000000000000}"/>
          </ac:cxnSpMkLst>
        </pc:cxnChg>
      </pc:sldChg>
      <pc:sldMasterChg chg="modSp modSldLayout">
        <pc:chgData name="Stan Cox" userId="9376f276357bfffd" providerId="LiveId" clId="{A359F015-EA2C-4EF8-B8F0-E62D35C9FA74}" dt="2022-09-16T23:28:52.102" v="0"/>
        <pc:sldMasterMkLst>
          <pc:docMk/>
          <pc:sldMasterMk cId="1095346528" sldId="2147483660"/>
        </pc:sldMasterMkLst>
        <pc:spChg chg="mod">
          <ac:chgData name="Stan Cox" userId="9376f276357bfffd" providerId="LiveId" clId="{A359F015-EA2C-4EF8-B8F0-E62D35C9FA74}" dt="2022-09-16T23:28:52.102" v="0"/>
          <ac:spMkLst>
            <pc:docMk/>
            <pc:sldMasterMk cId="1095346528" sldId="2147483660"/>
            <ac:spMk id="2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asterMk cId="1095346528" sldId="2147483660"/>
            <ac:spMk id="3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asterMk cId="1095346528" sldId="2147483660"/>
            <ac:spMk id="4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asterMk cId="1095346528" sldId="2147483660"/>
            <ac:spMk id="5" creationId="{00000000-0000-0000-0000-000000000000}"/>
          </ac:spMkLst>
        </pc:spChg>
        <pc:spChg chg="mod">
          <ac:chgData name="Stan Cox" userId="9376f276357bfffd" providerId="LiveId" clId="{A359F015-EA2C-4EF8-B8F0-E62D35C9FA74}" dt="2022-09-16T23:28:52.102" v="0"/>
          <ac:spMkLst>
            <pc:docMk/>
            <pc:sldMasterMk cId="1095346528" sldId="2147483660"/>
            <ac:spMk id="6" creationId="{00000000-0000-0000-0000-000000000000}"/>
          </ac:spMkLst>
        </pc:sp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1363388222" sldId="2147483661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1363388222" sldId="2147483661"/>
              <ac:spMk id="2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1363388222" sldId="2147483661"/>
              <ac:spMk id="3" creationId="{00000000-0000-0000-0000-000000000000}"/>
            </ac:spMkLst>
          </pc:spChg>
        </pc:sldLayout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2791125882" sldId="2147483663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791125882" sldId="2147483663"/>
              <ac:spMk id="2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791125882" sldId="2147483663"/>
              <ac:spMk id="3" creationId="{00000000-0000-0000-0000-000000000000}"/>
            </ac:spMkLst>
          </pc:spChg>
        </pc:sldLayout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2790236446" sldId="2147483664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790236446" sldId="2147483664"/>
              <ac:spMk id="3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790236446" sldId="2147483664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2808016435" sldId="2147483665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808016435" sldId="2147483665"/>
              <ac:spMk id="2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808016435" sldId="2147483665"/>
              <ac:spMk id="3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808016435" sldId="2147483665"/>
              <ac:spMk id="4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808016435" sldId="2147483665"/>
              <ac:spMk id="5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2808016435" sldId="2147483665"/>
              <ac:spMk id="6" creationId="{00000000-0000-0000-0000-000000000000}"/>
            </ac:spMkLst>
          </pc:spChg>
        </pc:sldLayout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4059321399" sldId="2147483668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4059321399" sldId="2147483668"/>
              <ac:spMk id="2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4059321399" sldId="2147483668"/>
              <ac:spMk id="3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4059321399" sldId="2147483668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464236318" sldId="2147483669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464236318" sldId="2147483669"/>
              <ac:spMk id="2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464236318" sldId="2147483669"/>
              <ac:spMk id="3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464236318" sldId="2147483669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A359F015-EA2C-4EF8-B8F0-E62D35C9FA74}" dt="2022-09-16T23:28:52.102" v="0"/>
          <pc:sldLayoutMkLst>
            <pc:docMk/>
            <pc:sldMasterMk cId="1095346528" sldId="2147483660"/>
            <pc:sldLayoutMk cId="917146646" sldId="2147483671"/>
          </pc:sldLayoutMkLst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917146646" sldId="2147483671"/>
              <ac:spMk id="2" creationId="{00000000-0000-0000-0000-000000000000}"/>
            </ac:spMkLst>
          </pc:spChg>
          <pc:spChg chg="mod">
            <ac:chgData name="Stan Cox" userId="9376f276357bfffd" providerId="LiveId" clId="{A359F015-EA2C-4EF8-B8F0-E62D35C9FA74}" dt="2022-09-16T23:28:52.102" v="0"/>
            <ac:spMkLst>
              <pc:docMk/>
              <pc:sldMasterMk cId="1095346528" sldId="2147483660"/>
              <pc:sldLayoutMk cId="917146646" sldId="2147483671"/>
              <ac:spMk id="3" creationId="{00000000-0000-0000-0000-000000000000}"/>
            </ac:spMkLst>
          </pc:spChg>
        </pc:sldLayoutChg>
      </pc:sldMasterChg>
      <pc:sldMasterChg chg="setBg modSldLayout">
        <pc:chgData name="Stan Cox" userId="9376f276357bfffd" providerId="LiveId" clId="{A359F015-EA2C-4EF8-B8F0-E62D35C9FA74}" dt="2022-09-16T23:34:40.257" v="40"/>
        <pc:sldMasterMkLst>
          <pc:docMk/>
          <pc:sldMasterMk cId="3805387682" sldId="2147483672"/>
        </pc:sldMasterMkLst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2561054709" sldId="2147483673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13045136" sldId="2147483674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3788436867" sldId="2147483675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1456880894" sldId="2147483676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4242396047" sldId="2147483677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3096662080" sldId="2147483678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3306966241" sldId="2147483679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2297803700" sldId="2147483680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413401896" sldId="2147483681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1780551430" sldId="2147483682"/>
          </pc:sldLayoutMkLst>
        </pc:sldLayoutChg>
        <pc:sldLayoutChg chg="setBg">
          <pc:chgData name="Stan Cox" userId="9376f276357bfffd" providerId="LiveId" clId="{A359F015-EA2C-4EF8-B8F0-E62D35C9FA74}" dt="2022-09-16T23:34:40.257" v="40"/>
          <pc:sldLayoutMkLst>
            <pc:docMk/>
            <pc:sldMasterMk cId="3805387682" sldId="2147483672"/>
            <pc:sldLayoutMk cId="2571393104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229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500" dirty="0">
                <a:latin typeface="Fondamento" panose="03020505000000020004" pitchFamily="66" charset="0"/>
              </a:rPr>
              <a:t>Hannah’s Prayer </a:t>
            </a:r>
            <a:r>
              <a:rPr lang="en-US" dirty="0"/>
              <a:t>(1 Samuel 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September 18, 2022 @ 11am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</p:spTree>
    <p:extLst>
      <p:ext uri="{BB962C8B-B14F-4D97-AF65-F5344CB8AC3E}">
        <p14:creationId xmlns:p14="http://schemas.microsoft.com/office/powerpoint/2010/main" val="112218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30408AD-8CBE-4086-BBE0-755322E6C80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7FFC2AC-DC91-4B0E-85B8-1C5571F4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loosely</a:t>
            </a:r>
            <a:r>
              <a:rPr lang="en-US" baseline="0" dirty="0"/>
              <a:t> on material from Mark Copeland’s lesson “Hannah – A Woman of Faith”</a:t>
            </a:r>
          </a:p>
          <a:p>
            <a:r>
              <a:rPr lang="en-US" baseline="0" dirty="0"/>
              <a:t>Preached at West Side on April 6, 2014 AM</a:t>
            </a:r>
          </a:p>
          <a:p>
            <a:r>
              <a:rPr lang="en-US" baseline="0" dirty="0"/>
              <a:t>Preached again at West Side on September 18, 2022 @ 11am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Introduction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(1 Samuel 1:1-2),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“Now there was a certain man of </a:t>
            </a:r>
            <a:r>
              <a:rPr lang="en-US" sz="1200" i="1" dirty="0" err="1">
                <a:solidFill>
                  <a:schemeClr val="tx1"/>
                </a:solidFill>
                <a:latin typeface="+mn-lt"/>
              </a:rPr>
              <a:t>Ramathaim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+mn-lt"/>
              </a:rPr>
              <a:t>Zophim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, of the mountains of Ephraim, and his name was </a:t>
            </a:r>
            <a:r>
              <a:rPr lang="en-US" sz="1200" i="1" dirty="0" err="1">
                <a:solidFill>
                  <a:schemeClr val="tx1"/>
                </a:solidFill>
                <a:latin typeface="+mn-lt"/>
              </a:rPr>
              <a:t>Elkanah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 the son of </a:t>
            </a:r>
            <a:r>
              <a:rPr lang="en-US" sz="1200" i="1" dirty="0" err="1">
                <a:solidFill>
                  <a:schemeClr val="tx1"/>
                </a:solidFill>
                <a:latin typeface="+mn-lt"/>
              </a:rPr>
              <a:t>Jeroham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, the son of Elihu, the son of Tohu, the son of </a:t>
            </a:r>
            <a:r>
              <a:rPr lang="en-US" sz="1200" i="1" dirty="0" err="1">
                <a:solidFill>
                  <a:schemeClr val="tx1"/>
                </a:solidFill>
                <a:latin typeface="+mn-lt"/>
              </a:rPr>
              <a:t>Zuph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, an Ephraimite. </a:t>
            </a:r>
            <a:r>
              <a:rPr lang="en-US" sz="1200" i="1" baseline="30000" dirty="0">
                <a:solidFill>
                  <a:schemeClr val="tx1"/>
                </a:solidFill>
                <a:latin typeface="+mn-lt"/>
              </a:rPr>
              <a:t>2 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And he had two wives: the name of one was Hannah, and the name of the other Peninnah. Peninnah had children, but </a:t>
            </a:r>
            <a:r>
              <a:rPr lang="en-US" sz="1200" i="1" u="sng" dirty="0">
                <a:solidFill>
                  <a:schemeClr val="tx1"/>
                </a:solidFill>
                <a:latin typeface="+mn-lt"/>
              </a:rPr>
              <a:t>Hannah had no children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.”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Godly women can have problems, as did Hannah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(1 Samuel 1:4-7), </a:t>
            </a:r>
            <a:r>
              <a:rPr lang="en-US" sz="1200" i="1" dirty="0">
                <a:solidFill>
                  <a:schemeClr val="tx1"/>
                </a:solidFill>
              </a:rPr>
              <a:t>“And whenever the time came for </a:t>
            </a:r>
            <a:r>
              <a:rPr lang="en-US" sz="1200" i="1" dirty="0" err="1">
                <a:solidFill>
                  <a:schemeClr val="tx1"/>
                </a:solidFill>
              </a:rPr>
              <a:t>Elkanah</a:t>
            </a:r>
            <a:r>
              <a:rPr lang="en-US" sz="1200" i="1" dirty="0">
                <a:solidFill>
                  <a:schemeClr val="tx1"/>
                </a:solidFill>
              </a:rPr>
              <a:t> to make an offering, he would give portions to Peninnah his wife and to all her sons and daughters. </a:t>
            </a:r>
            <a:r>
              <a:rPr lang="en-US" sz="1200" i="1" baseline="30000" dirty="0">
                <a:solidFill>
                  <a:schemeClr val="tx1"/>
                </a:solidFill>
              </a:rPr>
              <a:t>5 </a:t>
            </a:r>
            <a:r>
              <a:rPr lang="en-US" sz="1200" i="1" dirty="0">
                <a:solidFill>
                  <a:schemeClr val="tx1"/>
                </a:solidFill>
              </a:rPr>
              <a:t>But to Hannah he would give a double portion, for he loved Hannah, although the </a:t>
            </a:r>
            <a:r>
              <a:rPr lang="en-US" sz="1200" i="1" cap="small" dirty="0">
                <a:solidFill>
                  <a:schemeClr val="tx1"/>
                </a:solidFill>
              </a:rPr>
              <a:t>Lord</a:t>
            </a:r>
            <a:r>
              <a:rPr lang="en-US" sz="1200" i="1" dirty="0">
                <a:solidFill>
                  <a:schemeClr val="tx1"/>
                </a:solidFill>
              </a:rPr>
              <a:t> had closed her womb. </a:t>
            </a:r>
            <a:r>
              <a:rPr lang="en-US" sz="1200" i="1" baseline="30000" dirty="0">
                <a:solidFill>
                  <a:schemeClr val="tx1"/>
                </a:solidFill>
              </a:rPr>
              <a:t>6 </a:t>
            </a:r>
            <a:r>
              <a:rPr lang="en-US" sz="1200" i="1" dirty="0">
                <a:solidFill>
                  <a:schemeClr val="tx1"/>
                </a:solidFill>
              </a:rPr>
              <a:t>And </a:t>
            </a:r>
            <a:r>
              <a:rPr lang="en-US" sz="1200" i="1" u="sng" dirty="0">
                <a:solidFill>
                  <a:schemeClr val="tx1"/>
                </a:solidFill>
              </a:rPr>
              <a:t>her rival also provoked her severely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u="sng" dirty="0">
                <a:solidFill>
                  <a:schemeClr val="tx1"/>
                </a:solidFill>
              </a:rPr>
              <a:t>to make her miserable</a:t>
            </a:r>
            <a:r>
              <a:rPr lang="en-US" sz="1200" i="1" dirty="0">
                <a:solidFill>
                  <a:schemeClr val="tx1"/>
                </a:solidFill>
              </a:rPr>
              <a:t>, because the </a:t>
            </a:r>
            <a:r>
              <a:rPr lang="en-US" sz="1200" i="1" cap="small" dirty="0">
                <a:solidFill>
                  <a:schemeClr val="tx1"/>
                </a:solidFill>
              </a:rPr>
              <a:t>Lord</a:t>
            </a:r>
            <a:r>
              <a:rPr lang="en-US" sz="1200" i="1" dirty="0">
                <a:solidFill>
                  <a:schemeClr val="tx1"/>
                </a:solidFill>
              </a:rPr>
              <a:t> had closed her womb. </a:t>
            </a:r>
            <a:r>
              <a:rPr lang="en-US" sz="1200" i="1" baseline="30000" dirty="0">
                <a:solidFill>
                  <a:schemeClr val="tx1"/>
                </a:solidFill>
              </a:rPr>
              <a:t>7 </a:t>
            </a:r>
            <a:r>
              <a:rPr lang="en-US" sz="1200" i="1" dirty="0">
                <a:solidFill>
                  <a:schemeClr val="tx1"/>
                </a:solidFill>
              </a:rPr>
              <a:t>So it was, year by year, when she went up to the house of the </a:t>
            </a:r>
            <a:r>
              <a:rPr lang="en-US" sz="1200" i="1" cap="small" dirty="0">
                <a:solidFill>
                  <a:schemeClr val="tx1"/>
                </a:solidFill>
              </a:rPr>
              <a:t>Lord</a:t>
            </a:r>
            <a:r>
              <a:rPr lang="en-US" sz="1200" i="1" dirty="0">
                <a:solidFill>
                  <a:schemeClr val="tx1"/>
                </a:solidFill>
              </a:rPr>
              <a:t>, that </a:t>
            </a:r>
            <a:r>
              <a:rPr lang="en-US" sz="1200" i="1" u="sng" dirty="0">
                <a:solidFill>
                  <a:schemeClr val="tx1"/>
                </a:solidFill>
              </a:rPr>
              <a:t>she provoked her</a:t>
            </a:r>
            <a:r>
              <a:rPr lang="en-US" sz="1200" i="1" dirty="0">
                <a:solidFill>
                  <a:schemeClr val="tx1"/>
                </a:solidFill>
              </a:rPr>
              <a:t>; </a:t>
            </a:r>
            <a:r>
              <a:rPr lang="en-US" sz="1200" i="1" u="sng" dirty="0">
                <a:solidFill>
                  <a:schemeClr val="tx1"/>
                </a:solidFill>
              </a:rPr>
              <a:t>therefore she wept and did not eat</a:t>
            </a:r>
            <a:r>
              <a:rPr lang="en-US" sz="1200" i="1" dirty="0">
                <a:solidFill>
                  <a:schemeClr val="tx1"/>
                </a:solidFill>
              </a:rPr>
              <a:t>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(1 Samuel 1:8), </a:t>
            </a:r>
            <a:r>
              <a:rPr lang="en-US" sz="1200" i="1" dirty="0"/>
              <a:t>“Then </a:t>
            </a:r>
            <a:r>
              <a:rPr lang="en-US" sz="1200" i="1" dirty="0" err="1"/>
              <a:t>Elkanah</a:t>
            </a:r>
            <a:r>
              <a:rPr lang="en-US" sz="1200" i="1" dirty="0"/>
              <a:t> her husband said to her, “Hannah, why do you weep? Why do you not eat? And why is your heart grieved? Am I not better to you than ten sons?”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Nothing can replace or substitute for the presence of a child.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(Psalm 113:5), </a:t>
            </a:r>
            <a:r>
              <a:rPr lang="en-US" sz="1200" i="1" dirty="0">
                <a:solidFill>
                  <a:schemeClr val="tx1"/>
                </a:solidFill>
              </a:rPr>
              <a:t>“Who is like the LORD our God, who is seated on high, 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(Psalm 113:9), </a:t>
            </a:r>
            <a:r>
              <a:rPr lang="en-US" sz="1200" i="1" dirty="0">
                <a:solidFill>
                  <a:schemeClr val="tx1"/>
                </a:solidFill>
              </a:rPr>
              <a:t>“… He gives the barren woman a home, making her the joyous mother of children. Praise the LORD!” (English Standard Version)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(Psalm 127:3), </a:t>
            </a:r>
            <a:r>
              <a:rPr lang="en-US" sz="1200" i="1" dirty="0">
                <a:solidFill>
                  <a:schemeClr val="tx1"/>
                </a:solidFill>
              </a:rPr>
              <a:t>“Behold, children are a heritage from the </a:t>
            </a:r>
            <a:r>
              <a:rPr lang="en-US" sz="1200" i="1" cap="small" dirty="0">
                <a:solidFill>
                  <a:schemeClr val="tx1"/>
                </a:solidFill>
              </a:rPr>
              <a:t>Lord</a:t>
            </a:r>
            <a:r>
              <a:rPr lang="en-US" sz="1200" i="1" dirty="0">
                <a:solidFill>
                  <a:schemeClr val="tx1"/>
                </a:solidFill>
              </a:rPr>
              <a:t>, The fruit of the womb is a reward.”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Discussion: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When godly women like Hannah have problems and sadness, what distinguishes them as godly is the way they handle those problems.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go to God in Prayer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Consider the prayer of Hannah, and what is found within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(1 Samuel 1:9-18) READ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What you see in her prayer: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bitterness of soul (10)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anguished weeping (10)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offers of a solemn vow (11)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persistence (12)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her heart (13)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all her soul (15-16)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faith in God’s promise (18)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9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What we learn from Hannah’s Prayer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Pray fervently and consistently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(Colossians 4:2), </a:t>
            </a:r>
            <a:r>
              <a:rPr lang="en-US" sz="1200" i="1" dirty="0">
                <a:solidFill>
                  <a:schemeClr val="tx1"/>
                </a:solidFill>
              </a:rPr>
              <a:t>”Continue earnestly in prayer, being vigilant in it with thanksgiving.”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(cf. 1 Thessalonians 5:17, </a:t>
            </a:r>
            <a:r>
              <a:rPr lang="en-US" sz="1200" i="1" dirty="0">
                <a:solidFill>
                  <a:schemeClr val="tx1"/>
                </a:solidFill>
              </a:rPr>
              <a:t>“Pray without ceasing.”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[CLICK] Pray with Faith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(1 John 5:14-15), </a:t>
            </a:r>
            <a:r>
              <a:rPr lang="en-US" sz="1200" i="1" dirty="0">
                <a:solidFill>
                  <a:schemeClr val="tx1"/>
                </a:solidFill>
              </a:rPr>
              <a:t>“</a:t>
            </a:r>
            <a:r>
              <a:rPr lang="en-US" i="1" dirty="0"/>
              <a:t>Now this is the confidence that we have in Him, that if we ask anything according to His will, He hears us.</a:t>
            </a:r>
            <a:r>
              <a:rPr lang="en-US" i="1" baseline="30000" dirty="0"/>
              <a:t> 15</a:t>
            </a:r>
            <a:r>
              <a:rPr lang="en-US" i="1" dirty="0"/>
              <a:t> And if we know that He hears us, whatever we ask, we know that we have the petitions that we have asked of Him.”</a:t>
            </a:r>
            <a:endParaRPr lang="en-US" sz="1200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God answers prayer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(1 Samuel 1:19-20),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“</a:t>
            </a:r>
            <a:r>
              <a:rPr lang="en-US" i="1" dirty="0"/>
              <a:t>Then they rose early in the morning and worshiped before the Lord, and returned and came to their house at Ramah. And </a:t>
            </a:r>
            <a:r>
              <a:rPr lang="en-US" i="1" dirty="0" err="1"/>
              <a:t>Elkanah</a:t>
            </a:r>
            <a:r>
              <a:rPr lang="en-US" i="1" dirty="0"/>
              <a:t> knew Hannah his wife, and the Lord remembered her.</a:t>
            </a:r>
            <a:r>
              <a:rPr lang="en-US" i="1" baseline="30000" dirty="0"/>
              <a:t> 20</a:t>
            </a:r>
            <a:r>
              <a:rPr lang="en-US" i="1" dirty="0"/>
              <a:t> So it came to pass in the process of time that Hannah conceived and bore a son, and called his name Samuel, saying, “Because I have asked for him from the Lord.”</a:t>
            </a:r>
            <a:endParaRPr lang="en-US" sz="1200" i="1" dirty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Note:  </a:t>
            </a:r>
            <a:r>
              <a:rPr lang="en-US" sz="1200" dirty="0">
                <a:solidFill>
                  <a:schemeClr val="tx1"/>
                </a:solidFill>
              </a:rPr>
              <a:t>God sometimes gives us what we want, but </a:t>
            </a:r>
            <a:r>
              <a:rPr lang="en-US" sz="1200" u="sng" dirty="0">
                <a:solidFill>
                  <a:schemeClr val="tx1"/>
                </a:solidFill>
              </a:rPr>
              <a:t>always</a:t>
            </a:r>
            <a:r>
              <a:rPr lang="en-US" sz="1200" dirty="0">
                <a:solidFill>
                  <a:schemeClr val="tx1"/>
                </a:solidFill>
              </a:rPr>
              <a:t> gives us what we need!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You must keep your promises!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(1 Samuel 1:24-28), </a:t>
            </a:r>
            <a:r>
              <a:rPr lang="en-US" sz="1200" i="1" dirty="0">
                <a:solidFill>
                  <a:schemeClr val="tx1"/>
                </a:solidFill>
              </a:rPr>
              <a:t>“</a:t>
            </a:r>
            <a:r>
              <a:rPr lang="en-US" i="1" dirty="0"/>
              <a:t>Now when she had weaned him, she took him up with her, with three bulls, one ephah of flour, and a skin of wine, and brought him to the house of the Lord in Shiloh. And the child was young.</a:t>
            </a:r>
            <a:r>
              <a:rPr lang="en-US" i="1" baseline="30000" dirty="0"/>
              <a:t> 25</a:t>
            </a:r>
            <a:r>
              <a:rPr lang="en-US" i="1" dirty="0"/>
              <a:t> Then they slaughtered a bull, and brought the child to Eli.</a:t>
            </a:r>
            <a:r>
              <a:rPr lang="en-US" i="1" baseline="30000" dirty="0"/>
              <a:t> 26</a:t>
            </a:r>
            <a:r>
              <a:rPr lang="en-US" i="1" dirty="0"/>
              <a:t> And she said, “O my lord! As your soul lives, my lord, I am the woman who stood by you here, praying to the Lord.</a:t>
            </a:r>
            <a:r>
              <a:rPr lang="en-US" i="1" baseline="30000" dirty="0"/>
              <a:t> 27</a:t>
            </a:r>
            <a:r>
              <a:rPr lang="en-US" i="1" dirty="0"/>
              <a:t> For this child I prayed, and the Lord has granted me my petition which I asked of Him.</a:t>
            </a:r>
            <a:r>
              <a:rPr lang="en-US" i="1" baseline="30000" dirty="0"/>
              <a:t> 28</a:t>
            </a:r>
            <a:r>
              <a:rPr lang="en-US" i="1" dirty="0"/>
              <a:t> Therefore I also have lent him to the Lord; as long as he lives he shall be lent to the Lord.” So they worshiped the Lord there.”</a:t>
            </a:r>
            <a:endParaRPr lang="en-US" sz="12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Conclusion: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Each of us can and should react as godly Hannah during times of difficulty and provocation.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And, if we do, like her we will be able to say… </a:t>
            </a:r>
            <a:r>
              <a:rPr lang="en-US" sz="1200" b="1" dirty="0"/>
              <a:t>[Click to next slide]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3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(1 Samuel 2:1-2), </a:t>
            </a:r>
            <a:r>
              <a:rPr lang="en-US" dirty="0"/>
              <a:t>“And Hannah prayed and said:</a:t>
            </a:r>
            <a:endParaRPr lang="en-US" sz="200" dirty="0"/>
          </a:p>
          <a:p>
            <a:pPr algn="ctr"/>
            <a:br>
              <a:rPr lang="en-US" sz="200" dirty="0"/>
            </a:br>
            <a:r>
              <a:rPr lang="en-US" dirty="0"/>
              <a:t>“My heart rejoices in the Lord;</a:t>
            </a:r>
            <a:br>
              <a:rPr lang="en-US" dirty="0"/>
            </a:br>
            <a:r>
              <a:rPr lang="en-US" dirty="0"/>
              <a:t>My horn is exalted in the Lord.</a:t>
            </a:r>
            <a:br>
              <a:rPr lang="en-US" dirty="0"/>
            </a:br>
            <a:r>
              <a:rPr lang="en-US" dirty="0"/>
              <a:t>I smile at my enemies,</a:t>
            </a:r>
            <a:br>
              <a:rPr lang="en-US" dirty="0"/>
            </a:br>
            <a:r>
              <a:rPr lang="en-US" b="1" dirty="0"/>
              <a:t>Because I rejoice in Your salvation</a:t>
            </a:r>
            <a:r>
              <a:rPr lang="en-US" dirty="0"/>
              <a:t>.</a:t>
            </a:r>
            <a:br>
              <a:rPr lang="en-US" dirty="0"/>
            </a:br>
            <a:r>
              <a:rPr lang="en-US" baseline="30000" dirty="0"/>
              <a:t>2</a:t>
            </a:r>
            <a:r>
              <a:rPr lang="en-US" dirty="0"/>
              <a:t> “No one is holy like the Lord,</a:t>
            </a:r>
            <a:br>
              <a:rPr lang="en-US" dirty="0"/>
            </a:br>
            <a:r>
              <a:rPr lang="en-US" dirty="0"/>
              <a:t>For there is none besides You,</a:t>
            </a:r>
            <a:br>
              <a:rPr lang="en-US" dirty="0"/>
            </a:br>
            <a:r>
              <a:rPr lang="en-US" b="1" dirty="0"/>
              <a:t>Nor is there any rock like our God.”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4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8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B242-6877-4877-88BC-7A4B4CD27E8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041400"/>
            <a:ext cx="4625788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Fondamento" panose="03020505000000020004" pitchFamily="66" charset="0"/>
              </a:rPr>
              <a:t>Hannah’s</a:t>
            </a:r>
            <a:br>
              <a:rPr lang="en-US" sz="8000" dirty="0">
                <a:latin typeface="Fondamento" panose="03020505000000020004" pitchFamily="66" charset="0"/>
              </a:rPr>
            </a:br>
            <a:r>
              <a:rPr lang="en-US" sz="8000" dirty="0">
                <a:latin typeface="Fondamento" panose="03020505000000020004" pitchFamily="66" charset="0"/>
              </a:rPr>
              <a:t>Prayer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011" y="4397205"/>
            <a:ext cx="4028684" cy="1119753"/>
          </a:xfrm>
        </p:spPr>
        <p:txBody>
          <a:bodyPr>
            <a:normAutofit/>
          </a:bodyPr>
          <a:lstStyle/>
          <a:p>
            <a:r>
              <a:rPr lang="en-US" sz="4800" dirty="0"/>
              <a:t>1 Samuel 1</a:t>
            </a:r>
          </a:p>
        </p:txBody>
      </p:sp>
    </p:spTree>
    <p:extLst>
      <p:ext uri="{BB962C8B-B14F-4D97-AF65-F5344CB8AC3E}">
        <p14:creationId xmlns:p14="http://schemas.microsoft.com/office/powerpoint/2010/main" val="1744007114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0"/>
            <a:ext cx="9568705" cy="11158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onotype Corsiva" panose="03010101010201010101" pitchFamily="66" charset="0"/>
              </a:rPr>
              <a:t>1 Samuel 1:1-2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6" y="1239865"/>
            <a:ext cx="11241741" cy="5129939"/>
          </a:xfrm>
        </p:spPr>
        <p:txBody>
          <a:bodyPr>
            <a:noAutofit/>
          </a:bodyPr>
          <a:lstStyle/>
          <a:p>
            <a:pPr marL="0" indent="341313">
              <a:buNone/>
            </a:pPr>
            <a:r>
              <a:rPr lang="en-US" sz="4000" dirty="0"/>
              <a:t>Now there was a certain man of </a:t>
            </a:r>
            <a:r>
              <a:rPr lang="en-US" sz="4000" dirty="0" err="1"/>
              <a:t>Ramathaim</a:t>
            </a:r>
            <a:r>
              <a:rPr lang="en-US" sz="4000" dirty="0"/>
              <a:t> </a:t>
            </a:r>
            <a:r>
              <a:rPr lang="en-US" sz="4000" dirty="0" err="1"/>
              <a:t>Zophim</a:t>
            </a:r>
            <a:r>
              <a:rPr lang="en-US" sz="4000" dirty="0"/>
              <a:t>, of the mountains of Ephraim, and his name </a:t>
            </a:r>
            <a:r>
              <a:rPr lang="en-US" sz="4000" i="1" dirty="0"/>
              <a:t>was</a:t>
            </a:r>
            <a:r>
              <a:rPr lang="en-US" sz="4000" dirty="0"/>
              <a:t> </a:t>
            </a:r>
            <a:r>
              <a:rPr lang="en-US" sz="4000" dirty="0" err="1"/>
              <a:t>Elkanah</a:t>
            </a:r>
            <a:r>
              <a:rPr lang="en-US" sz="4000" dirty="0"/>
              <a:t> the son of </a:t>
            </a:r>
            <a:r>
              <a:rPr lang="en-US" sz="4000" dirty="0" err="1"/>
              <a:t>Jeroham</a:t>
            </a:r>
            <a:r>
              <a:rPr lang="en-US" sz="4000" dirty="0"/>
              <a:t>, the son of Elihu, the son of Tohu, the son of </a:t>
            </a:r>
            <a:r>
              <a:rPr lang="en-US" sz="4000" dirty="0" err="1"/>
              <a:t>Zuph</a:t>
            </a:r>
            <a:r>
              <a:rPr lang="en-US" sz="4000" dirty="0"/>
              <a:t>, an Ephraimite. </a:t>
            </a:r>
            <a:r>
              <a:rPr lang="en-US" sz="4000" baseline="30000" dirty="0"/>
              <a:t>2 </a:t>
            </a:r>
            <a:r>
              <a:rPr lang="en-US" sz="4000" dirty="0"/>
              <a:t>And he had two wives: the name of one </a:t>
            </a:r>
            <a:r>
              <a:rPr lang="en-US" sz="4000" i="1" dirty="0"/>
              <a:t>was</a:t>
            </a:r>
            <a:r>
              <a:rPr lang="en-US" sz="4000" dirty="0"/>
              <a:t> Hannah, and the name of the other </a:t>
            </a:r>
            <a:r>
              <a:rPr lang="en-US" sz="4000" dirty="0" err="1"/>
              <a:t>Peninnah</a:t>
            </a:r>
            <a:r>
              <a:rPr lang="en-US" sz="4000" dirty="0"/>
              <a:t>. </a:t>
            </a:r>
            <a:r>
              <a:rPr lang="en-US" sz="4000" dirty="0" err="1"/>
              <a:t>Peninnah</a:t>
            </a:r>
            <a:r>
              <a:rPr lang="en-US" sz="4000" dirty="0"/>
              <a:t> had children, but </a:t>
            </a:r>
            <a:r>
              <a:rPr lang="en-US" sz="4000" u="sng" dirty="0"/>
              <a:t>Hannah had no children</a:t>
            </a:r>
            <a:r>
              <a:rPr lang="en-US" sz="4000" dirty="0"/>
              <a:t>.</a:t>
            </a:r>
          </a:p>
          <a:p>
            <a:pPr marL="0" indent="341313">
              <a:buNone/>
            </a:pPr>
            <a:endParaRPr lang="en-US" sz="1000" dirty="0"/>
          </a:p>
          <a:p>
            <a:pPr marL="0" indent="341313" algn="r">
              <a:buNone/>
            </a:pPr>
            <a:r>
              <a:rPr lang="en-US" sz="4000" b="1" dirty="0"/>
              <a:t>Godly women can have problems, as did Hannah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79060" y="927621"/>
            <a:ext cx="11133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350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29400"/>
            <a:ext cx="8034903" cy="1059811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onotype Corsiva" panose="03010101010201010101" pitchFamily="66" charset="0"/>
              </a:rPr>
              <a:t>1 Samuel 1:4-7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038160"/>
            <a:ext cx="11223812" cy="5588734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4000" dirty="0"/>
              <a:t>And whenever the time came for </a:t>
            </a:r>
            <a:r>
              <a:rPr lang="en-US" sz="4000" dirty="0" err="1"/>
              <a:t>Elkanah</a:t>
            </a:r>
            <a:r>
              <a:rPr lang="en-US" sz="4000" dirty="0"/>
              <a:t> to make an offering, he would give portions to Peninnah his wife and to all her sons and daughters. </a:t>
            </a:r>
            <a:r>
              <a:rPr lang="en-US" sz="4000" baseline="30000" dirty="0"/>
              <a:t>5 </a:t>
            </a:r>
            <a:r>
              <a:rPr lang="en-US" sz="4000" dirty="0"/>
              <a:t>But to Hannah he would give a double portion, for he loved Hannah, although the </a:t>
            </a:r>
            <a:r>
              <a:rPr lang="en-US" sz="4000" cap="small" dirty="0"/>
              <a:t>Lord</a:t>
            </a:r>
            <a:r>
              <a:rPr lang="en-US" sz="4000" dirty="0"/>
              <a:t> had closed her womb. </a:t>
            </a:r>
            <a:r>
              <a:rPr lang="en-US" sz="4000" baseline="30000" dirty="0"/>
              <a:t>6 </a:t>
            </a:r>
            <a:r>
              <a:rPr lang="en-US" sz="4000" dirty="0"/>
              <a:t>And </a:t>
            </a:r>
            <a:r>
              <a:rPr lang="en-US" sz="4000" u="sng" dirty="0"/>
              <a:t>her rival also provoked her severely</a:t>
            </a:r>
            <a:r>
              <a:rPr lang="en-US" sz="4000" dirty="0"/>
              <a:t>, </a:t>
            </a:r>
            <a:r>
              <a:rPr lang="en-US" sz="4000" u="sng" dirty="0"/>
              <a:t>to make her miserable</a:t>
            </a:r>
            <a:r>
              <a:rPr lang="en-US" sz="4000" dirty="0"/>
              <a:t>, because the </a:t>
            </a:r>
            <a:r>
              <a:rPr lang="en-US" sz="4000" cap="small" dirty="0"/>
              <a:t>Lord</a:t>
            </a:r>
            <a:r>
              <a:rPr lang="en-US" sz="4000" dirty="0"/>
              <a:t> had closed her womb. </a:t>
            </a:r>
            <a:r>
              <a:rPr lang="en-US" sz="4000" baseline="30000" dirty="0"/>
              <a:t>7 </a:t>
            </a:r>
            <a:r>
              <a:rPr lang="en-US" sz="4000" dirty="0"/>
              <a:t>So it was, year by year, when she went up to the house of the </a:t>
            </a:r>
            <a:r>
              <a:rPr lang="en-US" sz="4000" cap="small" dirty="0"/>
              <a:t>Lord</a:t>
            </a:r>
            <a:r>
              <a:rPr lang="en-US" sz="4000" dirty="0"/>
              <a:t>, that </a:t>
            </a:r>
            <a:r>
              <a:rPr lang="en-US" sz="4000" u="sng" dirty="0"/>
              <a:t>she provoked her</a:t>
            </a:r>
            <a:r>
              <a:rPr lang="en-US" sz="4000" dirty="0"/>
              <a:t>; </a:t>
            </a:r>
            <a:r>
              <a:rPr lang="en-US" sz="4000" u="sng" dirty="0"/>
              <a:t>therefore she wept and did not eat</a:t>
            </a:r>
            <a:r>
              <a:rPr lang="en-US" sz="4000" dirty="0"/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AA7A88-C465-74E0-0162-0ECFBAE3C41C}"/>
              </a:ext>
            </a:extLst>
          </p:cNvPr>
          <p:cNvCxnSpPr>
            <a:cxnSpLocks/>
          </p:cNvCxnSpPr>
          <p:nvPr/>
        </p:nvCxnSpPr>
        <p:spPr>
          <a:xfrm>
            <a:off x="579060" y="927621"/>
            <a:ext cx="11133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182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4" y="0"/>
            <a:ext cx="9559738" cy="11158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onotype Corsiva" panose="03010101010201010101" pitchFamily="66" charset="0"/>
              </a:rPr>
              <a:t>1 Samuel 1:8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4" y="1239865"/>
            <a:ext cx="11133327" cy="512993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4000" dirty="0"/>
              <a:t>Then </a:t>
            </a:r>
            <a:r>
              <a:rPr lang="en-US" sz="4000" dirty="0" err="1"/>
              <a:t>Elkanah</a:t>
            </a:r>
            <a:r>
              <a:rPr lang="en-US" sz="4000" dirty="0"/>
              <a:t> her husband said to her, “Hannah, why do you weep? Why do you not eat? And why is your heart grieved? </a:t>
            </a:r>
            <a:r>
              <a:rPr lang="en-US" sz="4000" i="1" dirty="0"/>
              <a:t>Am</a:t>
            </a:r>
            <a:r>
              <a:rPr lang="en-US" sz="4000" dirty="0"/>
              <a:t> I not better to you than ten sons?”</a:t>
            </a:r>
          </a:p>
          <a:p>
            <a:pPr marL="0" indent="341313">
              <a:buNone/>
            </a:pPr>
            <a:endParaRPr lang="en-US" sz="2000" dirty="0"/>
          </a:p>
          <a:p>
            <a:pPr marL="744538" indent="-341313"/>
            <a:r>
              <a:rPr lang="en-US" sz="4000" dirty="0"/>
              <a:t>Nothing can replace or substitute for the presence of a child.</a:t>
            </a:r>
          </a:p>
          <a:p>
            <a:pPr marL="744538" indent="-341313"/>
            <a:r>
              <a:rPr lang="en-US" sz="4000" dirty="0"/>
              <a:t>Psalm 113:5,9; 127:3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C5BEE7-B0B1-D8B7-0BBC-F168BF4A58E2}"/>
              </a:ext>
            </a:extLst>
          </p:cNvPr>
          <p:cNvCxnSpPr>
            <a:cxnSpLocks/>
          </p:cNvCxnSpPr>
          <p:nvPr/>
        </p:nvCxnSpPr>
        <p:spPr>
          <a:xfrm>
            <a:off x="579060" y="927621"/>
            <a:ext cx="11133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33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77" y="0"/>
            <a:ext cx="8229600" cy="11623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onotype Corsiva" panose="03010101010201010101" pitchFamily="66" charset="0"/>
              </a:rPr>
              <a:t>Hannah’s Prayer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31498"/>
            <a:ext cx="10684042" cy="5288569"/>
          </a:xfrm>
        </p:spPr>
        <p:txBody>
          <a:bodyPr>
            <a:noAutofit/>
          </a:bodyPr>
          <a:lstStyle/>
          <a:p>
            <a:pPr marL="403225" indent="-403225"/>
            <a:r>
              <a:rPr lang="en-US" sz="4400" dirty="0"/>
              <a:t>With bitterness of soul (10)</a:t>
            </a:r>
          </a:p>
          <a:p>
            <a:pPr marL="403225" indent="-403225"/>
            <a:r>
              <a:rPr lang="en-US" sz="4400" dirty="0"/>
              <a:t>With anguished weeping (10)</a:t>
            </a:r>
          </a:p>
          <a:p>
            <a:pPr marL="403225" indent="-403225"/>
            <a:r>
              <a:rPr lang="en-US" sz="4400" dirty="0"/>
              <a:t>With offers of a solemn vow (11)</a:t>
            </a:r>
          </a:p>
          <a:p>
            <a:pPr marL="403225" indent="-403225"/>
            <a:r>
              <a:rPr lang="en-US" sz="4400" dirty="0"/>
              <a:t>With persistence (12)</a:t>
            </a:r>
          </a:p>
          <a:p>
            <a:pPr marL="403225" indent="-403225"/>
            <a:r>
              <a:rPr lang="en-US" sz="4400" dirty="0"/>
              <a:t>With her heart (13)</a:t>
            </a:r>
          </a:p>
          <a:p>
            <a:pPr marL="403225" indent="-403225"/>
            <a:r>
              <a:rPr lang="en-US" sz="4400" dirty="0"/>
              <a:t>With all her soul (15-16)</a:t>
            </a:r>
          </a:p>
          <a:p>
            <a:pPr marL="403225" indent="-403225"/>
            <a:r>
              <a:rPr lang="en-US" sz="4400" dirty="0"/>
              <a:t>With faith in God’s promise (18)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063" y="237931"/>
            <a:ext cx="1723846" cy="238493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E7BFC5-DAC8-EFA4-C359-AD6F57180899}"/>
              </a:ext>
            </a:extLst>
          </p:cNvPr>
          <p:cNvCxnSpPr>
            <a:cxnSpLocks/>
          </p:cNvCxnSpPr>
          <p:nvPr/>
        </p:nvCxnSpPr>
        <p:spPr>
          <a:xfrm>
            <a:off x="579060" y="927621"/>
            <a:ext cx="9126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732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92" y="0"/>
            <a:ext cx="9844960" cy="11623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onotype Corsiva" panose="03010101010201010101" pitchFamily="66" charset="0"/>
              </a:rPr>
              <a:t>What we learn from Hannah’s Prayer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0653" y="1336136"/>
            <a:ext cx="10379242" cy="5155479"/>
          </a:xfrm>
        </p:spPr>
        <p:txBody>
          <a:bodyPr>
            <a:normAutofit/>
          </a:bodyPr>
          <a:lstStyle/>
          <a:p>
            <a:pPr marL="403225" indent="-403225">
              <a:spcBef>
                <a:spcPts val="0"/>
              </a:spcBef>
              <a:spcAft>
                <a:spcPts val="200"/>
              </a:spcAft>
            </a:pPr>
            <a:r>
              <a:rPr lang="en-US" sz="4400" b="1" dirty="0"/>
              <a:t>Pray fervently and consistently</a:t>
            </a:r>
          </a:p>
          <a:p>
            <a:pPr marL="682625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4000" dirty="0"/>
              <a:t>Colossians 4:2</a:t>
            </a:r>
          </a:p>
          <a:p>
            <a:pPr marL="403225" indent="-403225">
              <a:spcBef>
                <a:spcPts val="0"/>
              </a:spcBef>
              <a:spcAft>
                <a:spcPts val="200"/>
              </a:spcAft>
            </a:pPr>
            <a:r>
              <a:rPr lang="en-US" sz="4400" b="1" dirty="0"/>
              <a:t>Pray with Faith</a:t>
            </a:r>
          </a:p>
          <a:p>
            <a:pPr marL="744538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4000" dirty="0"/>
              <a:t>1 John 5:14-15</a:t>
            </a:r>
          </a:p>
          <a:p>
            <a:pPr marL="403225" indent="-403225">
              <a:spcBef>
                <a:spcPts val="0"/>
              </a:spcBef>
              <a:spcAft>
                <a:spcPts val="200"/>
              </a:spcAft>
            </a:pPr>
            <a:r>
              <a:rPr lang="en-US" sz="4400" b="1" dirty="0"/>
              <a:t>God answers prayer</a:t>
            </a:r>
          </a:p>
          <a:p>
            <a:pPr marL="682625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4000" dirty="0"/>
              <a:t>1 Samuel 1:19-20</a:t>
            </a:r>
          </a:p>
          <a:p>
            <a:pPr marL="403225" indent="-393700">
              <a:spcBef>
                <a:spcPts val="0"/>
              </a:spcBef>
              <a:spcAft>
                <a:spcPts val="200"/>
              </a:spcAft>
            </a:pPr>
            <a:r>
              <a:rPr lang="en-US" sz="4400" b="1" dirty="0"/>
              <a:t>You must keep your promises!</a:t>
            </a:r>
          </a:p>
          <a:p>
            <a:pPr marL="682625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4000" dirty="0"/>
              <a:t>1 Samuel 1:24-28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E1134-40E1-A077-46E7-B9C30D7CC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063" y="237931"/>
            <a:ext cx="1723846" cy="23849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FF9DD-C269-BB56-EEF6-3F53D8319DCB}"/>
              </a:ext>
            </a:extLst>
          </p:cNvPr>
          <p:cNvCxnSpPr>
            <a:cxnSpLocks/>
          </p:cNvCxnSpPr>
          <p:nvPr/>
        </p:nvCxnSpPr>
        <p:spPr>
          <a:xfrm>
            <a:off x="579060" y="927621"/>
            <a:ext cx="9126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4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12" y="286720"/>
            <a:ext cx="5289633" cy="1247614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Fondamento" panose="03020505000000020004" pitchFamily="66" charset="0"/>
              </a:rPr>
              <a:t>Conclusion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F9E645-FE08-3FEA-BDB7-B70D30BE2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412" y="1828800"/>
            <a:ext cx="5002306" cy="474248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    Each of us can and should react as godly Hannah during times of difficulty and provocation.  And, if we do, like her we will be able to say…</a:t>
            </a:r>
          </a:p>
        </p:txBody>
      </p:sp>
    </p:spTree>
    <p:extLst>
      <p:ext uri="{BB962C8B-B14F-4D97-AF65-F5344CB8AC3E}">
        <p14:creationId xmlns:p14="http://schemas.microsoft.com/office/powerpoint/2010/main" val="2766909487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188258"/>
            <a:ext cx="11080376" cy="111587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Monotype Corsiva" panose="03010101010201010101" pitchFamily="66" charset="0"/>
              </a:rPr>
              <a:t>1 Samuel 2:1-2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506077"/>
            <a:ext cx="11080376" cy="488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 And Hannah prayed and said:</a:t>
            </a:r>
          </a:p>
          <a:p>
            <a:pPr marL="0" indent="0">
              <a:buNone/>
            </a:pPr>
            <a:endParaRPr lang="en-US" sz="1000" dirty="0"/>
          </a:p>
          <a:p>
            <a:pPr marL="744538" indent="0">
              <a:spcBef>
                <a:spcPts val="0"/>
              </a:spcBef>
              <a:buNone/>
            </a:pPr>
            <a:r>
              <a:rPr lang="en-US" sz="4400" dirty="0"/>
              <a:t>“My heart rejoices in the </a:t>
            </a:r>
            <a:r>
              <a:rPr lang="en-US" sz="4400" cap="small" dirty="0"/>
              <a:t>Lord</a:t>
            </a:r>
            <a:r>
              <a:rPr lang="en-US" sz="4400" dirty="0"/>
              <a:t>; my horn is exalted in the </a:t>
            </a:r>
            <a:r>
              <a:rPr lang="en-US" sz="4400" cap="small" dirty="0"/>
              <a:t>Lord</a:t>
            </a:r>
            <a:r>
              <a:rPr lang="en-US" sz="4400" dirty="0"/>
              <a:t>. I smile at my enemies, </a:t>
            </a:r>
            <a:r>
              <a:rPr lang="en-US" sz="4400" b="1" dirty="0"/>
              <a:t>because I rejoice in Your salvation</a:t>
            </a:r>
            <a:r>
              <a:rPr lang="en-US" sz="4400" dirty="0"/>
              <a:t>.</a:t>
            </a:r>
            <a:br>
              <a:rPr lang="en-US" sz="1000" dirty="0"/>
            </a:br>
            <a:endParaRPr lang="en-US" sz="1000" dirty="0"/>
          </a:p>
          <a:p>
            <a:pPr marL="744538" indent="0">
              <a:buNone/>
            </a:pPr>
            <a:r>
              <a:rPr lang="en-US" sz="4400" baseline="30000" dirty="0"/>
              <a:t>2 </a:t>
            </a:r>
            <a:r>
              <a:rPr lang="en-US" sz="4400" dirty="0"/>
              <a:t>“No one is holy like the </a:t>
            </a:r>
            <a:r>
              <a:rPr lang="en-US" sz="4400" cap="small" dirty="0"/>
              <a:t>Lord</a:t>
            </a:r>
            <a:r>
              <a:rPr lang="en-US" sz="4400" dirty="0"/>
              <a:t>, for </a:t>
            </a:r>
            <a:r>
              <a:rPr lang="en-US" sz="4400" i="1" dirty="0"/>
              <a:t>there is</a:t>
            </a:r>
            <a:r>
              <a:rPr lang="en-US" sz="4400" dirty="0"/>
              <a:t> none besides You, </a:t>
            </a:r>
            <a:r>
              <a:rPr lang="en-US" sz="4400" b="1" dirty="0"/>
              <a:t>nor </a:t>
            </a:r>
            <a:r>
              <a:rPr lang="en-US" sz="4400" b="1" i="1" dirty="0"/>
              <a:t>is there</a:t>
            </a:r>
            <a:r>
              <a:rPr lang="en-US" sz="4400" b="1" dirty="0"/>
              <a:t> any rock like our God.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26977" y="1236901"/>
            <a:ext cx="1054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235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1407</Words>
  <Application>Microsoft Office PowerPoint</Application>
  <PresentationFormat>Widescreen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Fondamento</vt:lpstr>
      <vt:lpstr>Calibri</vt:lpstr>
      <vt:lpstr>Arial</vt:lpstr>
      <vt:lpstr>Monotype Corsiva</vt:lpstr>
      <vt:lpstr>Calibri Light</vt:lpstr>
      <vt:lpstr>Office Theme</vt:lpstr>
      <vt:lpstr>Hannah’s Prayer</vt:lpstr>
      <vt:lpstr>1 Samuel 1:1-2</vt:lpstr>
      <vt:lpstr>1 Samuel 1:4-7</vt:lpstr>
      <vt:lpstr>1 Samuel 1:8</vt:lpstr>
      <vt:lpstr>Hannah’s Prayer</vt:lpstr>
      <vt:lpstr>What we learn from Hannah’s Prayer</vt:lpstr>
      <vt:lpstr>Conclusion</vt:lpstr>
      <vt:lpstr>1 Samuel 2:1-2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Hannah’s Prayer</dc:title>
  <dc:creator>Stan</dc:creator>
  <cp:lastModifiedBy>Stan Cox</cp:lastModifiedBy>
  <cp:revision>16</cp:revision>
  <cp:lastPrinted>2014-04-06T03:11:50Z</cp:lastPrinted>
  <dcterms:created xsi:type="dcterms:W3CDTF">2014-04-06T00:39:24Z</dcterms:created>
  <dcterms:modified xsi:type="dcterms:W3CDTF">2022-09-17T00:42:55Z</dcterms:modified>
</cp:coreProperties>
</file>