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Bebas Neue" panose="020B0606020202050201" pitchFamily="34"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ookie" panose="02000000000000000000" pitchFamily="2" charset="0"/>
      <p:regular r:id="rId17"/>
    </p:embeddedFont>
    <p:embeddedFont>
      <p:font typeface="Copperplate Gothic Bold" panose="020E0705020206020404" pitchFamily="34" charset="0"/>
      <p:regular r:id="rId18"/>
    </p:embeddedFont>
    <p:embeddedFont>
      <p:font typeface="Poppins Medium" panose="00000600000000000000"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C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B98AE-3B26-4E75-8B56-AADCE39A4B59}" v="31" dt="2022-10-29T03:57:10.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786" autoAdjust="0"/>
  </p:normalViewPr>
  <p:slideViewPr>
    <p:cSldViewPr snapToGrid="0">
      <p:cViewPr varScale="1">
        <p:scale>
          <a:sx n="41" d="100"/>
          <a:sy n="41" d="100"/>
        </p:scale>
        <p:origin x="1488" y="34"/>
      </p:cViewPr>
      <p:guideLst/>
    </p:cSldViewPr>
  </p:slideViewPr>
  <p:notesTextViewPr>
    <p:cViewPr>
      <p:scale>
        <a:sx n="1" d="1"/>
        <a:sy n="1" d="1"/>
      </p:scale>
      <p:origin x="0" y="0"/>
    </p:cViewPr>
  </p:notesTextViewPr>
  <p:notesViewPr>
    <p:cSldViewPr snapToGrid="0">
      <p:cViewPr varScale="1">
        <p:scale>
          <a:sx n="57" d="100"/>
          <a:sy n="57" d="100"/>
        </p:scale>
        <p:origin x="325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E1B98AE-3B26-4E75-8B56-AADCE39A4B59}"/>
    <pc:docChg chg="undo custSel addSld delSld modSld modMainMaster modHandout">
      <pc:chgData name="Stan Cox" userId="9376f276357bfffd" providerId="LiveId" clId="{8E1B98AE-3B26-4E75-8B56-AADCE39A4B59}" dt="2022-11-30T17:49:13.953" v="4941"/>
      <pc:docMkLst>
        <pc:docMk/>
      </pc:docMkLst>
      <pc:sldChg chg="addSp delSp modSp mod modTransition setBg modAnim modNotesTx">
        <pc:chgData name="Stan Cox" userId="9376f276357bfffd" providerId="LiveId" clId="{8E1B98AE-3B26-4E75-8B56-AADCE39A4B59}" dt="2022-11-30T17:49:13.953" v="4941"/>
        <pc:sldMkLst>
          <pc:docMk/>
          <pc:sldMk cId="853881213" sldId="256"/>
        </pc:sldMkLst>
        <pc:spChg chg="mod">
          <ac:chgData name="Stan Cox" userId="9376f276357bfffd" providerId="LiveId" clId="{8E1B98AE-3B26-4E75-8B56-AADCE39A4B59}" dt="2022-10-29T03:56:58.886" v="1420" actId="1076"/>
          <ac:spMkLst>
            <pc:docMk/>
            <pc:sldMk cId="853881213" sldId="256"/>
            <ac:spMk id="2" creationId="{E7744F30-70BA-DA28-32A1-189C6CA21B0A}"/>
          </ac:spMkLst>
        </pc:spChg>
        <pc:spChg chg="mod">
          <ac:chgData name="Stan Cox" userId="9376f276357bfffd" providerId="LiveId" clId="{8E1B98AE-3B26-4E75-8B56-AADCE39A4B59}" dt="2022-11-30T17:43:30.836" v="4931" actId="404"/>
          <ac:spMkLst>
            <pc:docMk/>
            <pc:sldMk cId="853881213" sldId="256"/>
            <ac:spMk id="3" creationId="{6E76AFE6-122C-C2B1-B29F-E634949930E9}"/>
          </ac:spMkLst>
        </pc:spChg>
        <pc:spChg chg="add mod ord">
          <ac:chgData name="Stan Cox" userId="9376f276357bfffd" providerId="LiveId" clId="{8E1B98AE-3B26-4E75-8B56-AADCE39A4B59}" dt="2022-11-30T17:44:46.176" v="4934" actId="2711"/>
          <ac:spMkLst>
            <pc:docMk/>
            <pc:sldMk cId="853881213" sldId="256"/>
            <ac:spMk id="5" creationId="{CCFE103E-9A2C-6C3B-0197-E513BA220A5B}"/>
          </ac:spMkLst>
        </pc:spChg>
        <pc:picChg chg="add mod ord">
          <ac:chgData name="Stan Cox" userId="9376f276357bfffd" providerId="LiveId" clId="{8E1B98AE-3B26-4E75-8B56-AADCE39A4B59}" dt="2022-11-30T17:43:50.718" v="4933" actId="1076"/>
          <ac:picMkLst>
            <pc:docMk/>
            <pc:sldMk cId="853881213" sldId="256"/>
            <ac:picMk id="6" creationId="{A06712FA-48B4-76C8-57CD-B3871348B660}"/>
          </ac:picMkLst>
        </pc:picChg>
        <pc:picChg chg="del">
          <ac:chgData name="Stan Cox" userId="9376f276357bfffd" providerId="LiveId" clId="{8E1B98AE-3B26-4E75-8B56-AADCE39A4B59}" dt="2022-10-29T02:48:24.780" v="1" actId="478"/>
          <ac:picMkLst>
            <pc:docMk/>
            <pc:sldMk cId="853881213" sldId="256"/>
            <ac:picMk id="8" creationId="{23D5DFA0-970B-BB77-A55E-F642867161C0}"/>
          </ac:picMkLst>
        </pc:picChg>
      </pc:sldChg>
      <pc:sldChg chg="del">
        <pc:chgData name="Stan Cox" userId="9376f276357bfffd" providerId="LiveId" clId="{8E1B98AE-3B26-4E75-8B56-AADCE39A4B59}" dt="2022-10-29T02:54:19.592" v="103" actId="47"/>
        <pc:sldMkLst>
          <pc:docMk/>
          <pc:sldMk cId="1724991999" sldId="257"/>
        </pc:sldMkLst>
      </pc:sldChg>
      <pc:sldChg chg="addSp delSp modSp add mod modTransition setBg modNotesTx">
        <pc:chgData name="Stan Cox" userId="9376f276357bfffd" providerId="LiveId" clId="{8E1B98AE-3B26-4E75-8B56-AADCE39A4B59}" dt="2022-11-30T17:45:11.204" v="4938"/>
        <pc:sldMkLst>
          <pc:docMk/>
          <pc:sldMk cId="2468757755" sldId="257"/>
        </pc:sldMkLst>
        <pc:spChg chg="mod">
          <ac:chgData name="Stan Cox" userId="9376f276357bfffd" providerId="LiveId" clId="{8E1B98AE-3B26-4E75-8B56-AADCE39A4B59}" dt="2022-10-29T03:50:34.896" v="1191" actId="1036"/>
          <ac:spMkLst>
            <pc:docMk/>
            <pc:sldMk cId="2468757755" sldId="257"/>
            <ac:spMk id="2" creationId="{E7744F30-70BA-DA28-32A1-189C6CA21B0A}"/>
          </ac:spMkLst>
        </pc:spChg>
        <pc:spChg chg="mod">
          <ac:chgData name="Stan Cox" userId="9376f276357bfffd" providerId="LiveId" clId="{8E1B98AE-3B26-4E75-8B56-AADCE39A4B59}" dt="2022-10-29T16:03:28.877" v="2221" actId="1036"/>
          <ac:spMkLst>
            <pc:docMk/>
            <pc:sldMk cId="2468757755" sldId="257"/>
            <ac:spMk id="3" creationId="{6E76AFE6-122C-C2B1-B29F-E634949930E9}"/>
          </ac:spMkLst>
        </pc:spChg>
        <pc:spChg chg="mod">
          <ac:chgData name="Stan Cox" userId="9376f276357bfffd" providerId="LiveId" clId="{8E1B98AE-3B26-4E75-8B56-AADCE39A4B59}" dt="2022-10-29T16:01:12.022" v="2213" actId="20577"/>
          <ac:spMkLst>
            <pc:docMk/>
            <pc:sldMk cId="2468757755" sldId="257"/>
            <ac:spMk id="5" creationId="{CCFE103E-9A2C-6C3B-0197-E513BA220A5B}"/>
          </ac:spMkLst>
        </pc:spChg>
        <pc:picChg chg="add del">
          <ac:chgData name="Stan Cox" userId="9376f276357bfffd" providerId="LiveId" clId="{8E1B98AE-3B26-4E75-8B56-AADCE39A4B59}" dt="2022-10-29T03:46:23.607" v="1049"/>
          <ac:picMkLst>
            <pc:docMk/>
            <pc:sldMk cId="2468757755" sldId="257"/>
            <ac:picMk id="6" creationId="{55B8CC6C-7058-581C-3864-3871BB373D67}"/>
          </ac:picMkLst>
        </pc:picChg>
      </pc:sldChg>
      <pc:sldChg chg="add del setBg">
        <pc:chgData name="Stan Cox" userId="9376f276357bfffd" providerId="LiveId" clId="{8E1B98AE-3B26-4E75-8B56-AADCE39A4B59}" dt="2022-10-29T03:20:48.136" v="960"/>
        <pc:sldMkLst>
          <pc:docMk/>
          <pc:sldMk cId="4065469222" sldId="257"/>
        </pc:sldMkLst>
      </pc:sldChg>
      <pc:sldChg chg="del">
        <pc:chgData name="Stan Cox" userId="9376f276357bfffd" providerId="LiveId" clId="{8E1B98AE-3B26-4E75-8B56-AADCE39A4B59}" dt="2022-10-29T02:54:23.666" v="104" actId="47"/>
        <pc:sldMkLst>
          <pc:docMk/>
          <pc:sldMk cId="746611792" sldId="258"/>
        </pc:sldMkLst>
      </pc:sldChg>
      <pc:sldChg chg="modSp add mod modTransition setBg modNotesTx">
        <pc:chgData name="Stan Cox" userId="9376f276357bfffd" providerId="LiveId" clId="{8E1B98AE-3B26-4E75-8B56-AADCE39A4B59}" dt="2022-11-30T17:45:11.204" v="4938"/>
        <pc:sldMkLst>
          <pc:docMk/>
          <pc:sldMk cId="786214040" sldId="258"/>
        </pc:sldMkLst>
        <pc:spChg chg="mod">
          <ac:chgData name="Stan Cox" userId="9376f276357bfffd" providerId="LiveId" clId="{8E1B98AE-3B26-4E75-8B56-AADCE39A4B59}" dt="2022-10-29T03:50:48.963" v="1211" actId="1036"/>
          <ac:spMkLst>
            <pc:docMk/>
            <pc:sldMk cId="786214040" sldId="258"/>
            <ac:spMk id="2" creationId="{E7744F30-70BA-DA28-32A1-189C6CA21B0A}"/>
          </ac:spMkLst>
        </pc:spChg>
        <pc:spChg chg="mod">
          <ac:chgData name="Stan Cox" userId="9376f276357bfffd" providerId="LiveId" clId="{8E1B98AE-3B26-4E75-8B56-AADCE39A4B59}" dt="2022-10-29T16:03:37.464" v="2226" actId="1036"/>
          <ac:spMkLst>
            <pc:docMk/>
            <pc:sldMk cId="786214040" sldId="258"/>
            <ac:spMk id="3" creationId="{6E76AFE6-122C-C2B1-B29F-E634949930E9}"/>
          </ac:spMkLst>
        </pc:spChg>
        <pc:spChg chg="mod">
          <ac:chgData name="Stan Cox" userId="9376f276357bfffd" providerId="LiveId" clId="{8E1B98AE-3B26-4E75-8B56-AADCE39A4B59}" dt="2022-10-29T16:50:28.329" v="2969" actId="20577"/>
          <ac:spMkLst>
            <pc:docMk/>
            <pc:sldMk cId="786214040" sldId="258"/>
            <ac:spMk id="5" creationId="{CCFE103E-9A2C-6C3B-0197-E513BA220A5B}"/>
          </ac:spMkLst>
        </pc:spChg>
      </pc:sldChg>
      <pc:sldChg chg="add del setBg">
        <pc:chgData name="Stan Cox" userId="9376f276357bfffd" providerId="LiveId" clId="{8E1B98AE-3B26-4E75-8B56-AADCE39A4B59}" dt="2022-10-29T03:46:40.984" v="1055"/>
        <pc:sldMkLst>
          <pc:docMk/>
          <pc:sldMk cId="2623991324" sldId="258"/>
        </pc:sldMkLst>
      </pc:sldChg>
      <pc:sldChg chg="add del setBg">
        <pc:chgData name="Stan Cox" userId="9376f276357bfffd" providerId="LiveId" clId="{8E1B98AE-3B26-4E75-8B56-AADCE39A4B59}" dt="2022-10-29T03:46:19.818" v="1047"/>
        <pc:sldMkLst>
          <pc:docMk/>
          <pc:sldMk cId="2643427788" sldId="258"/>
        </pc:sldMkLst>
      </pc:sldChg>
      <pc:sldChg chg="add del">
        <pc:chgData name="Stan Cox" userId="9376f276357bfffd" providerId="LiveId" clId="{8E1B98AE-3B26-4E75-8B56-AADCE39A4B59}" dt="2022-10-29T03:46:34.888" v="1053" actId="47"/>
        <pc:sldMkLst>
          <pc:docMk/>
          <pc:sldMk cId="2652076859" sldId="258"/>
        </pc:sldMkLst>
      </pc:sldChg>
      <pc:sldChg chg="add del setBg">
        <pc:chgData name="Stan Cox" userId="9376f276357bfffd" providerId="LiveId" clId="{8E1B98AE-3B26-4E75-8B56-AADCE39A4B59}" dt="2022-10-29T03:46:28.541" v="1051"/>
        <pc:sldMkLst>
          <pc:docMk/>
          <pc:sldMk cId="3542393162" sldId="258"/>
        </pc:sldMkLst>
      </pc:sldChg>
      <pc:sldChg chg="add del setBg">
        <pc:chgData name="Stan Cox" userId="9376f276357bfffd" providerId="LiveId" clId="{8E1B98AE-3B26-4E75-8B56-AADCE39A4B59}" dt="2022-10-29T03:52:05.776" v="1301"/>
        <pc:sldMkLst>
          <pc:docMk/>
          <pc:sldMk cId="1857026561" sldId="259"/>
        </pc:sldMkLst>
      </pc:sldChg>
      <pc:sldChg chg="modSp add mod modTransition setBg modNotesTx">
        <pc:chgData name="Stan Cox" userId="9376f276357bfffd" providerId="LiveId" clId="{8E1B98AE-3B26-4E75-8B56-AADCE39A4B59}" dt="2022-11-30T17:45:11.204" v="4938"/>
        <pc:sldMkLst>
          <pc:docMk/>
          <pc:sldMk cId="3596449593" sldId="259"/>
        </pc:sldMkLst>
        <pc:spChg chg="mod">
          <ac:chgData name="Stan Cox" userId="9376f276357bfffd" providerId="LiveId" clId="{8E1B98AE-3B26-4E75-8B56-AADCE39A4B59}" dt="2022-10-29T03:52:19.766" v="1338" actId="20577"/>
          <ac:spMkLst>
            <pc:docMk/>
            <pc:sldMk cId="3596449593" sldId="259"/>
            <ac:spMk id="2" creationId="{E7744F30-70BA-DA28-32A1-189C6CA21B0A}"/>
          </ac:spMkLst>
        </pc:spChg>
        <pc:spChg chg="mod">
          <ac:chgData name="Stan Cox" userId="9376f276357bfffd" providerId="LiveId" clId="{8E1B98AE-3B26-4E75-8B56-AADCE39A4B59}" dt="2022-10-29T16:04:01.445" v="2231" actId="1036"/>
          <ac:spMkLst>
            <pc:docMk/>
            <pc:sldMk cId="3596449593" sldId="259"/>
            <ac:spMk id="3" creationId="{6E76AFE6-122C-C2B1-B29F-E634949930E9}"/>
          </ac:spMkLst>
        </pc:spChg>
        <pc:spChg chg="mod">
          <ac:chgData name="Stan Cox" userId="9376f276357bfffd" providerId="LiveId" clId="{8E1B98AE-3B26-4E75-8B56-AADCE39A4B59}" dt="2022-10-29T17:00:44.710" v="3553" actId="20577"/>
          <ac:spMkLst>
            <pc:docMk/>
            <pc:sldMk cId="3596449593" sldId="259"/>
            <ac:spMk id="5" creationId="{CCFE103E-9A2C-6C3B-0197-E513BA220A5B}"/>
          </ac:spMkLst>
        </pc:spChg>
      </pc:sldChg>
      <pc:sldChg chg="del">
        <pc:chgData name="Stan Cox" userId="9376f276357bfffd" providerId="LiveId" clId="{8E1B98AE-3B26-4E75-8B56-AADCE39A4B59}" dt="2022-10-29T02:54:25.668" v="105" actId="47"/>
        <pc:sldMkLst>
          <pc:docMk/>
          <pc:sldMk cId="4232016467" sldId="259"/>
        </pc:sldMkLst>
      </pc:sldChg>
      <pc:sldChg chg="modSp add mod modTransition setBg modNotesTx">
        <pc:chgData name="Stan Cox" userId="9376f276357bfffd" providerId="LiveId" clId="{8E1B98AE-3B26-4E75-8B56-AADCE39A4B59}" dt="2022-11-30T17:45:11.204" v="4938"/>
        <pc:sldMkLst>
          <pc:docMk/>
          <pc:sldMk cId="194156564" sldId="260"/>
        </pc:sldMkLst>
        <pc:spChg chg="mod">
          <ac:chgData name="Stan Cox" userId="9376f276357bfffd" providerId="LiveId" clId="{8E1B98AE-3B26-4E75-8B56-AADCE39A4B59}" dt="2022-10-29T03:52:42.008" v="1372" actId="20577"/>
          <ac:spMkLst>
            <pc:docMk/>
            <pc:sldMk cId="194156564" sldId="260"/>
            <ac:spMk id="2" creationId="{E7744F30-70BA-DA28-32A1-189C6CA21B0A}"/>
          </ac:spMkLst>
        </pc:spChg>
        <pc:spChg chg="mod">
          <ac:chgData name="Stan Cox" userId="9376f276357bfffd" providerId="LiveId" clId="{8E1B98AE-3B26-4E75-8B56-AADCE39A4B59}" dt="2022-10-29T16:04:13.251" v="2236" actId="1036"/>
          <ac:spMkLst>
            <pc:docMk/>
            <pc:sldMk cId="194156564" sldId="260"/>
            <ac:spMk id="3" creationId="{6E76AFE6-122C-C2B1-B29F-E634949930E9}"/>
          </ac:spMkLst>
        </pc:spChg>
        <pc:spChg chg="mod">
          <ac:chgData name="Stan Cox" userId="9376f276357bfffd" providerId="LiveId" clId="{8E1B98AE-3B26-4E75-8B56-AADCE39A4B59}" dt="2022-10-29T17:05:36.697" v="3679" actId="20577"/>
          <ac:spMkLst>
            <pc:docMk/>
            <pc:sldMk cId="194156564" sldId="260"/>
            <ac:spMk id="5" creationId="{CCFE103E-9A2C-6C3B-0197-E513BA220A5B}"/>
          </ac:spMkLst>
        </pc:spChg>
      </pc:sldChg>
      <pc:sldChg chg="add del setBg">
        <pc:chgData name="Stan Cox" userId="9376f276357bfffd" providerId="LiveId" clId="{8E1B98AE-3B26-4E75-8B56-AADCE39A4B59}" dt="2022-10-29T03:52:31.855" v="1340"/>
        <pc:sldMkLst>
          <pc:docMk/>
          <pc:sldMk cId="3128811942" sldId="260"/>
        </pc:sldMkLst>
      </pc:sldChg>
      <pc:sldChg chg="add del setBg">
        <pc:chgData name="Stan Cox" userId="9376f276357bfffd" providerId="LiveId" clId="{8E1B98AE-3B26-4E75-8B56-AADCE39A4B59}" dt="2022-10-29T03:53:03.344" v="1374"/>
        <pc:sldMkLst>
          <pc:docMk/>
          <pc:sldMk cId="2203055850" sldId="261"/>
        </pc:sldMkLst>
      </pc:sldChg>
      <pc:sldChg chg="addSp delSp modSp add mod modTransition setBg modNotesTx">
        <pc:chgData name="Stan Cox" userId="9376f276357bfffd" providerId="LiveId" clId="{8E1B98AE-3B26-4E75-8B56-AADCE39A4B59}" dt="2022-11-30T17:45:11.204" v="4938"/>
        <pc:sldMkLst>
          <pc:docMk/>
          <pc:sldMk cId="4081514756" sldId="261"/>
        </pc:sldMkLst>
        <pc:spChg chg="mod">
          <ac:chgData name="Stan Cox" userId="9376f276357bfffd" providerId="LiveId" clId="{8E1B98AE-3B26-4E75-8B56-AADCE39A4B59}" dt="2022-10-29T17:15:27.951" v="4758" actId="1035"/>
          <ac:spMkLst>
            <pc:docMk/>
            <pc:sldMk cId="4081514756" sldId="261"/>
            <ac:spMk id="2" creationId="{E7744F30-70BA-DA28-32A1-189C6CA21B0A}"/>
          </ac:spMkLst>
        </pc:spChg>
        <pc:spChg chg="del">
          <ac:chgData name="Stan Cox" userId="9376f276357bfffd" providerId="LiveId" clId="{8E1B98AE-3B26-4E75-8B56-AADCE39A4B59}" dt="2022-10-29T03:53:15.838" v="1396" actId="478"/>
          <ac:spMkLst>
            <pc:docMk/>
            <pc:sldMk cId="4081514756" sldId="261"/>
            <ac:spMk id="3" creationId="{6E76AFE6-122C-C2B1-B29F-E634949930E9}"/>
          </ac:spMkLst>
        </pc:spChg>
        <pc:spChg chg="mod">
          <ac:chgData name="Stan Cox" userId="9376f276357bfffd" providerId="LiveId" clId="{8E1B98AE-3B26-4E75-8B56-AADCE39A4B59}" dt="2022-10-29T17:15:51.729" v="4778" actId="1035"/>
          <ac:spMkLst>
            <pc:docMk/>
            <pc:sldMk cId="4081514756" sldId="261"/>
            <ac:spMk id="5" creationId="{CCFE103E-9A2C-6C3B-0197-E513BA220A5B}"/>
          </ac:spMkLst>
        </pc:spChg>
        <pc:spChg chg="add del mod ord">
          <ac:chgData name="Stan Cox" userId="9376f276357bfffd" providerId="LiveId" clId="{8E1B98AE-3B26-4E75-8B56-AADCE39A4B59}" dt="2022-10-29T03:54:14.294" v="1406" actId="478"/>
          <ac:spMkLst>
            <pc:docMk/>
            <pc:sldMk cId="4081514756" sldId="261"/>
            <ac:spMk id="7" creationId="{05B1F5FA-6A48-3227-64D7-89E222B81657}"/>
          </ac:spMkLst>
        </pc:spChg>
        <pc:spChg chg="add mod">
          <ac:chgData name="Stan Cox" userId="9376f276357bfffd" providerId="LiveId" clId="{8E1B98AE-3B26-4E75-8B56-AADCE39A4B59}" dt="2022-10-29T17:18:49.839" v="4852" actId="20577"/>
          <ac:spMkLst>
            <pc:docMk/>
            <pc:sldMk cId="4081514756" sldId="261"/>
            <ac:spMk id="8" creationId="{DCA7FEA0-C0A8-8D75-E5AF-4A083F913EB4}"/>
          </ac:spMkLst>
        </pc:spChg>
      </pc:sldChg>
      <pc:sldMasterChg chg="setBg modSldLayout">
        <pc:chgData name="Stan Cox" userId="9376f276357bfffd" providerId="LiveId" clId="{8E1B98AE-3B26-4E75-8B56-AADCE39A4B59}" dt="2022-11-30T17:45:11.204" v="4938"/>
        <pc:sldMasterMkLst>
          <pc:docMk/>
          <pc:sldMasterMk cId="2322618617" sldId="2147483648"/>
        </pc:sldMasterMkLst>
        <pc:sldLayoutChg chg="setBg">
          <pc:chgData name="Stan Cox" userId="9376f276357bfffd" providerId="LiveId" clId="{8E1B98AE-3B26-4E75-8B56-AADCE39A4B59}" dt="2022-11-30T17:45:11.204" v="4938"/>
          <pc:sldLayoutMkLst>
            <pc:docMk/>
            <pc:sldMasterMk cId="2322618617" sldId="2147483648"/>
            <pc:sldLayoutMk cId="1417616476" sldId="2147483649"/>
          </pc:sldLayoutMkLst>
        </pc:sldLayoutChg>
        <pc:sldLayoutChg chg="setBg">
          <pc:chgData name="Stan Cox" userId="9376f276357bfffd" providerId="LiveId" clId="{8E1B98AE-3B26-4E75-8B56-AADCE39A4B59}" dt="2022-11-30T17:45:11.204" v="4938"/>
          <pc:sldLayoutMkLst>
            <pc:docMk/>
            <pc:sldMasterMk cId="2322618617" sldId="2147483648"/>
            <pc:sldLayoutMk cId="3289512020" sldId="2147483650"/>
          </pc:sldLayoutMkLst>
        </pc:sldLayoutChg>
        <pc:sldLayoutChg chg="setBg">
          <pc:chgData name="Stan Cox" userId="9376f276357bfffd" providerId="LiveId" clId="{8E1B98AE-3B26-4E75-8B56-AADCE39A4B59}" dt="2022-11-30T17:45:11.204" v="4938"/>
          <pc:sldLayoutMkLst>
            <pc:docMk/>
            <pc:sldMasterMk cId="2322618617" sldId="2147483648"/>
            <pc:sldLayoutMk cId="1454102455" sldId="2147483651"/>
          </pc:sldLayoutMkLst>
        </pc:sldLayoutChg>
        <pc:sldLayoutChg chg="setBg">
          <pc:chgData name="Stan Cox" userId="9376f276357bfffd" providerId="LiveId" clId="{8E1B98AE-3B26-4E75-8B56-AADCE39A4B59}" dt="2022-11-30T17:45:11.204" v="4938"/>
          <pc:sldLayoutMkLst>
            <pc:docMk/>
            <pc:sldMasterMk cId="2322618617" sldId="2147483648"/>
            <pc:sldLayoutMk cId="4186546314" sldId="2147483652"/>
          </pc:sldLayoutMkLst>
        </pc:sldLayoutChg>
        <pc:sldLayoutChg chg="setBg">
          <pc:chgData name="Stan Cox" userId="9376f276357bfffd" providerId="LiveId" clId="{8E1B98AE-3B26-4E75-8B56-AADCE39A4B59}" dt="2022-11-30T17:45:11.204" v="4938"/>
          <pc:sldLayoutMkLst>
            <pc:docMk/>
            <pc:sldMasterMk cId="2322618617" sldId="2147483648"/>
            <pc:sldLayoutMk cId="2417049637" sldId="2147483653"/>
          </pc:sldLayoutMkLst>
        </pc:sldLayoutChg>
        <pc:sldLayoutChg chg="setBg">
          <pc:chgData name="Stan Cox" userId="9376f276357bfffd" providerId="LiveId" clId="{8E1B98AE-3B26-4E75-8B56-AADCE39A4B59}" dt="2022-11-30T17:45:11.204" v="4938"/>
          <pc:sldLayoutMkLst>
            <pc:docMk/>
            <pc:sldMasterMk cId="2322618617" sldId="2147483648"/>
            <pc:sldLayoutMk cId="1643237013" sldId="2147483654"/>
          </pc:sldLayoutMkLst>
        </pc:sldLayoutChg>
        <pc:sldLayoutChg chg="setBg">
          <pc:chgData name="Stan Cox" userId="9376f276357bfffd" providerId="LiveId" clId="{8E1B98AE-3B26-4E75-8B56-AADCE39A4B59}" dt="2022-11-30T17:45:11.204" v="4938"/>
          <pc:sldLayoutMkLst>
            <pc:docMk/>
            <pc:sldMasterMk cId="2322618617" sldId="2147483648"/>
            <pc:sldLayoutMk cId="2742535510" sldId="2147483655"/>
          </pc:sldLayoutMkLst>
        </pc:sldLayoutChg>
        <pc:sldLayoutChg chg="setBg">
          <pc:chgData name="Stan Cox" userId="9376f276357bfffd" providerId="LiveId" clId="{8E1B98AE-3B26-4E75-8B56-AADCE39A4B59}" dt="2022-11-30T17:45:11.204" v="4938"/>
          <pc:sldLayoutMkLst>
            <pc:docMk/>
            <pc:sldMasterMk cId="2322618617" sldId="2147483648"/>
            <pc:sldLayoutMk cId="420995685" sldId="2147483656"/>
          </pc:sldLayoutMkLst>
        </pc:sldLayoutChg>
        <pc:sldLayoutChg chg="setBg">
          <pc:chgData name="Stan Cox" userId="9376f276357bfffd" providerId="LiveId" clId="{8E1B98AE-3B26-4E75-8B56-AADCE39A4B59}" dt="2022-11-30T17:45:11.204" v="4938"/>
          <pc:sldLayoutMkLst>
            <pc:docMk/>
            <pc:sldMasterMk cId="2322618617" sldId="2147483648"/>
            <pc:sldLayoutMk cId="3369421875" sldId="2147483657"/>
          </pc:sldLayoutMkLst>
        </pc:sldLayoutChg>
        <pc:sldLayoutChg chg="setBg">
          <pc:chgData name="Stan Cox" userId="9376f276357bfffd" providerId="LiveId" clId="{8E1B98AE-3B26-4E75-8B56-AADCE39A4B59}" dt="2022-11-30T17:45:11.204" v="4938"/>
          <pc:sldLayoutMkLst>
            <pc:docMk/>
            <pc:sldMasterMk cId="2322618617" sldId="2147483648"/>
            <pc:sldLayoutMk cId="497557440" sldId="2147483658"/>
          </pc:sldLayoutMkLst>
        </pc:sldLayoutChg>
        <pc:sldLayoutChg chg="setBg">
          <pc:chgData name="Stan Cox" userId="9376f276357bfffd" providerId="LiveId" clId="{8E1B98AE-3B26-4E75-8B56-AADCE39A4B59}" dt="2022-11-30T17:45:11.204" v="4938"/>
          <pc:sldLayoutMkLst>
            <pc:docMk/>
            <pc:sldMasterMk cId="2322618617" sldId="2147483648"/>
            <pc:sldLayoutMk cId="3326670857"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18CCD6-8B1F-0E73-9A25-642C6E4258FF}"/>
              </a:ext>
            </a:extLst>
          </p:cNvPr>
          <p:cNvSpPr>
            <a:spLocks noGrp="1"/>
          </p:cNvSpPr>
          <p:nvPr>
            <p:ph type="hdr" sz="quarter"/>
          </p:nvPr>
        </p:nvSpPr>
        <p:spPr>
          <a:xfrm>
            <a:off x="-1" y="0"/>
            <a:ext cx="3160059" cy="863600"/>
          </a:xfrm>
          <a:prstGeom prst="rect">
            <a:avLst/>
          </a:prstGeom>
        </p:spPr>
        <p:txBody>
          <a:bodyPr vert="horz" lIns="91440" tIns="45720" rIns="91440" bIns="45720" rtlCol="0"/>
          <a:lstStyle>
            <a:lvl1pPr algn="l">
              <a:defRPr sz="1200"/>
            </a:lvl1pPr>
          </a:lstStyle>
          <a:p>
            <a:r>
              <a:rPr lang="en-US" sz="2000" dirty="0">
                <a:latin typeface="Bebas Neue" panose="020B0606020202050201" pitchFamily="34" charset="0"/>
              </a:rPr>
              <a:t>The </a:t>
            </a:r>
            <a:r>
              <a:rPr lang="en-US" sz="2400" dirty="0">
                <a:latin typeface="Copperplate Gothic Bold" panose="020E0705020206020404" pitchFamily="34" charset="0"/>
              </a:rPr>
              <a:t>Authority</a:t>
            </a:r>
            <a:r>
              <a:rPr lang="en-US" sz="2000" dirty="0">
                <a:latin typeface="Bebas Neue" panose="020B0606020202050201" pitchFamily="34" charset="0"/>
              </a:rPr>
              <a:t> of Christ</a:t>
            </a:r>
          </a:p>
          <a:p>
            <a:r>
              <a:rPr lang="en-US" dirty="0"/>
              <a:t>(Matthew 28:18-20)</a:t>
            </a:r>
          </a:p>
        </p:txBody>
      </p:sp>
      <p:sp>
        <p:nvSpPr>
          <p:cNvPr id="3" name="Date Placeholder 2">
            <a:extLst>
              <a:ext uri="{FF2B5EF4-FFF2-40B4-BE49-F238E27FC236}">
                <a16:creationId xmlns:a16="http://schemas.microsoft.com/office/drawing/2014/main" id="{1EAC59EC-54D2-0FC8-FE05-0BC156BE5C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October 30, 2022 @11 am</a:t>
            </a:r>
          </a:p>
        </p:txBody>
      </p:sp>
      <p:sp>
        <p:nvSpPr>
          <p:cNvPr id="4" name="Footer Placeholder 3">
            <a:extLst>
              <a:ext uri="{FF2B5EF4-FFF2-40B4-BE49-F238E27FC236}">
                <a16:creationId xmlns:a16="http://schemas.microsoft.com/office/drawing/2014/main" id="{6296B1C0-48F1-1F1A-F4F7-7930E153CB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	</a:t>
            </a:r>
          </a:p>
        </p:txBody>
      </p:sp>
      <p:sp>
        <p:nvSpPr>
          <p:cNvPr id="5" name="Slide Number Placeholder 4">
            <a:extLst>
              <a:ext uri="{FF2B5EF4-FFF2-40B4-BE49-F238E27FC236}">
                <a16:creationId xmlns:a16="http://schemas.microsoft.com/office/drawing/2014/main" id="{D81F4224-BA1E-DD2D-C1CD-096CAE5BEC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      </a:t>
            </a:r>
            <a:fld id="{035AE9B8-930A-44FA-A9BC-D62231792A8F}" type="slidenum">
              <a:rPr lang="en-US" smtClean="0"/>
              <a:t>‹#›</a:t>
            </a:fld>
            <a:endParaRPr lang="en-US" dirty="0"/>
          </a:p>
        </p:txBody>
      </p:sp>
    </p:spTree>
    <p:extLst>
      <p:ext uri="{BB962C8B-B14F-4D97-AF65-F5344CB8AC3E}">
        <p14:creationId xmlns:p14="http://schemas.microsoft.com/office/powerpoint/2010/main" val="2694924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B795-9AA0-4760-8F72-99FB47F77859}"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4DCAD-9916-40FA-B4A6-40E19D537DE9}" type="slidenum">
              <a:rPr lang="en-US" smtClean="0"/>
              <a:t>‹#›</a:t>
            </a:fld>
            <a:endParaRPr lang="en-US"/>
          </a:p>
        </p:txBody>
      </p:sp>
    </p:spTree>
    <p:extLst>
      <p:ext uri="{BB962C8B-B14F-4D97-AF65-F5344CB8AC3E}">
        <p14:creationId xmlns:p14="http://schemas.microsoft.com/office/powerpoint/2010/main" val="309216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 2 in series on Authority</a:t>
            </a:r>
          </a:p>
          <a:p>
            <a:endParaRPr lang="en-US" b="1" dirty="0"/>
          </a:p>
          <a:p>
            <a:r>
              <a:rPr lang="en-US" b="1" dirty="0"/>
              <a:t>Introduction:</a:t>
            </a:r>
          </a:p>
          <a:p>
            <a:pPr marL="171450" indent="-171450">
              <a:buFont typeface="Arial" panose="020B0604020202020204" pitchFamily="34" charset="0"/>
              <a:buChar char="•"/>
            </a:pPr>
            <a:r>
              <a:rPr lang="en-US" b="1" dirty="0"/>
              <a:t>We recognize from previous study that it was in God’s mind to establish a New Covenant with His Son as the means through which redemption would come.</a:t>
            </a:r>
          </a:p>
          <a:p>
            <a:pPr marL="628650" lvl="1" indent="-171450">
              <a:buFont typeface="Arial" panose="020B0604020202020204" pitchFamily="34" charset="0"/>
              <a:buChar char="•"/>
            </a:pPr>
            <a:r>
              <a:rPr lang="en-US" b="0" dirty="0"/>
              <a:t>This New covenant was established in the fulness of times… in these last days.</a:t>
            </a:r>
          </a:p>
          <a:p>
            <a:pPr marL="628650" lvl="1" indent="-171450">
              <a:buFont typeface="Arial" panose="020B0604020202020204" pitchFamily="34" charset="0"/>
              <a:buChar char="•"/>
            </a:pPr>
            <a:r>
              <a:rPr lang="en-US" b="0" dirty="0"/>
              <a:t>This new covenant is the pinnacle of God’s dealing with man, with Jesus as the Preeminent centerpiece of God’s scheme of Redemption</a:t>
            </a:r>
          </a:p>
          <a:p>
            <a:pPr marL="0" lvl="0" indent="0">
              <a:buFont typeface="Arial" panose="020B0604020202020204" pitchFamily="34" charset="0"/>
              <a:buNone/>
            </a:pPr>
            <a:r>
              <a:rPr lang="en-US" b="1" dirty="0"/>
              <a:t>(Hebrews 1:1-4), </a:t>
            </a:r>
            <a:r>
              <a:rPr lang="en-US" i="1" dirty="0"/>
              <a:t>“God, who at various times and in various ways spoke in time past to the fathers by the prophets,</a:t>
            </a:r>
            <a:r>
              <a:rPr lang="en-US" i="1" baseline="30000" dirty="0"/>
              <a:t> 2</a:t>
            </a:r>
            <a:r>
              <a:rPr lang="en-US" i="1" dirty="0"/>
              <a:t> has in these last days spoken to us by His Son, whom He has appointed heir of all things, through whom also He made the worlds;</a:t>
            </a:r>
            <a:r>
              <a:rPr lang="en-US" i="1" baseline="30000" dirty="0"/>
              <a:t> 3</a:t>
            </a:r>
            <a:r>
              <a:rPr lang="en-US" i="1" dirty="0"/>
              <a:t> who being the brightness of His glory and the express image of His person, and upholding all things by the word of His power, when He had by Himself purged our sins, sat down at the right hand of the Majesty on high,</a:t>
            </a:r>
            <a:r>
              <a:rPr lang="en-US" i="1" baseline="30000" dirty="0"/>
              <a:t> 4</a:t>
            </a:r>
            <a:r>
              <a:rPr lang="en-US" i="1" dirty="0"/>
              <a:t> having become so much better than the angels, as He has by inheritance obtained a more excellent name than they.”</a:t>
            </a:r>
          </a:p>
          <a:p>
            <a:pPr marL="171450" lvl="0" indent="-171450">
              <a:buFont typeface="Arial" panose="020B0604020202020204" pitchFamily="34" charset="0"/>
              <a:buChar char="•"/>
            </a:pPr>
            <a:r>
              <a:rPr lang="en-US" b="1" i="0" dirty="0"/>
              <a:t>Before Christ was exalted, He first learned obedience even unto death</a:t>
            </a:r>
          </a:p>
          <a:p>
            <a:pPr marL="0" lvl="0" indent="0">
              <a:buFont typeface="Arial" panose="020B0604020202020204" pitchFamily="34" charset="0"/>
              <a:buNone/>
            </a:pPr>
            <a:r>
              <a:rPr lang="en-US" b="1" i="0" dirty="0"/>
              <a:t>(Philippians 2:5-11), </a:t>
            </a:r>
            <a:r>
              <a:rPr lang="en-US" i="1" dirty="0"/>
              <a:t>“Let this mind be in you which was also in Christ Jesus,</a:t>
            </a:r>
            <a:r>
              <a:rPr lang="en-US" i="1" baseline="30000" dirty="0"/>
              <a:t> 6</a:t>
            </a:r>
            <a:r>
              <a:rPr lang="en-US" i="1" dirty="0"/>
              <a:t> who, being in the form of God, did not consider it robbery to be equal with God,</a:t>
            </a:r>
            <a:r>
              <a:rPr lang="en-US" i="1" baseline="30000" dirty="0"/>
              <a:t> 7</a:t>
            </a:r>
            <a:r>
              <a:rPr lang="en-US" i="1" dirty="0"/>
              <a:t> but made Himself of no reputation, taking the form of a bondservant, and coming in the likeness of men.</a:t>
            </a:r>
            <a:r>
              <a:rPr lang="en-US" i="1" baseline="30000" dirty="0"/>
              <a:t> 8</a:t>
            </a:r>
            <a:r>
              <a:rPr lang="en-US" i="1" dirty="0"/>
              <a:t> And being found in appearance as a man, He humbled Himself and became obedient to the point of death, even the death of the cross.</a:t>
            </a:r>
            <a:r>
              <a:rPr lang="en-US" i="1" baseline="30000" dirty="0"/>
              <a:t> 9</a:t>
            </a:r>
            <a:r>
              <a:rPr lang="en-US" i="1" dirty="0"/>
              <a:t> Therefore God also has highly exalted Him and given Him the name which is above every name,</a:t>
            </a:r>
            <a:r>
              <a:rPr lang="en-US" i="1" baseline="30000" dirty="0"/>
              <a:t> 10</a:t>
            </a:r>
            <a:r>
              <a:rPr lang="en-US" i="1" dirty="0"/>
              <a:t> that at the name of Jesus every knee should bow, of those in heaven, and of those on earth, and of those under the earth,</a:t>
            </a:r>
            <a:r>
              <a:rPr lang="en-US" i="1" baseline="30000" dirty="0"/>
              <a:t> 11</a:t>
            </a:r>
            <a:r>
              <a:rPr lang="en-US" i="1" dirty="0"/>
              <a:t> and that every tongue should confess that Jesus Christ is Lord, to the glory of God the Father.”</a:t>
            </a:r>
          </a:p>
          <a:p>
            <a:pPr marL="171450" lvl="0" indent="-171450">
              <a:buFont typeface="Arial" panose="020B0604020202020204" pitchFamily="34" charset="0"/>
              <a:buChar char="•"/>
            </a:pPr>
            <a:r>
              <a:rPr lang="en-US" b="1" i="0" dirty="0"/>
              <a:t>What was the exaltation?  His position of authority. A throne in heaven. The name above every name.</a:t>
            </a:r>
          </a:p>
          <a:p>
            <a:pPr marL="628650" lvl="1" indent="-171450">
              <a:buFont typeface="Arial" panose="020B0604020202020204" pitchFamily="34" charset="0"/>
              <a:buChar char="•"/>
            </a:pPr>
            <a:r>
              <a:rPr lang="en-US" i="0" dirty="0"/>
              <a:t>Consider His words just before this ascension into Heaven to God’s right hand</a:t>
            </a:r>
          </a:p>
          <a:p>
            <a:pPr marL="0" lvl="0" indent="0">
              <a:buFont typeface="Arial" panose="020B0604020202020204" pitchFamily="34" charset="0"/>
              <a:buNone/>
            </a:pPr>
            <a:r>
              <a:rPr lang="en-US" b="1" i="0" dirty="0"/>
              <a:t>(Matthew 28:18-20), </a:t>
            </a:r>
            <a:r>
              <a:rPr lang="en-US" i="1" dirty="0"/>
              <a:t>“And Jesus came and spoke to them, saying, “All authority has been given to Me in heaven and on earth.</a:t>
            </a:r>
            <a:r>
              <a:rPr lang="en-US" i="1" baseline="30000" dirty="0"/>
              <a:t> 19</a:t>
            </a:r>
            <a:r>
              <a:rPr lang="en-US" i="1" dirty="0"/>
              <a:t> Go therefore and make disciples of all the nations, baptizing them in the name of the Father and of the Son and of the Holy Spirit,</a:t>
            </a:r>
            <a:r>
              <a:rPr lang="en-US" i="1" baseline="30000" dirty="0"/>
              <a:t> 20</a:t>
            </a:r>
            <a:r>
              <a:rPr lang="en-US" i="1" dirty="0"/>
              <a:t> teaching them to observe all things that I have commanded you; and lo, I am with you always, even to the end of the age.” Amen.”</a:t>
            </a:r>
          </a:p>
          <a:p>
            <a:pPr marL="628650" lvl="1" indent="-171450">
              <a:buFont typeface="Arial" panose="020B0604020202020204" pitchFamily="34" charset="0"/>
              <a:buChar char="•"/>
            </a:pPr>
            <a:r>
              <a:rPr lang="en-US" i="0" dirty="0"/>
              <a:t>In our lesson today, I would like to answer four common questions about Christ’s authority.</a:t>
            </a:r>
          </a:p>
        </p:txBody>
      </p:sp>
      <p:sp>
        <p:nvSpPr>
          <p:cNvPr id="4" name="Slide Number Placeholder 3"/>
          <p:cNvSpPr>
            <a:spLocks noGrp="1"/>
          </p:cNvSpPr>
          <p:nvPr>
            <p:ph type="sldNum" sz="quarter" idx="5"/>
          </p:nvPr>
        </p:nvSpPr>
        <p:spPr/>
        <p:txBody>
          <a:bodyPr/>
          <a:lstStyle/>
          <a:p>
            <a:fld id="{8804DCAD-9916-40FA-B4A6-40E19D537DE9}" type="slidenum">
              <a:rPr lang="en-US" smtClean="0"/>
              <a:t>1</a:t>
            </a:fld>
            <a:endParaRPr lang="en-US"/>
          </a:p>
        </p:txBody>
      </p:sp>
    </p:spTree>
    <p:extLst>
      <p:ext uri="{BB962C8B-B14F-4D97-AF65-F5344CB8AC3E}">
        <p14:creationId xmlns:p14="http://schemas.microsoft.com/office/powerpoint/2010/main" val="293026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Who Gave Jesus the Authority?</a:t>
            </a:r>
          </a:p>
          <a:p>
            <a:pPr marL="171450" lvl="0" indent="-171450">
              <a:buFont typeface="Arial" panose="020B0604020202020204" pitchFamily="34" charset="0"/>
              <a:buChar char="•"/>
            </a:pPr>
            <a:r>
              <a:rPr lang="en-US" b="1" i="0" dirty="0"/>
              <a:t>God the Father!</a:t>
            </a:r>
          </a:p>
          <a:p>
            <a:pPr marL="628650" lvl="1" indent="-171450">
              <a:buFont typeface="Arial" panose="020B0604020202020204" pitchFamily="34" charset="0"/>
              <a:buChar char="•"/>
            </a:pPr>
            <a:r>
              <a:rPr lang="en-US" b="0" i="0" dirty="0"/>
              <a:t>This is a logical consequence of Deity.  Jesus said it was given. No one else would have such authority to give!</a:t>
            </a:r>
          </a:p>
          <a:p>
            <a:pPr marL="628650" lvl="1" indent="-171450">
              <a:buFont typeface="Arial" panose="020B0604020202020204" pitchFamily="34" charset="0"/>
              <a:buChar char="•"/>
            </a:pPr>
            <a:r>
              <a:rPr lang="en-US" b="0" i="0" dirty="0"/>
              <a:t>Consider this Passage, of Jesus as the Bread of Life</a:t>
            </a:r>
          </a:p>
          <a:p>
            <a:pPr marL="0" lvl="0" indent="0">
              <a:buFont typeface="Arial" panose="020B0604020202020204" pitchFamily="34" charset="0"/>
              <a:buNone/>
            </a:pPr>
            <a:r>
              <a:rPr lang="en-US" b="1" i="0" dirty="0"/>
              <a:t>(</a:t>
            </a:r>
            <a:r>
              <a:rPr lang="en-US" b="1" dirty="0"/>
              <a:t>John 6:35-40), </a:t>
            </a:r>
            <a:r>
              <a:rPr lang="en-US" i="1" dirty="0"/>
              <a:t>“And Jesus said to them, “I am the bread of life. He who comes to Me shall never hunger, and he who believes in Me shall never thirst.</a:t>
            </a:r>
            <a:r>
              <a:rPr lang="en-US" i="1" baseline="30000" dirty="0"/>
              <a:t> 36</a:t>
            </a:r>
            <a:r>
              <a:rPr lang="en-US" i="1" dirty="0"/>
              <a:t> But I said to you that you have seen Me and yet do not believe.</a:t>
            </a:r>
            <a:r>
              <a:rPr lang="en-US" i="1" baseline="30000" dirty="0"/>
              <a:t> 37</a:t>
            </a:r>
            <a:r>
              <a:rPr lang="en-US" i="1" dirty="0"/>
              <a:t> All that the Father gives Me will come to Me, and the one who comes to Me I will by no means cast out.</a:t>
            </a:r>
            <a:r>
              <a:rPr lang="en-US" i="1" baseline="30000" dirty="0"/>
              <a:t> 38</a:t>
            </a:r>
            <a:r>
              <a:rPr lang="en-US" i="1" dirty="0"/>
              <a:t> For I have come down from heaven, not to do My own will, but the will of Him who sent Me.</a:t>
            </a:r>
            <a:r>
              <a:rPr lang="en-US" i="1" baseline="30000" dirty="0"/>
              <a:t> 39</a:t>
            </a:r>
            <a:r>
              <a:rPr lang="en-US" i="1" dirty="0"/>
              <a:t> This is the will of the Father who sent Me, that of all He has given Me I should lose nothing, but should raise it up at the last day.</a:t>
            </a:r>
            <a:r>
              <a:rPr lang="en-US" i="1" baseline="30000" dirty="0"/>
              <a:t> 40</a:t>
            </a:r>
            <a:r>
              <a:rPr lang="en-US" i="1" dirty="0"/>
              <a:t> And this is the will of Him who sent Me, that everyone who sees the Son and believes in Him may have everlasting life; and I will raise him up at the last day.”</a:t>
            </a:r>
          </a:p>
          <a:p>
            <a:pPr marL="628650" lvl="1" indent="-171450">
              <a:buFont typeface="Arial" panose="020B0604020202020204" pitchFamily="34" charset="0"/>
              <a:buChar char="•"/>
            </a:pPr>
            <a:r>
              <a:rPr lang="en-US" i="0" dirty="0"/>
              <a:t>This is not a reference to inequality (cf. John 1:1-4), but rather position and purpose</a:t>
            </a:r>
          </a:p>
          <a:p>
            <a:pPr marL="628650" lvl="1" indent="-171450">
              <a:buFont typeface="Arial" panose="020B0604020202020204" pitchFamily="34" charset="0"/>
              <a:buChar char="•"/>
            </a:pPr>
            <a:r>
              <a:rPr lang="en-US" i="0" dirty="0"/>
              <a:t>Jesus came to do the will of God!</a:t>
            </a:r>
          </a:p>
          <a:p>
            <a:pPr marL="628650" lvl="1" indent="-171450">
              <a:buFont typeface="Arial" panose="020B0604020202020204" pitchFamily="34" charset="0"/>
              <a:buChar char="•"/>
            </a:pPr>
            <a:r>
              <a:rPr lang="en-US" i="0" dirty="0"/>
              <a:t>He did it, and received the exaltation of the Father to His right hand.</a:t>
            </a:r>
          </a:p>
          <a:p>
            <a:pPr marL="628650" lvl="1" indent="-171450">
              <a:buFont typeface="Arial" panose="020B0604020202020204" pitchFamily="34" charset="0"/>
              <a:buChar char="•"/>
            </a:pP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4DCAD-9916-40FA-B4A6-40E19D537D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185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What Part Does the Holy Spirit Play in Christ’s Authority?</a:t>
            </a:r>
          </a:p>
          <a:p>
            <a:pPr marL="171450" lvl="0" indent="-171450">
              <a:buFont typeface="Arial" panose="020B0604020202020204" pitchFamily="34" charset="0"/>
              <a:buChar char="•"/>
            </a:pPr>
            <a:r>
              <a:rPr lang="en-US" b="1" i="0" dirty="0"/>
              <a:t>This is an understandable, as the Holy Spirit is the third Person in the Godhead</a:t>
            </a:r>
          </a:p>
          <a:p>
            <a:pPr marL="628650" lvl="1" indent="-171450">
              <a:buFont typeface="Arial" panose="020B0604020202020204" pitchFamily="34" charset="0"/>
              <a:buChar char="•"/>
            </a:pPr>
            <a:r>
              <a:rPr lang="en-US" b="0" i="0" dirty="0"/>
              <a:t>What part does He play in man’s redemption?</a:t>
            </a:r>
          </a:p>
          <a:p>
            <a:pPr marL="0" lvl="0" indent="0">
              <a:buFont typeface="Arial" panose="020B0604020202020204" pitchFamily="34" charset="0"/>
              <a:buNone/>
            </a:pPr>
            <a:r>
              <a:rPr lang="en-US" b="1" dirty="0"/>
              <a:t>(John 14:25-26), </a:t>
            </a:r>
            <a:r>
              <a:rPr lang="en-US" i="1" dirty="0"/>
              <a:t>“These things I have spoken to you while being present with you.</a:t>
            </a:r>
            <a:r>
              <a:rPr lang="en-US" i="1" baseline="30000" dirty="0"/>
              <a:t> 26</a:t>
            </a:r>
            <a:r>
              <a:rPr lang="en-US" i="1" dirty="0"/>
              <a:t> But the Helper, the Holy Spirit, whom the Father will send in My name, </a:t>
            </a:r>
            <a:r>
              <a:rPr lang="en-US" i="1" u="sng" dirty="0"/>
              <a:t>He will teach you all things, and bring to your remembrance all things that I said to you</a:t>
            </a:r>
            <a:r>
              <a:rPr lang="en-US" i="1" dirty="0"/>
              <a:t>.”</a:t>
            </a:r>
          </a:p>
          <a:p>
            <a:pPr marL="171450" lvl="0" indent="-171450">
              <a:buFont typeface="Arial" panose="020B0604020202020204" pitchFamily="34" charset="0"/>
              <a:buChar char="•"/>
            </a:pPr>
            <a:r>
              <a:rPr lang="en-US" b="1" i="0" dirty="0"/>
              <a:t>But, what the Spirit taught them came directly from Jesus Himself</a:t>
            </a:r>
          </a:p>
          <a:p>
            <a:pPr marL="0" lvl="0" indent="0">
              <a:buFont typeface="Arial" panose="020B0604020202020204" pitchFamily="34" charset="0"/>
              <a:buNone/>
            </a:pPr>
            <a:r>
              <a:rPr lang="en-US" b="1" dirty="0"/>
              <a:t>(John 16:12-15), </a:t>
            </a:r>
            <a:r>
              <a:rPr lang="en-US" dirty="0"/>
              <a:t>“</a:t>
            </a:r>
            <a:r>
              <a:rPr lang="en-US" i="1" dirty="0"/>
              <a:t>I still have many things to say to you, but you cannot bear them now.</a:t>
            </a:r>
            <a:r>
              <a:rPr lang="en-US" i="1" baseline="30000" dirty="0"/>
              <a:t> 13</a:t>
            </a:r>
            <a:r>
              <a:rPr lang="en-US" i="1" dirty="0"/>
              <a:t> However, when He, the Spirit of truth, has come, He will guide you into all truth; for He will not speak on His own authority, but whatever He hears He will speak; and He will tell you things to come.</a:t>
            </a:r>
            <a:r>
              <a:rPr lang="en-US" i="1" baseline="30000" dirty="0"/>
              <a:t> 14</a:t>
            </a:r>
            <a:r>
              <a:rPr lang="en-US" i="1" dirty="0"/>
              <a:t> He will glorify Me, for He will take of what is Mine and declare it to you.</a:t>
            </a:r>
            <a:r>
              <a:rPr lang="en-US" i="1" baseline="30000" dirty="0"/>
              <a:t> 15</a:t>
            </a:r>
            <a:r>
              <a:rPr lang="en-US" i="1" dirty="0"/>
              <a:t> All things that the Father has are Mine. Therefore I said that He will take of Mine and declare it to you.”</a:t>
            </a:r>
          </a:p>
          <a:p>
            <a:pPr marL="628650" lvl="1" indent="-171450">
              <a:buFont typeface="Arial" panose="020B0604020202020204" pitchFamily="34" charset="0"/>
              <a:buChar char="•"/>
            </a:pPr>
            <a:r>
              <a:rPr lang="en-US" b="0" i="0" dirty="0"/>
              <a:t>Each played their part, no one had a different message. It all came to the same place.</a:t>
            </a:r>
          </a:p>
          <a:p>
            <a:pPr marL="628650" lvl="1" indent="-171450">
              <a:buFont typeface="Arial" panose="020B0604020202020204" pitchFamily="34" charset="0"/>
              <a:buChar char="•"/>
            </a:pPr>
            <a:r>
              <a:rPr lang="en-US" b="0" i="0" dirty="0"/>
              <a:t>But, understand that what the Holy Spirit has revealed is a part of Christ’s authority revealed to men</a:t>
            </a:r>
          </a:p>
          <a:p>
            <a:pPr marL="628650" lvl="1" indent="-171450">
              <a:buFont typeface="Arial" panose="020B0604020202020204" pitchFamily="34" charset="0"/>
              <a:buChar char="•"/>
            </a:pPr>
            <a:r>
              <a:rPr lang="en-US" b="0" i="0" dirty="0"/>
              <a:t>(No, red letter only)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4DCAD-9916-40FA-B4A6-40E19D537D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75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Do the Apostles Have Any Authority?</a:t>
            </a:r>
          </a:p>
          <a:p>
            <a:pPr marL="0" lvl="0" indent="0">
              <a:buFont typeface="Arial" panose="020B0604020202020204" pitchFamily="34" charset="0"/>
              <a:buNone/>
            </a:pPr>
            <a:r>
              <a:rPr lang="en-US" b="1" i="0" dirty="0"/>
              <a:t>(</a:t>
            </a:r>
            <a:r>
              <a:rPr lang="en-US" b="1" dirty="0"/>
              <a:t>Matthew 16:17-19), </a:t>
            </a:r>
            <a:r>
              <a:rPr lang="en-US" i="1" dirty="0"/>
              <a:t>“Jesus answered and said to him, ‘Blessed are you, Simon Bar-Jonah, for flesh and blood has not revealed this to you, but My Father who is in heaven.</a:t>
            </a:r>
            <a:r>
              <a:rPr lang="en-US" i="1" baseline="30000" dirty="0"/>
              <a:t> 18</a:t>
            </a:r>
            <a:r>
              <a:rPr lang="en-US" i="1" dirty="0"/>
              <a:t> And I also say to you that you are Peter, and on this rock I will build My church, and the gates of Hades shall not prevail against it.</a:t>
            </a:r>
            <a:r>
              <a:rPr lang="en-US" i="1" baseline="30000" dirty="0"/>
              <a:t> 19</a:t>
            </a:r>
            <a:r>
              <a:rPr lang="en-US" i="1" dirty="0"/>
              <a:t> And I will give you the keys of the kingdom of heaven, and whatever you bind on earth will be bound in heaven, and whatever you loose on earth will be loosed in heaven.’”</a:t>
            </a:r>
          </a:p>
          <a:p>
            <a:pPr marL="171450" lvl="0" indent="-171450">
              <a:buFont typeface="Arial" panose="020B0604020202020204" pitchFamily="34" charset="0"/>
              <a:buChar char="•"/>
            </a:pPr>
            <a:r>
              <a:rPr lang="en-US" b="1" i="0" dirty="0"/>
              <a:t>Only delegated authority.  In other words, the Apostles (and other New Testament writers) would be those to establish Christ’s authority on earth</a:t>
            </a:r>
          </a:p>
          <a:p>
            <a:pPr marL="628650" lvl="1" indent="-171450">
              <a:buFont typeface="Arial" panose="020B0604020202020204" pitchFamily="34" charset="0"/>
              <a:buChar char="•"/>
            </a:pPr>
            <a:r>
              <a:rPr lang="en-US" b="0" i="0" dirty="0"/>
              <a:t>The things they taught were the things that determined whether men would go to heaven or not</a:t>
            </a:r>
          </a:p>
          <a:p>
            <a:pPr marL="628650" lvl="1" indent="-171450">
              <a:buFont typeface="Arial" panose="020B0604020202020204" pitchFamily="34" charset="0"/>
              <a:buChar char="•"/>
            </a:pPr>
            <a:r>
              <a:rPr lang="en-US" b="0" i="0" dirty="0"/>
              <a:t>The things they bound were the things that God required.  The things they loosed were the things loosed in heaven.</a:t>
            </a:r>
          </a:p>
          <a:p>
            <a:pPr marL="628650" lvl="1" indent="-171450">
              <a:buFont typeface="Arial" panose="020B0604020202020204" pitchFamily="34" charset="0"/>
              <a:buChar char="•"/>
            </a:pPr>
            <a:r>
              <a:rPr lang="en-US" b="0" i="0" dirty="0"/>
              <a:t>(Unlike Catholics – Peter as Pope) in truth, they had no authority to speak on their own!)</a:t>
            </a:r>
          </a:p>
          <a:p>
            <a:pPr marL="0" lvl="0" indent="0">
              <a:buFont typeface="Arial" panose="020B0604020202020204" pitchFamily="34" charset="0"/>
              <a:buNone/>
            </a:pPr>
            <a:r>
              <a:rPr lang="en-US" b="1" i="0" dirty="0"/>
              <a:t>(</a:t>
            </a:r>
            <a:r>
              <a:rPr lang="en-US" b="1" dirty="0"/>
              <a:t>2 Peter 1:16-21), </a:t>
            </a:r>
            <a:r>
              <a:rPr lang="en-US" i="1" dirty="0"/>
              <a:t>“For we did not follow cunningly devised fables when we made known to you the power and coming of our Lord Jesus Christ, but were eyewitnesses of His majesty.</a:t>
            </a:r>
            <a:r>
              <a:rPr lang="en-US" i="1" baseline="30000" dirty="0"/>
              <a:t> 17</a:t>
            </a:r>
            <a:r>
              <a:rPr lang="en-US" i="1" dirty="0"/>
              <a:t> For He received from God the Father honor and glory when such a voice came to Him from the Excellent Glory: “This is My beloved Son, in whom I am well pleased.”</a:t>
            </a:r>
            <a:r>
              <a:rPr lang="en-US" i="1" baseline="30000" dirty="0"/>
              <a:t> 18</a:t>
            </a:r>
            <a:r>
              <a:rPr lang="en-US" i="1" dirty="0"/>
              <a:t> And we heard this voice which came from heaven when we were with Him on the holy mountain. </a:t>
            </a:r>
            <a:r>
              <a:rPr lang="en-US" i="1" baseline="30000" dirty="0"/>
              <a:t>19</a:t>
            </a:r>
            <a:r>
              <a:rPr lang="en-US" i="1" dirty="0"/>
              <a:t> And so we have the prophetic word confirmed, which you do well to heed as a light that shines in a dark place, until the day dawns and the morning star rises in your hearts;</a:t>
            </a:r>
            <a:r>
              <a:rPr lang="en-US" i="1" baseline="30000" dirty="0"/>
              <a:t> 20</a:t>
            </a:r>
            <a:r>
              <a:rPr lang="en-US" i="1" dirty="0"/>
              <a:t> knowing this first, that no prophecy of Scripture is of any private interpretation,</a:t>
            </a:r>
            <a:r>
              <a:rPr lang="en-US" i="1" baseline="30000" dirty="0"/>
              <a:t> 21</a:t>
            </a:r>
            <a:r>
              <a:rPr lang="en-US" i="1" dirty="0"/>
              <a:t> for prophecy never came by the will of man, but holy men of God spoke as they were moved by the Holy Spirit.”</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4DCAD-9916-40FA-B4A6-40E19D537D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938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When Will Jesus Give Up His Authority?</a:t>
            </a:r>
          </a:p>
          <a:p>
            <a:pPr marL="171450" lvl="0" indent="-171450">
              <a:buFont typeface="Arial" panose="020B0604020202020204" pitchFamily="34" charset="0"/>
              <a:buChar char="•"/>
            </a:pPr>
            <a:r>
              <a:rPr lang="en-US" b="1" i="0" dirty="0"/>
              <a:t>The authority of Christ will last until He has defeated all His enemies</a:t>
            </a:r>
          </a:p>
          <a:p>
            <a:pPr marL="0" lvl="0" indent="0">
              <a:buFont typeface="Arial" panose="020B0604020202020204" pitchFamily="34" charset="0"/>
              <a:buNone/>
            </a:pPr>
            <a:r>
              <a:rPr lang="en-US" b="1" i="0" dirty="0"/>
              <a:t>(1 Corinthians 15:21-28), </a:t>
            </a:r>
            <a:r>
              <a:rPr lang="en-US" b="0" i="1" dirty="0"/>
              <a:t>“For since by man came death, by Man also came the resurrection of the dead.</a:t>
            </a:r>
            <a:r>
              <a:rPr lang="en-US" b="0" i="1" baseline="30000" dirty="0"/>
              <a:t> 22</a:t>
            </a:r>
            <a:r>
              <a:rPr lang="en-US" b="0" i="1" dirty="0"/>
              <a:t> For as in Adam all die, even so in Christ all shall be made alive.</a:t>
            </a:r>
            <a:r>
              <a:rPr lang="en-US" b="0" i="1" baseline="30000" dirty="0"/>
              <a:t> 23</a:t>
            </a:r>
            <a:r>
              <a:rPr lang="en-US" b="0" i="1" dirty="0"/>
              <a:t> But each one in his own order: Christ the </a:t>
            </a:r>
            <a:r>
              <a:rPr lang="en-US" b="0" i="1" dirty="0" err="1"/>
              <a:t>firstfruits</a:t>
            </a:r>
            <a:r>
              <a:rPr lang="en-US" b="0" i="1" dirty="0"/>
              <a:t>, afterward those who are Christ's at His coming.</a:t>
            </a:r>
            <a:r>
              <a:rPr lang="en-US" b="0" i="1" baseline="30000" dirty="0"/>
              <a:t> 24</a:t>
            </a:r>
            <a:r>
              <a:rPr lang="en-US" b="0" i="1" dirty="0"/>
              <a:t> Then comes the end, when He delivers the kingdom to God the Father, when He puts an end to all rule and all authority and power.</a:t>
            </a:r>
            <a:r>
              <a:rPr lang="en-US" b="0" i="1" baseline="30000" dirty="0"/>
              <a:t> 25</a:t>
            </a:r>
            <a:r>
              <a:rPr lang="en-US" b="0" i="1" dirty="0"/>
              <a:t> For He must reign till He has put all enemies under His feet.</a:t>
            </a:r>
            <a:r>
              <a:rPr lang="en-US" b="0" i="1" baseline="30000" dirty="0"/>
              <a:t> 26</a:t>
            </a:r>
            <a:r>
              <a:rPr lang="en-US" b="0" i="1" dirty="0"/>
              <a:t> The last enemy that will be destroyed is death.</a:t>
            </a:r>
            <a:r>
              <a:rPr lang="en-US" b="0" i="1" baseline="30000" dirty="0"/>
              <a:t> 27</a:t>
            </a:r>
            <a:r>
              <a:rPr lang="en-US" b="0" i="1" dirty="0"/>
              <a:t> For ‘He has put all things under His feet.’ But when He says ‘all things are put under Him,’ it is evident that He who put all things under Him is excepted.</a:t>
            </a:r>
            <a:r>
              <a:rPr lang="en-US" b="0" i="1" baseline="30000" dirty="0"/>
              <a:t> 28</a:t>
            </a:r>
            <a:r>
              <a:rPr lang="en-US" b="0" i="1" dirty="0"/>
              <a:t> Now when all things are made subject to Him, then the Son Himself will also be subject to Him who put all things under Him, that God may be all in all.”</a:t>
            </a:r>
          </a:p>
          <a:p>
            <a:pPr marL="628650" lvl="1" indent="-171450">
              <a:buFont typeface="Arial" panose="020B0604020202020204" pitchFamily="34" charset="0"/>
              <a:buChar char="•"/>
            </a:pPr>
            <a:r>
              <a:rPr lang="en-US" b="0" i="1" dirty="0"/>
              <a:t>“That God may be all in all” </a:t>
            </a:r>
            <a:r>
              <a:rPr lang="en-US" b="0" i="0" dirty="0"/>
              <a:t>The Father is not and never has been one whit below the Son</a:t>
            </a:r>
          </a:p>
          <a:p>
            <a:pPr marL="628650" lvl="1" indent="-171450">
              <a:buFont typeface="Arial" panose="020B0604020202020204" pitchFamily="34" charset="0"/>
              <a:buChar char="•"/>
            </a:pPr>
            <a:r>
              <a:rPr lang="en-US" b="0" i="0" dirty="0"/>
              <a:t>The Son never did anything by His own authority, what He did and said has been determined from before the world began.</a:t>
            </a:r>
          </a:p>
          <a:p>
            <a:pPr marL="628650" lvl="1" indent="-171450">
              <a:buFont typeface="Arial" panose="020B0604020202020204" pitchFamily="34" charset="0"/>
              <a:buChar char="•"/>
            </a:pPr>
            <a:r>
              <a:rPr lang="en-US" b="0" i="0" dirty="0"/>
              <a:t>When we talk about such authority, understand we are talking about God’s authority over man, expressed in the work and teaching of Jesus.</a:t>
            </a:r>
          </a:p>
          <a:p>
            <a:pPr marL="628650" lvl="1" indent="-171450">
              <a:buFont typeface="Arial" panose="020B0604020202020204" pitchFamily="34" charset="0"/>
              <a:buChar char="•"/>
            </a:pPr>
            <a:r>
              <a:rPr lang="en-US" b="0" i="0" dirty="0"/>
              <a:t>In the end, God’s eminence and glory is seen in the redemption of the godly, and the condemnation of the unrighteousness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4DCAD-9916-40FA-B4A6-40E19D537D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89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What is the impact upon us today?</a:t>
            </a:r>
          </a:p>
          <a:p>
            <a:pPr marL="171450" lvl="0" indent="-171450">
              <a:buFont typeface="Arial" panose="020B0604020202020204" pitchFamily="34" charset="0"/>
              <a:buChar char="•"/>
            </a:pPr>
            <a:r>
              <a:rPr lang="en-US" b="1" i="0" dirty="0"/>
              <a:t>In our lives, we are totally beholden to the Christ</a:t>
            </a:r>
          </a:p>
          <a:p>
            <a:pPr marL="628650" lvl="1" indent="-171450">
              <a:buFont typeface="Arial" panose="020B0604020202020204" pitchFamily="34" charset="0"/>
              <a:buChar char="•"/>
            </a:pPr>
            <a:r>
              <a:rPr lang="en-US" b="0" i="0" dirty="0"/>
              <a:t>We must subjugate ourselves to His will in all things!</a:t>
            </a:r>
          </a:p>
          <a:p>
            <a:pPr marL="0" lvl="0" indent="0">
              <a:buFont typeface="Arial" panose="020B0604020202020204" pitchFamily="34" charset="0"/>
              <a:buNone/>
            </a:pPr>
            <a:r>
              <a:rPr lang="en-US" b="1" i="0" dirty="0"/>
              <a:t>(Galatians 2:20), </a:t>
            </a:r>
            <a:r>
              <a:rPr lang="en-US" b="0" i="1" dirty="0"/>
              <a:t>“! have been crucified with Christ; it is no longer I who live, but Christ lives in me; and the life which I now live in the flesh I live by faith in the Son of God, who loved me and gave Himself for me.”</a:t>
            </a:r>
          </a:p>
          <a:p>
            <a:pPr marL="0" lvl="0" indent="0">
              <a:buFont typeface="Arial" panose="020B0604020202020204" pitchFamily="34" charset="0"/>
              <a:buNone/>
            </a:pPr>
            <a:r>
              <a:rPr lang="en-US" b="1" i="0" dirty="0"/>
              <a:t>(Colossians 3:17), </a:t>
            </a:r>
            <a:r>
              <a:rPr lang="en-US" b="0" i="1" dirty="0"/>
              <a:t>“And whatever you do in word or deed, do all in the name of the Lord Jesus, giving thanks to God the Father through Him.”</a:t>
            </a:r>
          </a:p>
          <a:p>
            <a:pPr marL="171450" lvl="0" indent="-171450">
              <a:buFont typeface="Arial" panose="020B0604020202020204" pitchFamily="34" charset="0"/>
              <a:buChar char="•"/>
            </a:pPr>
            <a:r>
              <a:rPr lang="en-US" b="1" i="0" dirty="0"/>
              <a:t>Any idea that we can do what WE want, and please God is totally wrong minded.</a:t>
            </a:r>
          </a:p>
          <a:p>
            <a:pPr marL="628650" lvl="1" indent="-171450">
              <a:buFont typeface="Arial" panose="020B0604020202020204" pitchFamily="34" charset="0"/>
              <a:buChar char="•"/>
            </a:pPr>
            <a:r>
              <a:rPr lang="en-US" b="0" i="0" dirty="0"/>
              <a:t>We please God by doing what HE wants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4DCAD-9916-40FA-B4A6-40E19D537D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41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6D44-B1AB-8F1E-3359-2E079E0FF3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0A0BDC-96BD-5B21-A85E-7AF8DBA745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D48641-1D61-0254-34F2-C4C2D86483D2}"/>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5" name="Footer Placeholder 4">
            <a:extLst>
              <a:ext uri="{FF2B5EF4-FFF2-40B4-BE49-F238E27FC236}">
                <a16:creationId xmlns:a16="http://schemas.microsoft.com/office/drawing/2014/main" id="{DBE103F2-0C9C-1437-D06A-584244E3A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2C678-2DB7-80A2-9BB1-80276B3AF1DB}"/>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141761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10BA8-7D12-1E87-55F1-FDC15068F0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1189EA-75A6-36CD-1B02-97F54DED9F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368F9-449D-7E3A-9276-2BBA6BA29219}"/>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5" name="Footer Placeholder 4">
            <a:extLst>
              <a:ext uri="{FF2B5EF4-FFF2-40B4-BE49-F238E27FC236}">
                <a16:creationId xmlns:a16="http://schemas.microsoft.com/office/drawing/2014/main" id="{DA66EE9F-0822-CBD9-192E-0FA69E38B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86D59-4BE0-4CE9-9492-C4A8BFACEBBE}"/>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49755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260B50-EF05-4325-8C20-8B3DC7B99E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561064-027B-B4B1-5461-79DA5DF411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F08DB-6723-DBA1-2172-132EC6510EFE}"/>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5" name="Footer Placeholder 4">
            <a:extLst>
              <a:ext uri="{FF2B5EF4-FFF2-40B4-BE49-F238E27FC236}">
                <a16:creationId xmlns:a16="http://schemas.microsoft.com/office/drawing/2014/main" id="{D3F62214-F798-BAFF-586B-C8FBB6988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B4C02-9598-728E-6012-CABC43A430CB}"/>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332667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02C2-FAE6-5872-1AAF-B80AE67045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0479C-92B8-F1A0-D24F-63EB45AB8A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225A-57F4-FD2A-360E-E3D6B242B027}"/>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5" name="Footer Placeholder 4">
            <a:extLst>
              <a:ext uri="{FF2B5EF4-FFF2-40B4-BE49-F238E27FC236}">
                <a16:creationId xmlns:a16="http://schemas.microsoft.com/office/drawing/2014/main" id="{6CA28597-24C4-32DC-58CC-1E5031D52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6DE65-2F32-F48A-7CD3-3A59747FB3F4}"/>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328951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47A31-A617-EA34-40A0-3BC740E45F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86B3BA-CDFA-CEDC-6801-E2F38EDAE2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32D040-0468-FE42-9F9A-CE537335B8B9}"/>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5" name="Footer Placeholder 4">
            <a:extLst>
              <a:ext uri="{FF2B5EF4-FFF2-40B4-BE49-F238E27FC236}">
                <a16:creationId xmlns:a16="http://schemas.microsoft.com/office/drawing/2014/main" id="{08D870BA-9045-FE78-F3DD-CB0D79848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A8630-E807-334E-CDC4-83B46A252795}"/>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145410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89A3-382A-8355-DCA8-3E8DDC0E6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07BB06-58C4-2A55-2754-1B3A287F05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EDED9-C425-4FD3-8D1C-2EDB7E3196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1D243-ED49-490F-5686-0E739C6EE1C9}"/>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6" name="Footer Placeholder 5">
            <a:extLst>
              <a:ext uri="{FF2B5EF4-FFF2-40B4-BE49-F238E27FC236}">
                <a16:creationId xmlns:a16="http://schemas.microsoft.com/office/drawing/2014/main" id="{2B2D5A76-066A-747E-0DCD-7FD10C4C71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3CD21-0678-C0E5-1E3D-501A15A3CF1C}"/>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418654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8472-071A-159E-79D1-BF0615783F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7EC58-5A8F-4C39-2B7B-DB66B3B29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D1EAF7-3796-4337-71A5-B9E0C39912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DD5A39-21E7-E5A0-5EA4-C7B604160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521B6D-AB5D-A104-CAD8-2F40B919BF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04C039-E941-E9E0-C54A-714678C0852E}"/>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8" name="Footer Placeholder 7">
            <a:extLst>
              <a:ext uri="{FF2B5EF4-FFF2-40B4-BE49-F238E27FC236}">
                <a16:creationId xmlns:a16="http://schemas.microsoft.com/office/drawing/2014/main" id="{44971341-B366-47EE-3D6D-06578069E4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7A158F-40C9-AF0E-E53F-241550E69D65}"/>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241704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4B66-E1ED-5AA9-824A-1A7C50445D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6FBFA5-C0D3-3B1B-7578-A511E420665A}"/>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4" name="Footer Placeholder 3">
            <a:extLst>
              <a:ext uri="{FF2B5EF4-FFF2-40B4-BE49-F238E27FC236}">
                <a16:creationId xmlns:a16="http://schemas.microsoft.com/office/drawing/2014/main" id="{8AB612C1-4EBE-7F96-C639-34ECDBB22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A9A1A4-E9FF-5FF5-BFEC-A79C4A2829C5}"/>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164323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536FF-BA28-FC43-1E57-ACD5D9E21121}"/>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3" name="Footer Placeholder 2">
            <a:extLst>
              <a:ext uri="{FF2B5EF4-FFF2-40B4-BE49-F238E27FC236}">
                <a16:creationId xmlns:a16="http://schemas.microsoft.com/office/drawing/2014/main" id="{F19FB32A-A8D6-09B1-916C-9A7CA86C7E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12B5B2-95EE-7B5A-9F43-F2FC32BB767D}"/>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274253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1BC7-EFFA-6C3E-54A3-6D27904DF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7CAAF-913D-98ED-D0E1-9A338A9FB9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20B22D-58DB-604F-8E8A-BC04F4D57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8E5DA2-A2CC-F9D0-D46A-73B9E2E0A56A}"/>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6" name="Footer Placeholder 5">
            <a:extLst>
              <a:ext uri="{FF2B5EF4-FFF2-40B4-BE49-F238E27FC236}">
                <a16:creationId xmlns:a16="http://schemas.microsoft.com/office/drawing/2014/main" id="{9FBEEAAA-4DFD-B4E0-4067-D21688A550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6CF44D-9F43-5DE8-8CF7-E611D8C9FE8A}"/>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42099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2CA93-533E-F2B1-0AEE-99EB19B81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EC5F37-F5FE-5989-46A9-E7E7918FA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778EC6-1F45-2186-8D68-B2F71B760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DBC19-E2E3-977A-8036-95507C50471B}"/>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6" name="Footer Placeholder 5">
            <a:extLst>
              <a:ext uri="{FF2B5EF4-FFF2-40B4-BE49-F238E27FC236}">
                <a16:creationId xmlns:a16="http://schemas.microsoft.com/office/drawing/2014/main" id="{4FBB47D3-6D7F-3958-8461-151FA62BF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A9351-1DAF-30BF-7EC9-00E4719097B4}"/>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336942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9D1397-6186-17F5-EE9C-63FE2F9E96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7EACC4-0504-DE2E-88B4-F693ED421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6B914-7729-0BE7-0328-1986A274C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A7510-776C-46CE-B145-9F384AB0AC7B}" type="datetimeFigureOut">
              <a:rPr lang="en-US" smtClean="0"/>
              <a:t>11/30/2022</a:t>
            </a:fld>
            <a:endParaRPr lang="en-US"/>
          </a:p>
        </p:txBody>
      </p:sp>
      <p:sp>
        <p:nvSpPr>
          <p:cNvPr id="5" name="Footer Placeholder 4">
            <a:extLst>
              <a:ext uri="{FF2B5EF4-FFF2-40B4-BE49-F238E27FC236}">
                <a16:creationId xmlns:a16="http://schemas.microsoft.com/office/drawing/2014/main" id="{89CDF048-BB73-7954-3C43-368E0EA46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CB15B2-3F1A-43FB-B9AA-E9D1C759A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A66C7-A132-45FF-B080-A77F7FD94348}" type="slidenum">
              <a:rPr lang="en-US" smtClean="0"/>
              <a:t>‹#›</a:t>
            </a:fld>
            <a:endParaRPr lang="en-US"/>
          </a:p>
        </p:txBody>
      </p:sp>
    </p:spTree>
    <p:extLst>
      <p:ext uri="{BB962C8B-B14F-4D97-AF65-F5344CB8AC3E}">
        <p14:creationId xmlns:p14="http://schemas.microsoft.com/office/powerpoint/2010/main" val="2322618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A06712FA-48B4-76C8-57CD-B3871348B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9665">
            <a:off x="2304352" y="781242"/>
            <a:ext cx="8044414" cy="4424428"/>
          </a:xfrm>
          <a:prstGeom prst="rect">
            <a:avLst/>
          </a:prstGeom>
        </p:spPr>
      </p:pic>
      <p:sp>
        <p:nvSpPr>
          <p:cNvPr id="2" name="Title 1">
            <a:extLst>
              <a:ext uri="{FF2B5EF4-FFF2-40B4-BE49-F238E27FC236}">
                <a16:creationId xmlns:a16="http://schemas.microsoft.com/office/drawing/2014/main" id="{E7744F30-70BA-DA28-32A1-189C6CA21B0A}"/>
              </a:ext>
            </a:extLst>
          </p:cNvPr>
          <p:cNvSpPr>
            <a:spLocks noGrp="1"/>
          </p:cNvSpPr>
          <p:nvPr>
            <p:ph type="ctrTitle"/>
          </p:nvPr>
        </p:nvSpPr>
        <p:spPr>
          <a:xfrm>
            <a:off x="1079556" y="705649"/>
            <a:ext cx="10032888" cy="5871043"/>
          </a:xfrm>
        </p:spPr>
        <p:txBody>
          <a:bodyPr anchor="t">
            <a:normAutofit/>
          </a:bodyPr>
          <a:lstStyle/>
          <a:p>
            <a:r>
              <a:rPr lang="en-US" dirty="0">
                <a:solidFill>
                  <a:srgbClr val="D1CE76"/>
                </a:solidFill>
                <a:latin typeface="Bebas Neue" panose="020B0606020202050201" pitchFamily="34" charset="0"/>
              </a:rPr>
              <a:t>The</a:t>
            </a:r>
            <a:br>
              <a:rPr lang="en-US" sz="8000" dirty="0">
                <a:solidFill>
                  <a:srgbClr val="D1CE76"/>
                </a:solidFill>
                <a:latin typeface="Bebas Neue" panose="020B0606020202050201" pitchFamily="34" charset="0"/>
              </a:rPr>
            </a:br>
            <a:br>
              <a:rPr lang="en-US" sz="8000" dirty="0">
                <a:solidFill>
                  <a:srgbClr val="D1CE76"/>
                </a:solidFill>
                <a:latin typeface="Bebas Neue" panose="020B0606020202050201" pitchFamily="34" charset="0"/>
              </a:rPr>
            </a:br>
            <a:br>
              <a:rPr lang="en-US" sz="8000" dirty="0">
                <a:solidFill>
                  <a:srgbClr val="D1CE76"/>
                </a:solidFill>
                <a:latin typeface="Bebas Neue" panose="020B0606020202050201" pitchFamily="34" charset="0"/>
              </a:rPr>
            </a:br>
            <a:r>
              <a:rPr lang="en-US" sz="9600" dirty="0">
                <a:solidFill>
                  <a:srgbClr val="D1CE76"/>
                </a:solidFill>
                <a:latin typeface="Bebas Neue" panose="020B0606020202050201" pitchFamily="34" charset="0"/>
              </a:rPr>
              <a:t>of Christ</a:t>
            </a:r>
          </a:p>
        </p:txBody>
      </p:sp>
      <p:sp>
        <p:nvSpPr>
          <p:cNvPr id="3" name="Subtitle 2">
            <a:extLst>
              <a:ext uri="{FF2B5EF4-FFF2-40B4-BE49-F238E27FC236}">
                <a16:creationId xmlns:a16="http://schemas.microsoft.com/office/drawing/2014/main" id="{6E76AFE6-122C-C2B1-B29F-E634949930E9}"/>
              </a:ext>
            </a:extLst>
          </p:cNvPr>
          <p:cNvSpPr>
            <a:spLocks noGrp="1"/>
          </p:cNvSpPr>
          <p:nvPr>
            <p:ph type="subTitle" idx="1"/>
          </p:nvPr>
        </p:nvSpPr>
        <p:spPr>
          <a:xfrm>
            <a:off x="1614195" y="1781270"/>
            <a:ext cx="8963609" cy="1647730"/>
          </a:xfrm>
        </p:spPr>
        <p:txBody>
          <a:bodyPr>
            <a:prstTxWarp prst="textChevron">
              <a:avLst>
                <a:gd name="adj" fmla="val 20737"/>
              </a:avLst>
            </a:prstTxWarp>
            <a:noAutofit/>
          </a:bodyPr>
          <a:lstStyle/>
          <a:p>
            <a:r>
              <a:rPr lang="en-US" sz="4400" b="1" dirty="0">
                <a:solidFill>
                  <a:srgbClr val="D1CE76"/>
                </a:solidFill>
                <a:latin typeface="Copperplate Gothic Bold" panose="020E0705020206020404" pitchFamily="34" charset="0"/>
              </a:rPr>
              <a:t>authority</a:t>
            </a:r>
          </a:p>
        </p:txBody>
      </p:sp>
      <p:sp>
        <p:nvSpPr>
          <p:cNvPr id="4" name="TextBox 3">
            <a:extLst>
              <a:ext uri="{FF2B5EF4-FFF2-40B4-BE49-F238E27FC236}">
                <a16:creationId xmlns:a16="http://schemas.microsoft.com/office/drawing/2014/main" id="{92022025-BFFC-A72B-B42E-62641F4D0B82}"/>
              </a:ext>
            </a:extLst>
          </p:cNvPr>
          <p:cNvSpPr txBox="1"/>
          <p:nvPr/>
        </p:nvSpPr>
        <p:spPr>
          <a:xfrm>
            <a:off x="282102" y="262646"/>
            <a:ext cx="2225289" cy="461665"/>
          </a:xfrm>
          <a:prstGeom prst="rect">
            <a:avLst/>
          </a:prstGeom>
          <a:noFill/>
        </p:spPr>
        <p:txBody>
          <a:bodyPr wrap="none" rtlCol="0">
            <a:spAutoFit/>
          </a:bodyPr>
          <a:lstStyle/>
          <a:p>
            <a:r>
              <a:rPr lang="en-US" sz="2400" dirty="0">
                <a:solidFill>
                  <a:srgbClr val="D1CE76"/>
                </a:solidFill>
                <a:latin typeface="Cookie" panose="02000000000000000000" pitchFamily="2" charset="0"/>
              </a:rPr>
              <a:t>Principles of Authority</a:t>
            </a:r>
          </a:p>
        </p:txBody>
      </p:sp>
      <p:sp>
        <p:nvSpPr>
          <p:cNvPr id="5" name="TextBox 4">
            <a:extLst>
              <a:ext uri="{FF2B5EF4-FFF2-40B4-BE49-F238E27FC236}">
                <a16:creationId xmlns:a16="http://schemas.microsoft.com/office/drawing/2014/main" id="{CCFE103E-9A2C-6C3B-0197-E513BA220A5B}"/>
              </a:ext>
            </a:extLst>
          </p:cNvPr>
          <p:cNvSpPr txBox="1"/>
          <p:nvPr/>
        </p:nvSpPr>
        <p:spPr>
          <a:xfrm>
            <a:off x="503853" y="5579706"/>
            <a:ext cx="11128821" cy="769441"/>
          </a:xfrm>
          <a:prstGeom prst="rect">
            <a:avLst/>
          </a:prstGeom>
          <a:noFill/>
        </p:spPr>
        <p:txBody>
          <a:bodyPr wrap="square" rtlCol="0">
            <a:spAutoFit/>
          </a:bodyPr>
          <a:lstStyle/>
          <a:p>
            <a:pPr algn="ctr"/>
            <a:r>
              <a:rPr lang="en-US" sz="4400" dirty="0">
                <a:solidFill>
                  <a:srgbClr val="D1CE76"/>
                </a:solidFill>
                <a:latin typeface="Poppins Medium" panose="00000600000000000000" pitchFamily="2" charset="0"/>
                <a:cs typeface="Poppins Medium" panose="00000600000000000000" pitchFamily="2" charset="0"/>
              </a:rPr>
              <a:t>Matthew 28:18-20</a:t>
            </a:r>
          </a:p>
        </p:txBody>
      </p:sp>
    </p:spTree>
    <p:extLst>
      <p:ext uri="{BB962C8B-B14F-4D97-AF65-F5344CB8AC3E}">
        <p14:creationId xmlns:p14="http://schemas.microsoft.com/office/powerpoint/2010/main" val="853881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4F30-70BA-DA28-32A1-189C6CA21B0A}"/>
              </a:ext>
            </a:extLst>
          </p:cNvPr>
          <p:cNvSpPr>
            <a:spLocks noGrp="1"/>
          </p:cNvSpPr>
          <p:nvPr>
            <p:ph type="ctrTitle"/>
          </p:nvPr>
        </p:nvSpPr>
        <p:spPr>
          <a:xfrm>
            <a:off x="1079556" y="1190835"/>
            <a:ext cx="10032888" cy="2280147"/>
          </a:xfrm>
        </p:spPr>
        <p:txBody>
          <a:bodyPr anchor="t">
            <a:normAutofit/>
          </a:bodyPr>
          <a:lstStyle/>
          <a:p>
            <a:r>
              <a:rPr lang="en-US" dirty="0">
                <a:solidFill>
                  <a:srgbClr val="D1CE76"/>
                </a:solidFill>
                <a:latin typeface="Bebas Neue" panose="020B0606020202050201" pitchFamily="34" charset="0"/>
              </a:rPr>
              <a:t>Who Gave Jesus the</a:t>
            </a:r>
            <a:endParaRPr lang="en-US" sz="9600" dirty="0">
              <a:solidFill>
                <a:srgbClr val="D1CE76"/>
              </a:solidFill>
              <a:latin typeface="Bebas Neue" panose="020B0606020202050201" pitchFamily="34" charset="0"/>
            </a:endParaRPr>
          </a:p>
        </p:txBody>
      </p:sp>
      <p:sp>
        <p:nvSpPr>
          <p:cNvPr id="3" name="Subtitle 2">
            <a:extLst>
              <a:ext uri="{FF2B5EF4-FFF2-40B4-BE49-F238E27FC236}">
                <a16:creationId xmlns:a16="http://schemas.microsoft.com/office/drawing/2014/main" id="{6E76AFE6-122C-C2B1-B29F-E634949930E9}"/>
              </a:ext>
            </a:extLst>
          </p:cNvPr>
          <p:cNvSpPr>
            <a:spLocks noGrp="1"/>
          </p:cNvSpPr>
          <p:nvPr>
            <p:ph type="subTitle" idx="1"/>
          </p:nvPr>
        </p:nvSpPr>
        <p:spPr>
          <a:xfrm>
            <a:off x="2507391" y="2060424"/>
            <a:ext cx="7383058" cy="1167203"/>
          </a:xfrm>
        </p:spPr>
        <p:txBody>
          <a:bodyPr>
            <a:prstTxWarp prst="textChevron">
              <a:avLst>
                <a:gd name="adj" fmla="val 20737"/>
              </a:avLst>
            </a:prstTxWarp>
            <a:noAutofit/>
          </a:bodyPr>
          <a:lstStyle/>
          <a:p>
            <a:r>
              <a:rPr lang="en-US" sz="10000" b="1" dirty="0">
                <a:solidFill>
                  <a:srgbClr val="D1CE76"/>
                </a:solidFill>
                <a:latin typeface="Copperplate Gothic Bold" panose="020E0705020206020404" pitchFamily="34" charset="0"/>
              </a:rPr>
              <a:t>authority</a:t>
            </a:r>
          </a:p>
        </p:txBody>
      </p:sp>
      <p:sp>
        <p:nvSpPr>
          <p:cNvPr id="4" name="TextBox 3">
            <a:extLst>
              <a:ext uri="{FF2B5EF4-FFF2-40B4-BE49-F238E27FC236}">
                <a16:creationId xmlns:a16="http://schemas.microsoft.com/office/drawing/2014/main" id="{92022025-BFFC-A72B-B42E-62641F4D0B82}"/>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5" name="TextBox 4">
            <a:extLst>
              <a:ext uri="{FF2B5EF4-FFF2-40B4-BE49-F238E27FC236}">
                <a16:creationId xmlns:a16="http://schemas.microsoft.com/office/drawing/2014/main" id="{CCFE103E-9A2C-6C3B-0197-E513BA220A5B}"/>
              </a:ext>
            </a:extLst>
          </p:cNvPr>
          <p:cNvSpPr txBox="1"/>
          <p:nvPr/>
        </p:nvSpPr>
        <p:spPr>
          <a:xfrm>
            <a:off x="1079556" y="3674502"/>
            <a:ext cx="10032888"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D1CE76"/>
                </a:solidFill>
                <a:effectLst/>
                <a:uLnTx/>
                <a:uFillTx/>
                <a:latin typeface="Calibri" panose="020F0502020204030204"/>
                <a:ea typeface="+mn-ea"/>
                <a:cs typeface="+mn-cs"/>
              </a:rPr>
              <a:t>God the Father!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Calibri" panose="020F0502020204030204"/>
              </a:rPr>
              <a:t>John 6:35-40</a:t>
            </a:r>
            <a:endPar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757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4F30-70BA-DA28-32A1-189C6CA21B0A}"/>
              </a:ext>
            </a:extLst>
          </p:cNvPr>
          <p:cNvSpPr>
            <a:spLocks noGrp="1"/>
          </p:cNvSpPr>
          <p:nvPr>
            <p:ph type="ctrTitle"/>
          </p:nvPr>
        </p:nvSpPr>
        <p:spPr>
          <a:xfrm>
            <a:off x="282102" y="1190835"/>
            <a:ext cx="11627796" cy="2280147"/>
          </a:xfrm>
        </p:spPr>
        <p:txBody>
          <a:bodyPr anchor="t">
            <a:normAutofit/>
          </a:bodyPr>
          <a:lstStyle/>
          <a:p>
            <a:r>
              <a:rPr lang="en-US" dirty="0">
                <a:solidFill>
                  <a:srgbClr val="D1CE76"/>
                </a:solidFill>
                <a:latin typeface="Bebas Neue" panose="020B0606020202050201" pitchFamily="34" charset="0"/>
              </a:rPr>
              <a:t>What Part Does the Spirit Play in Christ’s </a:t>
            </a:r>
            <a:endParaRPr lang="en-US" sz="9600" dirty="0">
              <a:solidFill>
                <a:srgbClr val="D1CE76"/>
              </a:solidFill>
              <a:latin typeface="Bebas Neue" panose="020B0606020202050201" pitchFamily="34" charset="0"/>
            </a:endParaRPr>
          </a:p>
        </p:txBody>
      </p:sp>
      <p:sp>
        <p:nvSpPr>
          <p:cNvPr id="3" name="Subtitle 2">
            <a:extLst>
              <a:ext uri="{FF2B5EF4-FFF2-40B4-BE49-F238E27FC236}">
                <a16:creationId xmlns:a16="http://schemas.microsoft.com/office/drawing/2014/main" id="{6E76AFE6-122C-C2B1-B29F-E634949930E9}"/>
              </a:ext>
            </a:extLst>
          </p:cNvPr>
          <p:cNvSpPr>
            <a:spLocks noGrp="1"/>
          </p:cNvSpPr>
          <p:nvPr>
            <p:ph type="subTitle" idx="1"/>
          </p:nvPr>
        </p:nvSpPr>
        <p:spPr>
          <a:xfrm>
            <a:off x="2507391" y="2060424"/>
            <a:ext cx="7383058" cy="1167203"/>
          </a:xfrm>
        </p:spPr>
        <p:txBody>
          <a:bodyPr>
            <a:prstTxWarp prst="textChevron">
              <a:avLst>
                <a:gd name="adj" fmla="val 20737"/>
              </a:avLst>
            </a:prstTxWarp>
            <a:noAutofit/>
          </a:bodyPr>
          <a:lstStyle/>
          <a:p>
            <a:r>
              <a:rPr lang="en-US" sz="10000" b="1" dirty="0">
                <a:solidFill>
                  <a:srgbClr val="D1CE76"/>
                </a:solidFill>
                <a:latin typeface="Copperplate Gothic Bold" panose="020E0705020206020404" pitchFamily="34" charset="0"/>
              </a:rPr>
              <a:t>authority</a:t>
            </a:r>
          </a:p>
        </p:txBody>
      </p:sp>
      <p:sp>
        <p:nvSpPr>
          <p:cNvPr id="4" name="TextBox 3">
            <a:extLst>
              <a:ext uri="{FF2B5EF4-FFF2-40B4-BE49-F238E27FC236}">
                <a16:creationId xmlns:a16="http://schemas.microsoft.com/office/drawing/2014/main" id="{92022025-BFFC-A72B-B42E-62641F4D0B82}"/>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5" name="TextBox 4">
            <a:extLst>
              <a:ext uri="{FF2B5EF4-FFF2-40B4-BE49-F238E27FC236}">
                <a16:creationId xmlns:a16="http://schemas.microsoft.com/office/drawing/2014/main" id="{CCFE103E-9A2C-6C3B-0197-E513BA220A5B}"/>
              </a:ext>
            </a:extLst>
          </p:cNvPr>
          <p:cNvSpPr txBox="1"/>
          <p:nvPr/>
        </p:nvSpPr>
        <p:spPr>
          <a:xfrm>
            <a:off x="1079556" y="3674502"/>
            <a:ext cx="10032888"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D1CE76"/>
                </a:solidFill>
                <a:effectLst/>
                <a:uLnTx/>
                <a:uFillTx/>
                <a:latin typeface="Calibri" panose="020F0502020204030204"/>
                <a:ea typeface="+mn-ea"/>
                <a:cs typeface="+mn-cs"/>
              </a:rPr>
              <a:t>Guides men into ALL truth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John 14:25-26; 16:12-15</a:t>
            </a:r>
          </a:p>
        </p:txBody>
      </p:sp>
    </p:spTree>
    <p:extLst>
      <p:ext uri="{BB962C8B-B14F-4D97-AF65-F5344CB8AC3E}">
        <p14:creationId xmlns:p14="http://schemas.microsoft.com/office/powerpoint/2010/main" val="786214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4F30-70BA-DA28-32A1-189C6CA21B0A}"/>
              </a:ext>
            </a:extLst>
          </p:cNvPr>
          <p:cNvSpPr>
            <a:spLocks noGrp="1"/>
          </p:cNvSpPr>
          <p:nvPr>
            <p:ph type="ctrTitle"/>
          </p:nvPr>
        </p:nvSpPr>
        <p:spPr>
          <a:xfrm>
            <a:off x="282102" y="1190835"/>
            <a:ext cx="11627796" cy="2280147"/>
          </a:xfrm>
        </p:spPr>
        <p:txBody>
          <a:bodyPr anchor="t">
            <a:normAutofit/>
          </a:bodyPr>
          <a:lstStyle/>
          <a:p>
            <a:r>
              <a:rPr lang="en-US" dirty="0">
                <a:solidFill>
                  <a:srgbClr val="D1CE76"/>
                </a:solidFill>
                <a:latin typeface="Bebas Neue" panose="020B0606020202050201" pitchFamily="34" charset="0"/>
              </a:rPr>
              <a:t>Do the Apostle’s Have Any</a:t>
            </a:r>
            <a:endParaRPr lang="en-US" sz="9600" dirty="0">
              <a:solidFill>
                <a:srgbClr val="D1CE76"/>
              </a:solidFill>
              <a:latin typeface="Bebas Neue" panose="020B0606020202050201" pitchFamily="34" charset="0"/>
            </a:endParaRPr>
          </a:p>
        </p:txBody>
      </p:sp>
      <p:sp>
        <p:nvSpPr>
          <p:cNvPr id="3" name="Subtitle 2">
            <a:extLst>
              <a:ext uri="{FF2B5EF4-FFF2-40B4-BE49-F238E27FC236}">
                <a16:creationId xmlns:a16="http://schemas.microsoft.com/office/drawing/2014/main" id="{6E76AFE6-122C-C2B1-B29F-E634949930E9}"/>
              </a:ext>
            </a:extLst>
          </p:cNvPr>
          <p:cNvSpPr>
            <a:spLocks noGrp="1"/>
          </p:cNvSpPr>
          <p:nvPr>
            <p:ph type="subTitle" idx="1"/>
          </p:nvPr>
        </p:nvSpPr>
        <p:spPr>
          <a:xfrm>
            <a:off x="2507391" y="2060424"/>
            <a:ext cx="7383058" cy="1167203"/>
          </a:xfrm>
        </p:spPr>
        <p:txBody>
          <a:bodyPr>
            <a:prstTxWarp prst="textChevron">
              <a:avLst>
                <a:gd name="adj" fmla="val 20737"/>
              </a:avLst>
            </a:prstTxWarp>
            <a:noAutofit/>
          </a:bodyPr>
          <a:lstStyle/>
          <a:p>
            <a:r>
              <a:rPr lang="en-US" sz="10000" b="1" dirty="0">
                <a:solidFill>
                  <a:srgbClr val="D1CE76"/>
                </a:solidFill>
                <a:latin typeface="Copperplate Gothic Bold" panose="020E0705020206020404" pitchFamily="34" charset="0"/>
              </a:rPr>
              <a:t>authority</a:t>
            </a:r>
          </a:p>
        </p:txBody>
      </p:sp>
      <p:sp>
        <p:nvSpPr>
          <p:cNvPr id="4" name="TextBox 3">
            <a:extLst>
              <a:ext uri="{FF2B5EF4-FFF2-40B4-BE49-F238E27FC236}">
                <a16:creationId xmlns:a16="http://schemas.microsoft.com/office/drawing/2014/main" id="{92022025-BFFC-A72B-B42E-62641F4D0B82}"/>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5" name="TextBox 4">
            <a:extLst>
              <a:ext uri="{FF2B5EF4-FFF2-40B4-BE49-F238E27FC236}">
                <a16:creationId xmlns:a16="http://schemas.microsoft.com/office/drawing/2014/main" id="{CCFE103E-9A2C-6C3B-0197-E513BA220A5B}"/>
              </a:ext>
            </a:extLst>
          </p:cNvPr>
          <p:cNvSpPr txBox="1"/>
          <p:nvPr/>
        </p:nvSpPr>
        <p:spPr>
          <a:xfrm>
            <a:off x="1079556" y="3674502"/>
            <a:ext cx="10032888"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D1CE76"/>
                </a:solidFill>
                <a:latin typeface="Calibri" panose="020F0502020204030204"/>
              </a:rPr>
              <a:t>That which is delegated by Christ</a:t>
            </a:r>
            <a:endParaRPr kumimoji="0" lang="en-US" sz="5400" b="1" i="0" u="none" strike="noStrike" kern="1200" cap="none" spc="0" normalizeH="0" baseline="0" noProof="0" dirty="0">
              <a:ln>
                <a:noFill/>
              </a:ln>
              <a:solidFill>
                <a:srgbClr val="D1CE7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Matthew 16:17-19; 2 Peter 1:16-21</a:t>
            </a:r>
          </a:p>
        </p:txBody>
      </p:sp>
    </p:spTree>
    <p:extLst>
      <p:ext uri="{BB962C8B-B14F-4D97-AF65-F5344CB8AC3E}">
        <p14:creationId xmlns:p14="http://schemas.microsoft.com/office/powerpoint/2010/main" val="3596449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4F30-70BA-DA28-32A1-189C6CA21B0A}"/>
              </a:ext>
            </a:extLst>
          </p:cNvPr>
          <p:cNvSpPr>
            <a:spLocks noGrp="1"/>
          </p:cNvSpPr>
          <p:nvPr>
            <p:ph type="ctrTitle"/>
          </p:nvPr>
        </p:nvSpPr>
        <p:spPr>
          <a:xfrm>
            <a:off x="282102" y="1190835"/>
            <a:ext cx="11627796" cy="2280147"/>
          </a:xfrm>
        </p:spPr>
        <p:txBody>
          <a:bodyPr anchor="t">
            <a:normAutofit/>
          </a:bodyPr>
          <a:lstStyle/>
          <a:p>
            <a:r>
              <a:rPr lang="en-US" dirty="0">
                <a:solidFill>
                  <a:srgbClr val="D1CE76"/>
                </a:solidFill>
                <a:latin typeface="Bebas Neue" panose="020B0606020202050201" pitchFamily="34" charset="0"/>
              </a:rPr>
              <a:t>When Will Jesus Give Up His</a:t>
            </a:r>
            <a:endParaRPr lang="en-US" sz="9600" dirty="0">
              <a:solidFill>
                <a:srgbClr val="D1CE76"/>
              </a:solidFill>
              <a:latin typeface="Bebas Neue" panose="020B0606020202050201" pitchFamily="34" charset="0"/>
            </a:endParaRPr>
          </a:p>
        </p:txBody>
      </p:sp>
      <p:sp>
        <p:nvSpPr>
          <p:cNvPr id="3" name="Subtitle 2">
            <a:extLst>
              <a:ext uri="{FF2B5EF4-FFF2-40B4-BE49-F238E27FC236}">
                <a16:creationId xmlns:a16="http://schemas.microsoft.com/office/drawing/2014/main" id="{6E76AFE6-122C-C2B1-B29F-E634949930E9}"/>
              </a:ext>
            </a:extLst>
          </p:cNvPr>
          <p:cNvSpPr>
            <a:spLocks noGrp="1"/>
          </p:cNvSpPr>
          <p:nvPr>
            <p:ph type="subTitle" idx="1"/>
          </p:nvPr>
        </p:nvSpPr>
        <p:spPr>
          <a:xfrm>
            <a:off x="2507391" y="2060424"/>
            <a:ext cx="7383058" cy="1167203"/>
          </a:xfrm>
        </p:spPr>
        <p:txBody>
          <a:bodyPr>
            <a:prstTxWarp prst="textChevron">
              <a:avLst>
                <a:gd name="adj" fmla="val 20737"/>
              </a:avLst>
            </a:prstTxWarp>
            <a:noAutofit/>
          </a:bodyPr>
          <a:lstStyle/>
          <a:p>
            <a:r>
              <a:rPr lang="en-US" sz="10000" b="1" dirty="0">
                <a:solidFill>
                  <a:srgbClr val="D1CE76"/>
                </a:solidFill>
                <a:latin typeface="Copperplate Gothic Bold" panose="020E0705020206020404" pitchFamily="34" charset="0"/>
              </a:rPr>
              <a:t>authority</a:t>
            </a:r>
          </a:p>
        </p:txBody>
      </p:sp>
      <p:sp>
        <p:nvSpPr>
          <p:cNvPr id="4" name="TextBox 3">
            <a:extLst>
              <a:ext uri="{FF2B5EF4-FFF2-40B4-BE49-F238E27FC236}">
                <a16:creationId xmlns:a16="http://schemas.microsoft.com/office/drawing/2014/main" id="{92022025-BFFC-A72B-B42E-62641F4D0B82}"/>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5" name="TextBox 4">
            <a:extLst>
              <a:ext uri="{FF2B5EF4-FFF2-40B4-BE49-F238E27FC236}">
                <a16:creationId xmlns:a16="http://schemas.microsoft.com/office/drawing/2014/main" id="{CCFE103E-9A2C-6C3B-0197-E513BA220A5B}"/>
              </a:ext>
            </a:extLst>
          </p:cNvPr>
          <p:cNvSpPr txBox="1"/>
          <p:nvPr/>
        </p:nvSpPr>
        <p:spPr>
          <a:xfrm>
            <a:off x="1079556" y="3674502"/>
            <a:ext cx="10032888"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D1CE76"/>
                </a:solidFill>
                <a:effectLst/>
                <a:uLnTx/>
                <a:uFillTx/>
                <a:latin typeface="Calibri" panose="020F0502020204030204"/>
                <a:ea typeface="+mn-ea"/>
                <a:cs typeface="+mn-cs"/>
              </a:rPr>
              <a:t>In the 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1 Corinthians 15:21-28</a:t>
            </a:r>
          </a:p>
        </p:txBody>
      </p:sp>
    </p:spTree>
    <p:extLst>
      <p:ext uri="{BB962C8B-B14F-4D97-AF65-F5344CB8AC3E}">
        <p14:creationId xmlns:p14="http://schemas.microsoft.com/office/powerpoint/2010/main" val="194156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4F30-70BA-DA28-32A1-189C6CA21B0A}"/>
              </a:ext>
            </a:extLst>
          </p:cNvPr>
          <p:cNvSpPr>
            <a:spLocks noGrp="1"/>
          </p:cNvSpPr>
          <p:nvPr>
            <p:ph type="ctrTitle"/>
          </p:nvPr>
        </p:nvSpPr>
        <p:spPr>
          <a:xfrm>
            <a:off x="1079556" y="1031811"/>
            <a:ext cx="10032888" cy="1216463"/>
          </a:xfrm>
        </p:spPr>
        <p:txBody>
          <a:bodyPr anchor="t">
            <a:normAutofit/>
          </a:bodyPr>
          <a:lstStyle/>
          <a:p>
            <a:pPr algn="l"/>
            <a:r>
              <a:rPr lang="en-US" sz="7200" dirty="0">
                <a:solidFill>
                  <a:srgbClr val="D1CE76"/>
                </a:solidFill>
                <a:latin typeface="Bebas Neue" panose="020B0606020202050201" pitchFamily="34" charset="0"/>
              </a:rPr>
              <a:t>Conclusion</a:t>
            </a:r>
          </a:p>
        </p:txBody>
      </p:sp>
      <p:sp>
        <p:nvSpPr>
          <p:cNvPr id="4" name="TextBox 3">
            <a:extLst>
              <a:ext uri="{FF2B5EF4-FFF2-40B4-BE49-F238E27FC236}">
                <a16:creationId xmlns:a16="http://schemas.microsoft.com/office/drawing/2014/main" id="{92022025-BFFC-A72B-B42E-62641F4D0B82}"/>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5" name="TextBox 4">
            <a:extLst>
              <a:ext uri="{FF2B5EF4-FFF2-40B4-BE49-F238E27FC236}">
                <a16:creationId xmlns:a16="http://schemas.microsoft.com/office/drawing/2014/main" id="{CCFE103E-9A2C-6C3B-0197-E513BA220A5B}"/>
              </a:ext>
            </a:extLst>
          </p:cNvPr>
          <p:cNvSpPr txBox="1"/>
          <p:nvPr/>
        </p:nvSpPr>
        <p:spPr>
          <a:xfrm>
            <a:off x="1079556" y="2231221"/>
            <a:ext cx="10032888"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D1CE76"/>
                </a:solidFill>
                <a:effectLst/>
                <a:uLnTx/>
                <a:uFillTx/>
                <a:latin typeface="Calibri" panose="020F0502020204030204"/>
                <a:ea typeface="+mn-ea"/>
                <a:cs typeface="+mn-cs"/>
              </a:rPr>
              <a:t>In our lives, we are totally beholden to the Christ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alibri" panose="020F0502020204030204"/>
              </a:rPr>
              <a:t>Galatians 2:20; Colossians 3:17</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CA7FEA0-C0A8-8D75-E5AF-4A083F913EB4}"/>
              </a:ext>
            </a:extLst>
          </p:cNvPr>
          <p:cNvSpPr txBox="1"/>
          <p:nvPr/>
        </p:nvSpPr>
        <p:spPr>
          <a:xfrm>
            <a:off x="1079555" y="5110482"/>
            <a:ext cx="10032887" cy="1015663"/>
          </a:xfrm>
          <a:prstGeom prst="rect">
            <a:avLst/>
          </a:prstGeom>
          <a:noFill/>
        </p:spPr>
        <p:txBody>
          <a:bodyPr wrap="square" rtlCol="0">
            <a:spAutoFit/>
          </a:bodyPr>
          <a:lstStyle/>
          <a:p>
            <a:pPr algn="ctr"/>
            <a:r>
              <a:rPr lang="en-US" sz="6000" dirty="0">
                <a:solidFill>
                  <a:srgbClr val="D1CE76"/>
                </a:solidFill>
                <a:latin typeface="Cookie" panose="02000000000000000000" pitchFamily="2" charset="0"/>
              </a:rPr>
              <a:t>We please Christ by doing what He wants!</a:t>
            </a:r>
          </a:p>
        </p:txBody>
      </p:sp>
    </p:spTree>
    <p:extLst>
      <p:ext uri="{BB962C8B-B14F-4D97-AF65-F5344CB8AC3E}">
        <p14:creationId xmlns:p14="http://schemas.microsoft.com/office/powerpoint/2010/main" val="4081514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2646</TotalTime>
  <Words>1999</Words>
  <Application>Microsoft Office PowerPoint</Application>
  <PresentationFormat>Widescreen</PresentationFormat>
  <Paragraphs>86</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Bebas Neue</vt:lpstr>
      <vt:lpstr>Calibri Light</vt:lpstr>
      <vt:lpstr>Cookie</vt:lpstr>
      <vt:lpstr>Copperplate Gothic Bold</vt:lpstr>
      <vt:lpstr>Calibri</vt:lpstr>
      <vt:lpstr>Poppins Medium</vt:lpstr>
      <vt:lpstr>Office Theme</vt:lpstr>
      <vt:lpstr>The   of Christ</vt:lpstr>
      <vt:lpstr>Who Gave Jesus the</vt:lpstr>
      <vt:lpstr>What Part Does the Spirit Play in Christ’s </vt:lpstr>
      <vt:lpstr>Do the Apostle’s Have Any</vt:lpstr>
      <vt:lpstr>When Will Jesus Give Up His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Covenant with Abraham</dc:title>
  <dc:creator>Stan Cox</dc:creator>
  <cp:lastModifiedBy>Stan Cox</cp:lastModifiedBy>
  <cp:revision>2</cp:revision>
  <dcterms:created xsi:type="dcterms:W3CDTF">2022-10-21T22:39:13Z</dcterms:created>
  <dcterms:modified xsi:type="dcterms:W3CDTF">2022-11-30T17:49:44Z</dcterms:modified>
</cp:coreProperties>
</file>