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handoutMasterIdLst>
    <p:handoutMasterId r:id="rId10"/>
  </p:handoutMasterIdLst>
  <p:sldIdLst>
    <p:sldId id="256" r:id="rId2"/>
    <p:sldId id="257" r:id="rId3"/>
    <p:sldId id="259" r:id="rId4"/>
    <p:sldId id="260" r:id="rId5"/>
    <p:sldId id="261" r:id="rId6"/>
    <p:sldId id="262" r:id="rId7"/>
    <p:sldId id="258" r:id="rId8"/>
  </p:sldIdLst>
  <p:sldSz cx="12192000" cy="6858000"/>
  <p:notesSz cx="6858000" cy="9144000"/>
  <p:embeddedFontLst>
    <p:embeddedFont>
      <p:font typeface="Acme" panose="02000706050000020004" pitchFamily="2" charset="0"/>
      <p:regular r:id="rId11"/>
    </p:embeddedFont>
    <p:embeddedFont>
      <p:font typeface="Arial Rounded MT Bold" panose="020F0704030504030204" pitchFamily="34" charset="0"/>
      <p:regular r:id="rId12"/>
    </p:embeddedFon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Impact" panose="020B0806030902050204" pitchFamily="34" charset="0"/>
      <p:regular r:id="rId19"/>
    </p:embeddedFont>
    <p:embeddedFont>
      <p:font typeface="Intro Rust Base" panose="00000500000000000000" pitchFamily="50" charset="0"/>
      <p:regular r:id="rId20"/>
    </p:embeddedFont>
    <p:embeddedFont>
      <p:font typeface="orange juice" panose="02000000000000000000" pitchFamily="2"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CDB"/>
    <a:srgbClr val="F2D098"/>
    <a:srgbClr val="F8E1B2"/>
    <a:srgbClr val="B693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C82712-CD5F-4958-A922-7F63A8A7E329}" v="36" dt="2023-01-07T20:33:11.6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6340" autoAdjust="0"/>
  </p:normalViewPr>
  <p:slideViewPr>
    <p:cSldViewPr snapToGrid="0">
      <p:cViewPr varScale="1">
        <p:scale>
          <a:sx n="43" d="100"/>
          <a:sy n="43" d="100"/>
        </p:scale>
        <p:origin x="2150" y="24"/>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98C82712-CD5F-4958-A922-7F63A8A7E329}"/>
    <pc:docChg chg="undo redo custSel addSld delSld modSld modHandout">
      <pc:chgData name="Stan Cox" userId="9376f276357bfffd" providerId="LiveId" clId="{98C82712-CD5F-4958-A922-7F63A8A7E329}" dt="2023-01-08T02:42:15.357" v="5804" actId="20577"/>
      <pc:docMkLst>
        <pc:docMk/>
      </pc:docMkLst>
      <pc:sldChg chg="modSp mod modTransition setBg modNotesTx">
        <pc:chgData name="Stan Cox" userId="9376f276357bfffd" providerId="LiveId" clId="{98C82712-CD5F-4958-A922-7F63A8A7E329}" dt="2023-01-07T19:22:26.085" v="3224" actId="20577"/>
        <pc:sldMkLst>
          <pc:docMk/>
          <pc:sldMk cId="1499364510" sldId="256"/>
        </pc:sldMkLst>
        <pc:spChg chg="mod">
          <ac:chgData name="Stan Cox" userId="9376f276357bfffd" providerId="LiveId" clId="{98C82712-CD5F-4958-A922-7F63A8A7E329}" dt="2023-01-07T03:20:03.923" v="654" actId="1076"/>
          <ac:spMkLst>
            <pc:docMk/>
            <pc:sldMk cId="1499364510" sldId="256"/>
            <ac:spMk id="2" creationId="{5D27AEEA-BDCC-A3A9-62C3-9464AA5D514C}"/>
          </ac:spMkLst>
        </pc:spChg>
        <pc:spChg chg="mod">
          <ac:chgData name="Stan Cox" userId="9376f276357bfffd" providerId="LiveId" clId="{98C82712-CD5F-4958-A922-7F63A8A7E329}" dt="2023-01-07T03:20:11.939" v="657" actId="1076"/>
          <ac:spMkLst>
            <pc:docMk/>
            <pc:sldMk cId="1499364510" sldId="256"/>
            <ac:spMk id="3" creationId="{5E2478B1-129C-F7B7-EE09-0E5480C5765A}"/>
          </ac:spMkLst>
        </pc:spChg>
      </pc:sldChg>
      <pc:sldChg chg="addSp modSp add mod modTransition modNotesTx">
        <pc:chgData name="Stan Cox" userId="9376f276357bfffd" providerId="LiveId" clId="{98C82712-CD5F-4958-A922-7F63A8A7E329}" dt="2023-01-07T20:13:13.083" v="4130" actId="14"/>
        <pc:sldMkLst>
          <pc:docMk/>
          <pc:sldMk cId="3072824169" sldId="257"/>
        </pc:sldMkLst>
        <pc:spChg chg="mod">
          <ac:chgData name="Stan Cox" userId="9376f276357bfffd" providerId="LiveId" clId="{98C82712-CD5F-4958-A922-7F63A8A7E329}" dt="2023-01-07T03:25:45.679" v="821" actId="14100"/>
          <ac:spMkLst>
            <pc:docMk/>
            <pc:sldMk cId="3072824169" sldId="257"/>
            <ac:spMk id="2" creationId="{5D27AEEA-BDCC-A3A9-62C3-9464AA5D514C}"/>
          </ac:spMkLst>
        </pc:spChg>
        <pc:spChg chg="mod">
          <ac:chgData name="Stan Cox" userId="9376f276357bfffd" providerId="LiveId" clId="{98C82712-CD5F-4958-A922-7F63A8A7E329}" dt="2023-01-07T03:23:20.864" v="770" actId="14100"/>
          <ac:spMkLst>
            <pc:docMk/>
            <pc:sldMk cId="3072824169" sldId="257"/>
            <ac:spMk id="3" creationId="{5E2478B1-129C-F7B7-EE09-0E5480C5765A}"/>
          </ac:spMkLst>
        </pc:spChg>
        <pc:spChg chg="add mod">
          <ac:chgData name="Stan Cox" userId="9376f276357bfffd" providerId="LiveId" clId="{98C82712-CD5F-4958-A922-7F63A8A7E329}" dt="2023-01-07T03:27:41.965" v="847" actId="403"/>
          <ac:spMkLst>
            <pc:docMk/>
            <pc:sldMk cId="3072824169" sldId="257"/>
            <ac:spMk id="4" creationId="{B73A86C7-091E-D924-62C8-BD21FD9043BB}"/>
          </ac:spMkLst>
        </pc:spChg>
      </pc:sldChg>
      <pc:sldChg chg="add del setBg">
        <pc:chgData name="Stan Cox" userId="9376f276357bfffd" providerId="LiveId" clId="{98C82712-CD5F-4958-A922-7F63A8A7E329}" dt="2023-01-07T03:20:52.768" v="659"/>
        <pc:sldMkLst>
          <pc:docMk/>
          <pc:sldMk cId="4134374887" sldId="257"/>
        </pc:sldMkLst>
      </pc:sldChg>
      <pc:sldChg chg="modSp add mod modTransition modNotesTx">
        <pc:chgData name="Stan Cox" userId="9376f276357bfffd" providerId="LiveId" clId="{98C82712-CD5F-4958-A922-7F63A8A7E329}" dt="2023-01-07T21:11:44.302" v="5647" actId="114"/>
        <pc:sldMkLst>
          <pc:docMk/>
          <pc:sldMk cId="385917071" sldId="258"/>
        </pc:sldMkLst>
        <pc:spChg chg="mod">
          <ac:chgData name="Stan Cox" userId="9376f276357bfffd" providerId="LiveId" clId="{98C82712-CD5F-4958-A922-7F63A8A7E329}" dt="2023-01-07T21:11:13.727" v="5617" actId="1076"/>
          <ac:spMkLst>
            <pc:docMk/>
            <pc:sldMk cId="385917071" sldId="258"/>
            <ac:spMk id="2" creationId="{5D27AEEA-BDCC-A3A9-62C3-9464AA5D514C}"/>
          </ac:spMkLst>
        </pc:spChg>
        <pc:spChg chg="mod">
          <ac:chgData name="Stan Cox" userId="9376f276357bfffd" providerId="LiveId" clId="{98C82712-CD5F-4958-A922-7F63A8A7E329}" dt="2023-01-07T21:11:17.674" v="5619" actId="27636"/>
          <ac:spMkLst>
            <pc:docMk/>
            <pc:sldMk cId="385917071" sldId="258"/>
            <ac:spMk id="3" creationId="{5E2478B1-129C-F7B7-EE09-0E5480C5765A}"/>
          </ac:spMkLst>
        </pc:spChg>
      </pc:sldChg>
      <pc:sldChg chg="add del setBg">
        <pc:chgData name="Stan Cox" userId="9376f276357bfffd" providerId="LiveId" clId="{98C82712-CD5F-4958-A922-7F63A8A7E329}" dt="2023-01-07T03:21:27.868" v="662"/>
        <pc:sldMkLst>
          <pc:docMk/>
          <pc:sldMk cId="4185350379" sldId="258"/>
        </pc:sldMkLst>
      </pc:sldChg>
      <pc:sldChg chg="add del setBg">
        <pc:chgData name="Stan Cox" userId="9376f276357bfffd" providerId="LiveId" clId="{98C82712-CD5F-4958-A922-7F63A8A7E329}" dt="2023-01-07T03:28:15.838" v="849"/>
        <pc:sldMkLst>
          <pc:docMk/>
          <pc:sldMk cId="3941893422" sldId="259"/>
        </pc:sldMkLst>
      </pc:sldChg>
      <pc:sldChg chg="modSp add mod modTransition modNotesTx">
        <pc:chgData name="Stan Cox" userId="9376f276357bfffd" providerId="LiveId" clId="{98C82712-CD5F-4958-A922-7F63A8A7E329}" dt="2023-01-07T20:16:21.093" v="4500" actId="113"/>
        <pc:sldMkLst>
          <pc:docMk/>
          <pc:sldMk cId="4060216871" sldId="259"/>
        </pc:sldMkLst>
        <pc:spChg chg="mod">
          <ac:chgData name="Stan Cox" userId="9376f276357bfffd" providerId="LiveId" clId="{98C82712-CD5F-4958-A922-7F63A8A7E329}" dt="2023-01-07T03:30:25.365" v="940" actId="207"/>
          <ac:spMkLst>
            <pc:docMk/>
            <pc:sldMk cId="4060216871" sldId="259"/>
            <ac:spMk id="2" creationId="{5D27AEEA-BDCC-A3A9-62C3-9464AA5D514C}"/>
          </ac:spMkLst>
        </pc:spChg>
        <pc:spChg chg="mod">
          <ac:chgData name="Stan Cox" userId="9376f276357bfffd" providerId="LiveId" clId="{98C82712-CD5F-4958-A922-7F63A8A7E329}" dt="2023-01-07T03:30:31.401" v="941" actId="207"/>
          <ac:spMkLst>
            <pc:docMk/>
            <pc:sldMk cId="4060216871" sldId="259"/>
            <ac:spMk id="4" creationId="{B73A86C7-091E-D924-62C8-BD21FD9043BB}"/>
          </ac:spMkLst>
        </pc:spChg>
      </pc:sldChg>
      <pc:sldChg chg="modSp add mod modTransition modNotesTx">
        <pc:chgData name="Stan Cox" userId="9376f276357bfffd" providerId="LiveId" clId="{98C82712-CD5F-4958-A922-7F63A8A7E329}" dt="2023-01-07T20:33:57.766" v="4682" actId="115"/>
        <pc:sldMkLst>
          <pc:docMk/>
          <pc:sldMk cId="223119899" sldId="260"/>
        </pc:sldMkLst>
        <pc:spChg chg="mod">
          <ac:chgData name="Stan Cox" userId="9376f276357bfffd" providerId="LiveId" clId="{98C82712-CD5F-4958-A922-7F63A8A7E329}" dt="2023-01-07T03:31:58.959" v="961" actId="14100"/>
          <ac:spMkLst>
            <pc:docMk/>
            <pc:sldMk cId="223119899" sldId="260"/>
            <ac:spMk id="2" creationId="{5D27AEEA-BDCC-A3A9-62C3-9464AA5D514C}"/>
          </ac:spMkLst>
        </pc:spChg>
        <pc:spChg chg="mod">
          <ac:chgData name="Stan Cox" userId="9376f276357bfffd" providerId="LiveId" clId="{98C82712-CD5F-4958-A922-7F63A8A7E329}" dt="2023-01-07T20:18:30.160" v="4545" actId="20577"/>
          <ac:spMkLst>
            <pc:docMk/>
            <pc:sldMk cId="223119899" sldId="260"/>
            <ac:spMk id="4" creationId="{B73A86C7-091E-D924-62C8-BD21FD9043BB}"/>
          </ac:spMkLst>
        </pc:spChg>
      </pc:sldChg>
      <pc:sldChg chg="add del setBg">
        <pc:chgData name="Stan Cox" userId="9376f276357bfffd" providerId="LiveId" clId="{98C82712-CD5F-4958-A922-7F63A8A7E329}" dt="2023-01-07T03:31:21.094" v="943"/>
        <pc:sldMkLst>
          <pc:docMk/>
          <pc:sldMk cId="755112094" sldId="260"/>
        </pc:sldMkLst>
      </pc:sldChg>
      <pc:sldChg chg="modSp add mod modTransition modNotesTx">
        <pc:chgData name="Stan Cox" userId="9376f276357bfffd" providerId="LiveId" clId="{98C82712-CD5F-4958-A922-7F63A8A7E329}" dt="2023-01-07T20:57:22.735" v="5146" actId="114"/>
        <pc:sldMkLst>
          <pc:docMk/>
          <pc:sldMk cId="174895291" sldId="261"/>
        </pc:sldMkLst>
        <pc:spChg chg="mod">
          <ac:chgData name="Stan Cox" userId="9376f276357bfffd" providerId="LiveId" clId="{98C82712-CD5F-4958-A922-7F63A8A7E329}" dt="2023-01-07T03:37:59.768" v="1342" actId="1035"/>
          <ac:spMkLst>
            <pc:docMk/>
            <pc:sldMk cId="174895291" sldId="261"/>
            <ac:spMk id="4" creationId="{B73A86C7-091E-D924-62C8-BD21FD9043BB}"/>
          </ac:spMkLst>
        </pc:spChg>
      </pc:sldChg>
      <pc:sldChg chg="add del setBg">
        <pc:chgData name="Stan Cox" userId="9376f276357bfffd" providerId="LiveId" clId="{98C82712-CD5F-4958-A922-7F63A8A7E329}" dt="2023-01-07T03:34:16.274" v="1056"/>
        <pc:sldMkLst>
          <pc:docMk/>
          <pc:sldMk cId="1455255474" sldId="261"/>
        </pc:sldMkLst>
      </pc:sldChg>
      <pc:sldChg chg="add del setBg">
        <pc:chgData name="Stan Cox" userId="9376f276357bfffd" providerId="LiveId" clId="{98C82712-CD5F-4958-A922-7F63A8A7E329}" dt="2023-01-07T03:36:18.483" v="1169"/>
        <pc:sldMkLst>
          <pc:docMk/>
          <pc:sldMk cId="38637014" sldId="262"/>
        </pc:sldMkLst>
      </pc:sldChg>
      <pc:sldChg chg="modSp add mod modTransition modNotesTx">
        <pc:chgData name="Stan Cox" userId="9376f276357bfffd" providerId="LiveId" clId="{98C82712-CD5F-4958-A922-7F63A8A7E329}" dt="2023-01-07T21:05:36.492" v="5486" actId="114"/>
        <pc:sldMkLst>
          <pc:docMk/>
          <pc:sldMk cId="1493297117" sldId="262"/>
        </pc:sldMkLst>
        <pc:spChg chg="mod">
          <ac:chgData name="Stan Cox" userId="9376f276357bfffd" providerId="LiveId" clId="{98C82712-CD5F-4958-A922-7F63A8A7E329}" dt="2023-01-07T21:05:22.865" v="5483" actId="20577"/>
          <ac:spMkLst>
            <pc:docMk/>
            <pc:sldMk cId="1493297117" sldId="262"/>
            <ac:spMk id="4" creationId="{B73A86C7-091E-D924-62C8-BD21FD9043B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0D7589-51AE-A2A4-17D8-E45365B76C29}"/>
              </a:ext>
            </a:extLst>
          </p:cNvPr>
          <p:cNvSpPr>
            <a:spLocks noGrp="1"/>
          </p:cNvSpPr>
          <p:nvPr>
            <p:ph type="hdr" sz="quarter"/>
          </p:nvPr>
        </p:nvSpPr>
        <p:spPr>
          <a:xfrm>
            <a:off x="0" y="0"/>
            <a:ext cx="3429000" cy="901700"/>
          </a:xfrm>
          <a:prstGeom prst="rect">
            <a:avLst/>
          </a:prstGeom>
        </p:spPr>
        <p:txBody>
          <a:bodyPr vert="horz" lIns="91440" tIns="45720" rIns="91440" bIns="45720" rtlCol="0"/>
          <a:lstStyle>
            <a:lvl1pPr algn="l">
              <a:defRPr sz="1200"/>
            </a:lvl1pPr>
          </a:lstStyle>
          <a:p>
            <a:r>
              <a:rPr lang="en-US" sz="2400" dirty="0">
                <a:latin typeface="Intro Rust Base" panose="00000500000000000000" pitchFamily="50" charset="0"/>
              </a:rPr>
              <a:t>Light </a:t>
            </a:r>
            <a:r>
              <a:rPr lang="en-US" sz="2400" dirty="0"/>
              <a:t>not</a:t>
            </a:r>
            <a:r>
              <a:rPr lang="en-US" sz="1800" dirty="0"/>
              <a:t> </a:t>
            </a:r>
            <a:r>
              <a:rPr lang="en-US" sz="2400" dirty="0"/>
              <a:t> </a:t>
            </a:r>
            <a:r>
              <a:rPr lang="en-US" sz="2800" cap="all" dirty="0">
                <a:latin typeface="orange juice" panose="02000000000000000000" pitchFamily="2" charset="0"/>
              </a:rPr>
              <a:t>Darkness</a:t>
            </a:r>
          </a:p>
          <a:p>
            <a:r>
              <a:rPr lang="en-US" dirty="0"/>
              <a:t>Ephesians 4:17-24</a:t>
            </a:r>
          </a:p>
        </p:txBody>
      </p:sp>
      <p:sp>
        <p:nvSpPr>
          <p:cNvPr id="3" name="Date Placeholder 2">
            <a:extLst>
              <a:ext uri="{FF2B5EF4-FFF2-40B4-BE49-F238E27FC236}">
                <a16:creationId xmlns:a16="http://schemas.microsoft.com/office/drawing/2014/main" id="{43B993D5-0B10-38CF-30BF-9BB308627C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January , 2023 @ 11:00 am</a:t>
            </a:r>
          </a:p>
        </p:txBody>
      </p:sp>
      <p:sp>
        <p:nvSpPr>
          <p:cNvPr id="4" name="Footer Placeholder 3">
            <a:extLst>
              <a:ext uri="{FF2B5EF4-FFF2-40B4-BE49-F238E27FC236}">
                <a16:creationId xmlns:a16="http://schemas.microsoft.com/office/drawing/2014/main" id="{9DCAE65B-95F4-7A25-8950-46CCCF8522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EBD32A75-A61D-0FDD-078F-224E99DE4E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D8A21CBA-79DD-43D8-87AE-9914391705FD}" type="slidenum">
              <a:rPr lang="en-US" smtClean="0"/>
              <a:t>‹#›</a:t>
            </a:fld>
            <a:endParaRPr lang="en-US" dirty="0"/>
          </a:p>
        </p:txBody>
      </p:sp>
    </p:spTree>
    <p:extLst>
      <p:ext uri="{BB962C8B-B14F-4D97-AF65-F5344CB8AC3E}">
        <p14:creationId xmlns:p14="http://schemas.microsoft.com/office/powerpoint/2010/main" val="4192083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CDADD4-8D9E-4CDA-A784-5BEB6C66C5EF}" type="datetimeFigureOut">
              <a:rPr lang="en-US" smtClean="0"/>
              <a:t>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6E55D8-CF3D-48B3-B23C-72F16A6F560A}" type="slidenum">
              <a:rPr lang="en-US" smtClean="0"/>
              <a:t>‹#›</a:t>
            </a:fld>
            <a:endParaRPr lang="en-US"/>
          </a:p>
        </p:txBody>
      </p:sp>
    </p:spTree>
    <p:extLst>
      <p:ext uri="{BB962C8B-B14F-4D97-AF65-F5344CB8AC3E}">
        <p14:creationId xmlns:p14="http://schemas.microsoft.com/office/powerpoint/2010/main" val="384952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Introduction: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mn-lt"/>
              </a:rPr>
              <a:t>The Bible often contrasts light with darkness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Attributing to “Light” all that is righteous, all associated with God, with good, with that which is spiritual and acceptable to God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Attributing to “Darkness” all that is evil, associated with Satan and his works, with immorality, with that which is carnal and unacceptable to God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Jesus talks of this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mn-lt"/>
              </a:rPr>
              <a:t>(</a:t>
            </a:r>
            <a:r>
              <a:rPr lang="en-US" b="1" dirty="0"/>
              <a:t>John 3:19-21), </a:t>
            </a:r>
            <a:r>
              <a:rPr lang="en-US" i="1" dirty="0"/>
              <a:t>“And this is the condemnation, that the light has come into the world, and men loved darkness rather than light, because their deeds were evil.</a:t>
            </a:r>
            <a:r>
              <a:rPr lang="en-US" i="1" baseline="30000" dirty="0"/>
              <a:t> 20</a:t>
            </a:r>
            <a:r>
              <a:rPr lang="en-US" i="1" dirty="0"/>
              <a:t> For everyone practicing evil hates the light and does not come to the light, lest his deeds should be exposed.</a:t>
            </a:r>
            <a:r>
              <a:rPr lang="en-US" i="1" baseline="30000" dirty="0"/>
              <a:t> 21</a:t>
            </a:r>
            <a:r>
              <a:rPr lang="en-US" i="1" dirty="0"/>
              <a:t> But he who does the truth comes to the light, that his deeds may be clearly seen, that they have been done in God.”</a:t>
            </a:r>
            <a:endParaRPr lang="en-US" sz="1200" i="1" dirty="0">
              <a:latin typeface="+mn-l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It is important that we differentiate, which is sometimes difficult because of the times in which we live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mn-lt"/>
              </a:rPr>
              <a:t>(Isaiah 5:20), </a:t>
            </a:r>
            <a:r>
              <a:rPr lang="en-US" sz="1200" i="1" dirty="0">
                <a:latin typeface="+mn-lt"/>
              </a:rPr>
              <a:t>“</a:t>
            </a:r>
            <a:r>
              <a:rPr lang="en-US" i="1" dirty="0"/>
              <a:t>Woe to those who call evil good, and good evil; who put darkness for light, and light for darkness; who put bitter for sweet, and sweet for bitter!”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latin typeface="+mn-lt"/>
              </a:rPr>
              <a:t>How to differentiate?  This is the subject under consideration in Paul’s writing in our text today.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latin typeface="+mn-lt"/>
              </a:rPr>
              <a:t>Begin with Ephesians 4:17-19 for some context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latin typeface="+mn-lt"/>
              </a:rPr>
              <a:t>(Ephesians 4:17-19),</a:t>
            </a:r>
            <a:r>
              <a:rPr lang="en-US" sz="1200" b="1" i="1" dirty="0">
                <a:latin typeface="+mn-lt"/>
              </a:rPr>
              <a:t> </a:t>
            </a:r>
            <a:r>
              <a:rPr lang="en-US" sz="1200" i="1" dirty="0">
                <a:latin typeface="+mn-lt"/>
              </a:rPr>
              <a:t>“</a:t>
            </a:r>
            <a:r>
              <a:rPr lang="en-US" i="1" dirty="0"/>
              <a:t>This I say, therefore, and testify in the Lord, that you should no longer walk as the rest of the Gentiles walk, in the futility of their mind,</a:t>
            </a:r>
            <a:r>
              <a:rPr lang="en-US" i="1" baseline="30000" dirty="0"/>
              <a:t> 18</a:t>
            </a:r>
            <a:r>
              <a:rPr lang="en-US" i="1" dirty="0"/>
              <a:t> having their understanding darkened, being alienated from the life of God, because of the ignorance that is in them, because of the blindness of their heart;</a:t>
            </a:r>
            <a:r>
              <a:rPr lang="en-US" i="1" baseline="30000" dirty="0"/>
              <a:t> 19</a:t>
            </a:r>
            <a:r>
              <a:rPr lang="en-US" i="1" dirty="0"/>
              <a:t> who, being past feeling, have given themselves over to lewdness, to work all uncleanness with greediness.”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latin typeface="+mn-lt"/>
              </a:rPr>
              <a:t>Notice that the darkening of understanding is characteristic of the Gentiles (in their walk, and mind)</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latin typeface="+mn-lt"/>
              </a:rPr>
              <a:t>Consider another of Paul’s letters, to the Romans , chapter 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latin typeface="+mn-lt"/>
              </a:rPr>
              <a:t>(Romans 1:</a:t>
            </a:r>
            <a:r>
              <a:rPr lang="en-US" b="1" dirty="0"/>
              <a:t>21-23), </a:t>
            </a:r>
            <a:r>
              <a:rPr lang="en-US" i="1" dirty="0"/>
              <a:t>“…because, although they knew God, they did not glorify Him as God, nor were thankful, but became futile in their thoughts, and their foolish hearts were darkened.</a:t>
            </a:r>
            <a:r>
              <a:rPr lang="en-US" i="1" baseline="30000" dirty="0"/>
              <a:t> 22</a:t>
            </a:r>
            <a:r>
              <a:rPr lang="en-US" i="1" dirty="0"/>
              <a:t> Professing to be wise, they became fools,</a:t>
            </a:r>
            <a:r>
              <a:rPr lang="en-US" i="1" baseline="30000" dirty="0"/>
              <a:t> 23</a:t>
            </a:r>
            <a:r>
              <a:rPr lang="en-US" i="1" dirty="0"/>
              <a:t> and changed the glory of the incorruptible God into an image made like corruptible man—and birds and four-footed animals and creeping things.”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latin typeface="+mn-lt"/>
              </a:rPr>
              <a:t>That is how the Ephesians once conducted themselves, Paul exhorts them to embrace the light.  Note his words in our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latin typeface="+mn-lt"/>
              </a:rPr>
              <a:t>(Ephesians 4:20-24), </a:t>
            </a:r>
            <a:r>
              <a:rPr lang="en-US" sz="1200" i="1" dirty="0">
                <a:latin typeface="+mn-lt"/>
              </a:rPr>
              <a:t>“</a:t>
            </a:r>
            <a:r>
              <a:rPr lang="en-US" i="1" dirty="0"/>
              <a:t>But you have not so learned Christ,</a:t>
            </a:r>
            <a:r>
              <a:rPr lang="en-US" i="1" baseline="30000" dirty="0"/>
              <a:t> 21</a:t>
            </a:r>
            <a:r>
              <a:rPr lang="en-US" i="1" dirty="0"/>
              <a:t> if indeed you have heard Him and have been taught by Him, as the truth is in Jesus:</a:t>
            </a:r>
            <a:r>
              <a:rPr lang="en-US" i="1" baseline="30000" dirty="0"/>
              <a:t> 22</a:t>
            </a:r>
            <a:r>
              <a:rPr lang="en-US" i="1" dirty="0"/>
              <a:t> that you put off, concerning your former conduct, the old man which grows corrupt according to the deceitful lusts,</a:t>
            </a:r>
            <a:r>
              <a:rPr lang="en-US" i="1" baseline="30000" dirty="0"/>
              <a:t> 23</a:t>
            </a:r>
            <a:r>
              <a:rPr lang="en-US" i="1" dirty="0"/>
              <a:t> and </a:t>
            </a:r>
            <a:r>
              <a:rPr lang="en-US" i="1" u="sng" dirty="0"/>
              <a:t>be renewed in the spirit of your mind</a:t>
            </a:r>
            <a:r>
              <a:rPr lang="en-US" i="1" dirty="0"/>
              <a:t>,</a:t>
            </a:r>
            <a:r>
              <a:rPr lang="en-US" i="1" baseline="30000" dirty="0"/>
              <a:t> 24</a:t>
            </a:r>
            <a:r>
              <a:rPr lang="en-US" i="1" dirty="0"/>
              <a:t> and that you put on the new man which was created according to God, in </a:t>
            </a:r>
            <a:r>
              <a:rPr lang="en-US" i="1" u="sng" dirty="0"/>
              <a:t>true righteousness and holiness</a:t>
            </a:r>
            <a:r>
              <a:rPr lang="en-US" i="1" dirty="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latin typeface="+mn-lt"/>
              </a:rPr>
              <a:t>Remember our call to live lives of light!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a:t>
            </a:r>
            <a:r>
              <a:rPr lang="en-US" b="1" dirty="0"/>
              <a:t>Ephesians 5:8), </a:t>
            </a:r>
            <a:r>
              <a:rPr lang="en-US" i="1" dirty="0"/>
              <a:t>”For you were once darkness, but now you are light in the Lord. Walk as children of light.”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latin typeface="+mn-lt"/>
              </a:rPr>
              <a:t>Let’s consider where the different walks come from…</a:t>
            </a:r>
            <a:endParaRPr lang="en-US" sz="1200" dirty="0">
              <a:latin typeface="+mn-lt"/>
            </a:endParaRPr>
          </a:p>
          <a:p>
            <a:pPr marL="0" lvl="0" indent="0" algn="r">
              <a:buFont typeface="Arial" panose="020B0604020202020204" pitchFamily="34" charset="0"/>
              <a:buNone/>
            </a:pPr>
            <a:r>
              <a:rPr lang="en-US" sz="1200" dirty="0">
                <a:latin typeface="+mn-lt"/>
              </a:rPr>
              <a:t>Borrowed from Outline by Harry Osborne</a:t>
            </a:r>
          </a:p>
        </p:txBody>
      </p:sp>
      <p:sp>
        <p:nvSpPr>
          <p:cNvPr id="4" name="Slide Number Placeholder 3"/>
          <p:cNvSpPr>
            <a:spLocks noGrp="1"/>
          </p:cNvSpPr>
          <p:nvPr>
            <p:ph type="sldNum" sz="quarter" idx="5"/>
          </p:nvPr>
        </p:nvSpPr>
        <p:spPr/>
        <p:txBody>
          <a:bodyPr/>
          <a:lstStyle/>
          <a:p>
            <a:fld id="{546E55D8-CF3D-48B3-B23C-72F16A6F560A}" type="slidenum">
              <a:rPr lang="en-US" smtClean="0"/>
              <a:t>1</a:t>
            </a:fld>
            <a:endParaRPr lang="en-US"/>
          </a:p>
        </p:txBody>
      </p:sp>
    </p:spTree>
    <p:extLst>
      <p:ext uri="{BB962C8B-B14F-4D97-AF65-F5344CB8AC3E}">
        <p14:creationId xmlns:p14="http://schemas.microsoft.com/office/powerpoint/2010/main" val="147331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Alienation from Christ in Darkness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mn-lt"/>
              </a:rPr>
              <a:t>Look again at verses 17-19 of our 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latin typeface="+mn-lt"/>
              </a:rPr>
              <a:t>(Ephesians 4:17-19),</a:t>
            </a:r>
            <a:r>
              <a:rPr lang="en-US" sz="1200" b="1" i="1" dirty="0">
                <a:latin typeface="+mn-lt"/>
              </a:rPr>
              <a:t> </a:t>
            </a:r>
            <a:r>
              <a:rPr lang="en-US" sz="1200" i="1" dirty="0">
                <a:latin typeface="+mn-lt"/>
              </a:rPr>
              <a:t>“</a:t>
            </a:r>
            <a:r>
              <a:rPr lang="en-US" i="1" dirty="0"/>
              <a:t>This I say, therefore, and testify in the Lord, that you should no longer walk as the rest of the Gentiles walk, in the futility of their mind,</a:t>
            </a:r>
            <a:r>
              <a:rPr lang="en-US" i="1" baseline="30000" dirty="0"/>
              <a:t> 18</a:t>
            </a:r>
            <a:r>
              <a:rPr lang="en-US" i="1" dirty="0"/>
              <a:t> having their understanding darkened, being alienated from the life of God, because of the ignorance that is in them, because of the blindness of their heart;</a:t>
            </a:r>
            <a:r>
              <a:rPr lang="en-US" i="1" baseline="30000" dirty="0"/>
              <a:t> 19</a:t>
            </a:r>
            <a:r>
              <a:rPr lang="en-US" i="1" dirty="0"/>
              <a:t> who, being past feeling, have given themselves over to lewdness, to work all uncleanness with greediness.”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t>From where does this abiding in darkness come? What is it?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First, such darkness is alienation from the life of God!</a:t>
            </a:r>
          </a:p>
          <a:p>
            <a:pPr marL="0" indent="0">
              <a:buFont typeface="Arial" panose="020B0604020202020204" pitchFamily="34" charset="0"/>
              <a:buNone/>
            </a:pPr>
            <a:r>
              <a:rPr lang="en-US" b="1" dirty="0"/>
              <a:t>(Revelation 21:23-25), [The description of the New Jerusalem in John’s vision], </a:t>
            </a:r>
            <a:r>
              <a:rPr lang="en-US" i="1" dirty="0"/>
              <a:t>“The city had no need of the sun or of the moon to shine in it, for the glory of God illuminated it. The Lamb is its light.</a:t>
            </a:r>
            <a:r>
              <a:rPr lang="en-US" i="1" baseline="30000" dirty="0"/>
              <a:t> 24</a:t>
            </a:r>
            <a:r>
              <a:rPr lang="en-US" i="1" dirty="0"/>
              <a:t> And the nations of those who are saved shall walk in its light, and the kings of the earth bring their glory and honor into it.</a:t>
            </a:r>
            <a:r>
              <a:rPr lang="en-US" i="1" baseline="30000" dirty="0"/>
              <a:t> 25</a:t>
            </a:r>
            <a:r>
              <a:rPr lang="en-US" i="1" dirty="0"/>
              <a:t> Its gates shall not be shut at all by day (there shall be no night there).”</a:t>
            </a:r>
          </a:p>
          <a:p>
            <a:pPr marL="1085850" lvl="2" indent="-171450">
              <a:buFont typeface="Arial" panose="020B0604020202020204" pitchFamily="34" charset="0"/>
              <a:buChar char="•"/>
            </a:pPr>
            <a:r>
              <a:rPr lang="en-US" sz="1200" i="0" dirty="0">
                <a:latin typeface="+mn-lt"/>
              </a:rPr>
              <a:t>Without God in our lives, we walk in darkness.</a:t>
            </a:r>
          </a:p>
          <a:p>
            <a:pPr marL="628650" lvl="1" indent="-171450">
              <a:buFont typeface="Arial" panose="020B0604020202020204" pitchFamily="34" charset="0"/>
              <a:buChar char="•"/>
            </a:pPr>
            <a:r>
              <a:rPr lang="en-US" sz="1200" b="1" i="0" dirty="0">
                <a:latin typeface="+mn-lt"/>
              </a:rPr>
              <a:t>That Darkness is present in the lives of those who:</a:t>
            </a:r>
          </a:p>
          <a:p>
            <a:pPr marL="1085850" lvl="2" indent="-171450">
              <a:buFont typeface="Arial" panose="020B0604020202020204" pitchFamily="34" charset="0"/>
              <a:buChar char="•"/>
            </a:pPr>
            <a:r>
              <a:rPr lang="en-US" sz="1200" i="0" dirty="0">
                <a:latin typeface="+mn-lt"/>
              </a:rPr>
              <a:t>Engage in </a:t>
            </a:r>
            <a:r>
              <a:rPr lang="en-US" sz="1200" i="0" u="sng" dirty="0">
                <a:latin typeface="+mn-lt"/>
              </a:rPr>
              <a:t>wrong actions</a:t>
            </a:r>
            <a:r>
              <a:rPr lang="en-US" sz="1200" i="0" dirty="0">
                <a:latin typeface="+mn-lt"/>
              </a:rPr>
              <a:t> (Actions not authorized by God) Their walk!</a:t>
            </a:r>
          </a:p>
          <a:p>
            <a:pPr marL="0" lvl="0" indent="0">
              <a:buFont typeface="Arial" panose="020B0604020202020204" pitchFamily="34" charset="0"/>
              <a:buNone/>
            </a:pPr>
            <a:r>
              <a:rPr lang="en-US" sz="1200" b="1" i="0" dirty="0">
                <a:latin typeface="+mn-lt"/>
              </a:rPr>
              <a:t>(</a:t>
            </a:r>
            <a:r>
              <a:rPr lang="en-US" b="1" dirty="0"/>
              <a:t>1 John 1:6), </a:t>
            </a:r>
            <a:r>
              <a:rPr lang="en-US" i="1" dirty="0"/>
              <a:t>“If we say that we have fellowship with Him, and walk in darkness, we lie and do not practice the truth.”</a:t>
            </a:r>
            <a:endParaRPr lang="en-US" sz="1200" i="1" dirty="0">
              <a:latin typeface="+mn-lt"/>
            </a:endParaRPr>
          </a:p>
          <a:p>
            <a:pPr marL="1085850" lvl="2" indent="-171450">
              <a:buFont typeface="Arial" panose="020B0604020202020204" pitchFamily="34" charset="0"/>
              <a:buChar char="•"/>
            </a:pPr>
            <a:r>
              <a:rPr lang="en-US" sz="1200" dirty="0">
                <a:latin typeface="+mn-lt"/>
              </a:rPr>
              <a:t>Make </a:t>
            </a:r>
            <a:r>
              <a:rPr lang="en-US" sz="1200" u="sng" dirty="0">
                <a:latin typeface="+mn-lt"/>
              </a:rPr>
              <a:t>wrong decisions </a:t>
            </a:r>
            <a:r>
              <a:rPr lang="en-US" sz="1200" dirty="0">
                <a:latin typeface="+mn-lt"/>
              </a:rPr>
              <a:t>(disobedience is willful!) It is what you decide to do!</a:t>
            </a:r>
          </a:p>
          <a:p>
            <a:pPr marL="0" lvl="0" indent="0">
              <a:buFont typeface="Arial" panose="020B0604020202020204" pitchFamily="34" charset="0"/>
              <a:buNone/>
            </a:pPr>
            <a:r>
              <a:rPr lang="en-US" b="1" dirty="0"/>
              <a:t>(Isaiah 30:1) [God criticizing the desire of Israel to depend upon Egypt for protection], </a:t>
            </a:r>
            <a:r>
              <a:rPr lang="en-US" i="1" dirty="0"/>
              <a:t>“Woe to the rebellious children,” says the Lord, “Who take counsel, but not of Me, and who devise plans, but not of My Spirit, that they may add sin to sin.”</a:t>
            </a:r>
          </a:p>
          <a:p>
            <a:pPr marL="1085850" lvl="2" indent="-171450">
              <a:buFont typeface="Arial" panose="020B0604020202020204" pitchFamily="34" charset="0"/>
              <a:buChar char="•"/>
            </a:pPr>
            <a:r>
              <a:rPr lang="en-US" sz="1200" i="0" dirty="0">
                <a:latin typeface="+mn-lt"/>
              </a:rPr>
              <a:t>Suffering from </a:t>
            </a:r>
            <a:r>
              <a:rPr lang="en-US" sz="1200" i="0" u="sng" dirty="0">
                <a:latin typeface="+mn-lt"/>
              </a:rPr>
              <a:t>wrong information </a:t>
            </a:r>
            <a:r>
              <a:rPr lang="en-US" sz="1200" i="0" dirty="0">
                <a:latin typeface="+mn-lt"/>
              </a:rPr>
              <a:t>that leads to that darkness rather than the light.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latin typeface="+mn-lt"/>
              </a:rPr>
              <a:t>(Romans 1:</a:t>
            </a:r>
            <a:r>
              <a:rPr lang="en-US" b="1" dirty="0"/>
              <a:t>21-23), </a:t>
            </a:r>
            <a:r>
              <a:rPr lang="en-US" i="1" dirty="0"/>
              <a:t>“…because, although they knew God, they did not glorify Him as God, nor were thankful, but became futile in their thoughts, and their foolish hearts were darkened.</a:t>
            </a:r>
            <a:r>
              <a:rPr lang="en-US" i="1" baseline="30000" dirty="0"/>
              <a:t> 22</a:t>
            </a:r>
            <a:r>
              <a:rPr lang="en-US" i="1" dirty="0"/>
              <a:t> Professing to be wise, they became fools,</a:t>
            </a:r>
            <a:r>
              <a:rPr lang="en-US" i="1" baseline="30000" dirty="0"/>
              <a:t> 23</a:t>
            </a:r>
            <a:r>
              <a:rPr lang="en-US" i="1" dirty="0"/>
              <a:t> and changed the glory of the incorruptible God into an image made like corruptible man—and birds and four-footed animals and creeping things.”</a:t>
            </a:r>
          </a:p>
          <a:p>
            <a:pPr marL="1085850" lvl="2" indent="-171450">
              <a:buFont typeface="Arial" panose="020B0604020202020204" pitchFamily="34" charset="0"/>
              <a:buChar char="•"/>
            </a:pPr>
            <a:endParaRPr lang="en-US" sz="1200" i="0" dirty="0">
              <a:latin typeface="+mn-lt"/>
            </a:endParaRPr>
          </a:p>
          <a:p>
            <a:pPr marL="1085850" lvl="2" indent="-171450">
              <a:buFont typeface="Arial" panose="020B0604020202020204" pitchFamily="34" charset="0"/>
              <a:buChar char="•"/>
            </a:pPr>
            <a:endParaRPr lang="en-US" sz="1200" i="0" dirty="0">
              <a:latin typeface="+mn-lt"/>
            </a:endParaRPr>
          </a:p>
          <a:p>
            <a:pPr marL="1085850" lvl="2" indent="-171450">
              <a:buFont typeface="Arial" panose="020B0604020202020204" pitchFamily="34" charset="0"/>
              <a:buChar char="•"/>
            </a:pPr>
            <a:endParaRPr lang="en-US" sz="1200" i="0" dirty="0">
              <a:latin typeface="+mn-lt"/>
            </a:endParaRPr>
          </a:p>
          <a:p>
            <a:pPr marL="1085850" lvl="2" indent="-171450">
              <a:buFont typeface="Arial" panose="020B0604020202020204" pitchFamily="34" charset="0"/>
              <a:buChar char="•"/>
            </a:pPr>
            <a:endParaRPr lang="en-US" sz="1200" i="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6E55D8-CF3D-48B3-B23C-72F16A6F56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719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The Contrast, as we Learn Christ, we come to the light!</a:t>
            </a:r>
          </a:p>
          <a:p>
            <a:pPr marL="628650" lvl="1" indent="-171450">
              <a:buFont typeface="Arial" panose="020B0604020202020204" pitchFamily="34" charset="0"/>
              <a:buChar char="•"/>
            </a:pPr>
            <a:r>
              <a:rPr lang="en-US" sz="1200" dirty="0">
                <a:latin typeface="+mn-lt"/>
              </a:rPr>
              <a:t>We engage in Right Actions rather than wrong</a:t>
            </a:r>
          </a:p>
          <a:p>
            <a:pPr marL="628650" lvl="1" indent="-171450">
              <a:buFont typeface="Arial" panose="020B0604020202020204" pitchFamily="34" charset="0"/>
              <a:buChar char="•"/>
            </a:pPr>
            <a:r>
              <a:rPr lang="en-US" sz="1200" dirty="0">
                <a:latin typeface="+mn-lt"/>
              </a:rPr>
              <a:t>We exercise our Will or mind to obey rather than rebel</a:t>
            </a:r>
          </a:p>
          <a:p>
            <a:pPr marL="628650" lvl="1" indent="-171450">
              <a:buFont typeface="Arial" panose="020B0604020202020204" pitchFamily="34" charset="0"/>
              <a:buChar char="•"/>
            </a:pPr>
            <a:r>
              <a:rPr lang="en-US" sz="1200" dirty="0">
                <a:latin typeface="+mn-lt"/>
              </a:rPr>
              <a:t>We rejoice in the knowledge of God that brings illumination, rather than suffering from delusion and darkness</a:t>
            </a:r>
          </a:p>
          <a:p>
            <a:pPr marL="171450" indent="-171450">
              <a:buFont typeface="Arial" panose="020B0604020202020204" pitchFamily="34" charset="0"/>
              <a:buChar char="•"/>
            </a:pPr>
            <a:r>
              <a:rPr lang="en-US" sz="1200" b="1" dirty="0">
                <a:latin typeface="+mn-lt"/>
              </a:rPr>
              <a:t>Let’s consider this in a bit more detail…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6E55D8-CF3D-48B3-B23C-72F16A6F56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786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Learning Christ by Life in Light…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a:t>
            </a:r>
            <a:r>
              <a:rPr lang="en-US" sz="1200" b="1" dirty="0" err="1">
                <a:latin typeface="+mn-lt"/>
              </a:rPr>
              <a:t>Ephesiasn</a:t>
            </a:r>
            <a:r>
              <a:rPr lang="en-US" sz="1200" b="1" dirty="0">
                <a:latin typeface="+mn-lt"/>
              </a:rPr>
              <a:t> 4:</a:t>
            </a:r>
            <a:r>
              <a:rPr lang="en-US" b="1" dirty="0"/>
              <a:t>20-21),</a:t>
            </a:r>
            <a:r>
              <a:rPr lang="en-US" sz="1200" b="1" dirty="0">
                <a:latin typeface="+mn-lt"/>
              </a:rPr>
              <a:t> Hearing &amp; Learning Truth (v. 21) </a:t>
            </a:r>
          </a:p>
          <a:p>
            <a:r>
              <a:rPr lang="en-US" b="1" dirty="0"/>
              <a:t> </a:t>
            </a:r>
            <a:r>
              <a:rPr lang="en-US" i="1" dirty="0"/>
              <a:t>“But you have not so learned Christ,</a:t>
            </a:r>
            <a:r>
              <a:rPr lang="en-US" i="1" baseline="30000" dirty="0"/>
              <a:t> 21</a:t>
            </a:r>
            <a:r>
              <a:rPr lang="en-US" i="1" dirty="0"/>
              <a:t> if indeed you have heard Him and have been taught by Him, as the truth is in Jesus.”</a:t>
            </a:r>
            <a:endParaRPr lang="en-US" sz="1200" b="1" i="1" dirty="0">
              <a:latin typeface="+mn-lt"/>
            </a:endParaRPr>
          </a:p>
          <a:p>
            <a:pPr marL="171450" indent="-171450">
              <a:buFont typeface="Arial" panose="020B0604020202020204" pitchFamily="34" charset="0"/>
              <a:buChar char="•"/>
            </a:pPr>
            <a:r>
              <a:rPr lang="en-US" sz="1200" b="1" dirty="0">
                <a:latin typeface="+mn-lt"/>
              </a:rPr>
              <a:t> Right INFORMATION:</a:t>
            </a:r>
            <a:r>
              <a:rPr lang="en-US" sz="1200" dirty="0">
                <a:latin typeface="+mn-lt"/>
              </a:rPr>
              <a:t> </a:t>
            </a:r>
          </a:p>
          <a:p>
            <a:pPr marL="0" indent="0">
              <a:buFont typeface="Arial" panose="020B0604020202020204" pitchFamily="34" charset="0"/>
              <a:buNone/>
            </a:pPr>
            <a:r>
              <a:rPr lang="en-US" b="1" dirty="0"/>
              <a:t>(John 6:44-45), </a:t>
            </a:r>
            <a:r>
              <a:rPr lang="en-US" b="1" i="1" dirty="0"/>
              <a:t>“No one can come to Me unless the Father who sent Me draws him; and I will raise him up at the last day.</a:t>
            </a:r>
            <a:r>
              <a:rPr lang="en-US" b="1" i="1" baseline="30000" dirty="0"/>
              <a:t> 45</a:t>
            </a:r>
            <a:r>
              <a:rPr lang="en-US" b="1" i="1" dirty="0"/>
              <a:t> It is written in the prophets, ‘And they shall all be taught by God.’ Therefore everyone who has heard and learned from the Father comes to Me.”</a:t>
            </a:r>
          </a:p>
          <a:p>
            <a:pPr marL="628650" lvl="1" indent="-171450">
              <a:buFont typeface="Arial" panose="020B0604020202020204" pitchFamily="34" charset="0"/>
              <a:buChar char="•"/>
            </a:pPr>
            <a:r>
              <a:rPr lang="en-US" sz="1200" dirty="0">
                <a:latin typeface="+mn-lt"/>
              </a:rPr>
              <a:t>Drawn to God by teaching &amp; learning </a:t>
            </a:r>
          </a:p>
          <a:p>
            <a:pPr marL="0" lvl="0" indent="0">
              <a:buFont typeface="Arial" panose="020B0604020202020204" pitchFamily="34" charset="0"/>
              <a:buNone/>
            </a:pPr>
            <a:r>
              <a:rPr lang="en-US" sz="1200" b="1" dirty="0">
                <a:latin typeface="+mn-lt"/>
              </a:rPr>
              <a:t>(John 14:5-6), </a:t>
            </a:r>
            <a:r>
              <a:rPr lang="en-US" sz="1200" i="1" dirty="0">
                <a:latin typeface="+mn-lt"/>
              </a:rPr>
              <a:t>“</a:t>
            </a:r>
            <a:r>
              <a:rPr lang="en-US" i="1" dirty="0"/>
              <a:t>Thomas said to Him, “Lord, we do not know where You are going, and how can we know the way?” </a:t>
            </a:r>
            <a:r>
              <a:rPr lang="en-US" i="1" baseline="30000" dirty="0"/>
              <a:t>6</a:t>
            </a:r>
            <a:r>
              <a:rPr lang="en-US" i="1" dirty="0"/>
              <a:t> Jesus said to him, “I am the way, the truth, and the life. No one comes to the Father except through Me.”</a:t>
            </a:r>
            <a:endParaRPr lang="en-US" sz="1200" i="1" dirty="0">
              <a:latin typeface="+mn-lt"/>
            </a:endParaRPr>
          </a:p>
          <a:p>
            <a:pPr marL="628650" lvl="1" indent="-171450">
              <a:buFont typeface="Arial" panose="020B0604020202020204" pitchFamily="34" charset="0"/>
              <a:buChar char="•"/>
            </a:pPr>
            <a:r>
              <a:rPr lang="en-US" sz="1200" dirty="0">
                <a:latin typeface="+mn-lt"/>
              </a:rPr>
              <a:t>“The Word” is the manifestation of truth </a:t>
            </a:r>
            <a:r>
              <a:rPr lang="en-US" sz="1200" b="1" dirty="0">
                <a:latin typeface="+mn-lt"/>
              </a:rPr>
              <a:t>(</a:t>
            </a:r>
            <a:r>
              <a:rPr lang="en-US" sz="1200" b="1" u="sng" dirty="0">
                <a:latin typeface="+mn-lt"/>
              </a:rPr>
              <a:t>Learning</a:t>
            </a:r>
            <a:r>
              <a:rPr lang="en-US" sz="1200" b="1" dirty="0">
                <a:latin typeface="+mn-lt"/>
              </a:rPr>
              <a:t> Christ)</a:t>
            </a:r>
          </a:p>
          <a:p>
            <a:pPr marL="0" lvl="0" indent="0">
              <a:buFont typeface="Arial" panose="020B0604020202020204" pitchFamily="34" charset="0"/>
              <a:buNone/>
            </a:pPr>
            <a:r>
              <a:rPr lang="en-US" sz="1200" b="1" dirty="0">
                <a:latin typeface="+mn-lt"/>
              </a:rPr>
              <a:t>(John 1:14), </a:t>
            </a:r>
            <a:r>
              <a:rPr lang="en-US" sz="1200" i="1" dirty="0">
                <a:latin typeface="+mn-lt"/>
              </a:rPr>
              <a:t>“</a:t>
            </a:r>
            <a:r>
              <a:rPr lang="en-US" i="1" dirty="0"/>
              <a:t>And the Word became flesh and dwelt among us, and we beheld His glory, the glory as of the only begotten of the Father, full of grace and truth.”</a:t>
            </a:r>
            <a:endParaRPr lang="en-US" sz="1200" i="1" dirty="0">
              <a:latin typeface="+mn-lt"/>
            </a:endParaRPr>
          </a:p>
          <a:p>
            <a:pPr marL="0" lvl="0" indent="0">
              <a:buFont typeface="Arial" panose="020B0604020202020204" pitchFamily="34" charset="0"/>
              <a:buNone/>
            </a:pPr>
            <a:r>
              <a:rPr lang="en-US" sz="1200" b="1" dirty="0">
                <a:latin typeface="+mn-lt"/>
              </a:rPr>
              <a:t>(John 18:37), </a:t>
            </a:r>
            <a:r>
              <a:rPr lang="en-US" sz="1200" i="1" dirty="0">
                <a:latin typeface="+mn-lt"/>
              </a:rPr>
              <a:t>“</a:t>
            </a:r>
            <a:r>
              <a:rPr lang="en-US" i="1" dirty="0"/>
              <a:t>Pilate therefore said to Him, “Are You a king then?” Jesus answered, “You say rightly that I am a king. For this cause I was born, and for this cause I have come into the world, that I should bear witness to the truth. Everyone who is of the truth hears My voice.”</a:t>
            </a:r>
            <a:endParaRPr lang="en-US" sz="1200" i="1"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6E55D8-CF3D-48B3-B23C-72F16A6F56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10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Learning Christ by Life in Light… </a:t>
            </a:r>
          </a:p>
          <a:p>
            <a:pPr marL="171450" indent="-171450">
              <a:buFont typeface="Arial" panose="020B0604020202020204" pitchFamily="34" charset="0"/>
              <a:buChar char="•"/>
            </a:pPr>
            <a:r>
              <a:rPr lang="en-US" sz="1200" b="1" dirty="0">
                <a:latin typeface="+mn-lt"/>
              </a:rPr>
              <a:t>WILL: Being Renewed in Spirit of Mind</a:t>
            </a:r>
            <a:r>
              <a:rPr lang="en-US" sz="1200" dirty="0">
                <a:latin typeface="+mn-lt"/>
              </a:rPr>
              <a:t> </a:t>
            </a:r>
          </a:p>
          <a:p>
            <a:pPr marL="0" indent="0">
              <a:buFont typeface="Arial" panose="020B0604020202020204" pitchFamily="34" charset="0"/>
              <a:buNone/>
            </a:pPr>
            <a:r>
              <a:rPr lang="en-US" sz="1200" b="1" dirty="0">
                <a:latin typeface="+mn-lt"/>
              </a:rPr>
              <a:t>(Ephesians 4:23), </a:t>
            </a:r>
            <a:r>
              <a:rPr lang="en-US" sz="1200" i="1" dirty="0">
                <a:latin typeface="+mn-lt"/>
              </a:rPr>
              <a:t>“</a:t>
            </a:r>
            <a:r>
              <a:rPr lang="en-US" i="1" dirty="0"/>
              <a:t>and be renewed in the spirit of your mind.”</a:t>
            </a:r>
            <a:r>
              <a:rPr lang="en-US" sz="1200" i="1" dirty="0">
                <a:latin typeface="+mn-lt"/>
              </a:rPr>
              <a:t> </a:t>
            </a:r>
          </a:p>
          <a:p>
            <a:pPr marL="628650" lvl="1" indent="-171450">
              <a:buFont typeface="Arial" panose="020B0604020202020204" pitchFamily="34" charset="0"/>
              <a:buChar char="•"/>
            </a:pPr>
            <a:r>
              <a:rPr lang="en-US" sz="1200" i="0" dirty="0">
                <a:latin typeface="+mn-lt"/>
              </a:rPr>
              <a:t>A renewed mind brings a transformation of life!</a:t>
            </a:r>
          </a:p>
          <a:p>
            <a:pPr marL="0" lvl="0" indent="0">
              <a:buFont typeface="Arial" panose="020B0604020202020204" pitchFamily="34" charset="0"/>
              <a:buNone/>
            </a:pPr>
            <a:r>
              <a:rPr lang="en-US" sz="1200" b="1" i="0" dirty="0">
                <a:latin typeface="+mn-lt"/>
              </a:rPr>
              <a:t>(Romans 12:1-2), </a:t>
            </a:r>
            <a:r>
              <a:rPr lang="en-US" sz="1200" i="1" dirty="0">
                <a:latin typeface="+mn-lt"/>
              </a:rPr>
              <a:t>“</a:t>
            </a:r>
            <a:r>
              <a:rPr lang="en-US" i="1" dirty="0"/>
              <a:t>I beseech you therefore, brethren, by the mercies of God, that you present your bodies a living sacrifice, holy, acceptable to God, which is your reasonable service.</a:t>
            </a:r>
            <a:r>
              <a:rPr lang="en-US" i="1" baseline="30000" dirty="0"/>
              <a:t> 2</a:t>
            </a:r>
            <a:r>
              <a:rPr lang="en-US" i="1" dirty="0"/>
              <a:t> And do not be conformed to this world, but be transformed by the renewing of your mind, that you may prove what is that good and acceptable and perfect will of God.”</a:t>
            </a:r>
            <a:endParaRPr lang="en-US" sz="1200" i="1" dirty="0">
              <a:latin typeface="+mn-lt"/>
            </a:endParaRPr>
          </a:p>
          <a:p>
            <a:pPr marL="628650" lvl="1" indent="-171450">
              <a:buFont typeface="Arial" panose="020B0604020202020204" pitchFamily="34" charset="0"/>
              <a:buChar char="•"/>
            </a:pPr>
            <a:r>
              <a:rPr lang="en-US" sz="1200" dirty="0">
                <a:latin typeface="+mn-lt"/>
              </a:rPr>
              <a:t>Such renewal is what is meant by the term conversion!</a:t>
            </a:r>
          </a:p>
          <a:p>
            <a:pPr marL="0" lvl="0" indent="0">
              <a:buFont typeface="Arial" panose="020B0604020202020204" pitchFamily="34" charset="0"/>
              <a:buNone/>
            </a:pPr>
            <a:r>
              <a:rPr lang="en-US" sz="1200" b="1" dirty="0">
                <a:latin typeface="+mn-lt"/>
              </a:rPr>
              <a:t>(Titus 3:3-5), </a:t>
            </a:r>
            <a:r>
              <a:rPr lang="en-US" sz="1200" i="1" dirty="0">
                <a:latin typeface="+mn-lt"/>
              </a:rPr>
              <a:t>“F</a:t>
            </a:r>
            <a:r>
              <a:rPr lang="en-US" i="1" dirty="0"/>
              <a:t>or we ourselves were also once foolish, disobedient, deceived, serving various lusts and pleasures, living in malice and envy, hateful and hating one another.</a:t>
            </a:r>
            <a:r>
              <a:rPr lang="en-US" i="1" baseline="30000" dirty="0"/>
              <a:t> 4</a:t>
            </a:r>
            <a:r>
              <a:rPr lang="en-US" i="1" dirty="0"/>
              <a:t> But when the kindness and the love of God our Savior toward man appeared,</a:t>
            </a:r>
            <a:r>
              <a:rPr lang="en-US" i="1" baseline="30000" dirty="0"/>
              <a:t> 5</a:t>
            </a:r>
            <a:r>
              <a:rPr lang="en-US" i="1" dirty="0"/>
              <a:t> not by works of righteousness which we have done, but according to His mercy He saved us, through the washing of regeneration and renewing of the Holy Spirit.”</a:t>
            </a:r>
          </a:p>
          <a:p>
            <a:pPr marL="1085850" lvl="2" indent="-171450">
              <a:buFont typeface="Arial" panose="020B0604020202020204" pitchFamily="34" charset="0"/>
              <a:buChar char="•"/>
            </a:pPr>
            <a:r>
              <a:rPr lang="en-US" sz="1200" i="0" dirty="0">
                <a:latin typeface="+mn-lt"/>
              </a:rPr>
              <a:t>Echoes of John 3 (Born of Water and Spirit)</a:t>
            </a:r>
          </a:p>
          <a:p>
            <a:pPr marL="1085850" lvl="2" indent="-171450">
              <a:buFont typeface="Arial" panose="020B0604020202020204" pitchFamily="34" charset="0"/>
              <a:buChar char="•"/>
            </a:pPr>
            <a:r>
              <a:rPr lang="en-US" sz="1200" i="0" dirty="0">
                <a:latin typeface="+mn-lt"/>
              </a:rPr>
              <a:t>Not mysterious, the agency of the Holy Spirit in the renewing of man is the gospel (cf. Romans 1:16)</a:t>
            </a:r>
          </a:p>
          <a:p>
            <a:pPr marL="0" lvl="0" indent="0">
              <a:buFont typeface="Arial" panose="020B0604020202020204" pitchFamily="34" charset="0"/>
              <a:buNone/>
            </a:pPr>
            <a:r>
              <a:rPr lang="en-US" b="1" dirty="0"/>
              <a:t>(Ephesians 5:25-27), [Divine commentary on Titus 3:3-5], </a:t>
            </a:r>
            <a:r>
              <a:rPr lang="en-US" i="1" dirty="0"/>
              <a:t>“Husbands, love your wives, just as Christ also loved the church and gave Himself for her,</a:t>
            </a:r>
            <a:r>
              <a:rPr lang="en-US" i="1" baseline="30000" dirty="0"/>
              <a:t> 26</a:t>
            </a:r>
            <a:r>
              <a:rPr lang="en-US" i="1" dirty="0"/>
              <a:t> that He might sanctify and cleanse her </a:t>
            </a:r>
            <a:r>
              <a:rPr lang="en-US" i="1" u="sng" dirty="0"/>
              <a:t>with the washing of water by the word</a:t>
            </a:r>
            <a:r>
              <a:rPr lang="en-US" i="1" dirty="0"/>
              <a:t>,</a:t>
            </a:r>
            <a:r>
              <a:rPr lang="en-US" i="1" baseline="30000" dirty="0"/>
              <a:t> 27</a:t>
            </a:r>
            <a:r>
              <a:rPr lang="en-US" i="1" dirty="0"/>
              <a:t> that He might present her to Himself a glorious church, not having spot or wrinkle or any such thing, but that she should be </a:t>
            </a:r>
            <a:r>
              <a:rPr lang="en-US" i="1" u="sng" dirty="0"/>
              <a:t>holy and without blemish</a:t>
            </a:r>
            <a:r>
              <a:rPr lang="en-US" i="1" dirty="0"/>
              <a:t>.”</a:t>
            </a:r>
            <a:endParaRPr lang="en-US" sz="1200" i="1" dirty="0">
              <a:latin typeface="+mn-lt"/>
            </a:endParaRPr>
          </a:p>
          <a:p>
            <a:pPr marL="0" lvl="0" indent="0">
              <a:buFont typeface="Arial" panose="020B0604020202020204" pitchFamily="34" charset="0"/>
              <a:buNone/>
            </a:pPr>
            <a:r>
              <a:rPr lang="en-US" sz="1200" b="1" dirty="0">
                <a:latin typeface="+mn-lt"/>
              </a:rPr>
              <a:t>(Psalm 51:10), </a:t>
            </a:r>
            <a:r>
              <a:rPr lang="en-US" sz="1200" i="1" dirty="0">
                <a:latin typeface="+mn-lt"/>
              </a:rPr>
              <a:t>“</a:t>
            </a:r>
            <a:r>
              <a:rPr lang="en-US" i="1" dirty="0"/>
              <a:t>Create in me a clean heart, O God, and renew a steadfast spirit within me.</a:t>
            </a:r>
            <a:r>
              <a:rPr lang="en-US" sz="1200" i="1" dirty="0">
                <a:latin typeface="+mn-lt"/>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6E55D8-CF3D-48B3-B23C-72F16A6F56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580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Learning Christ by Life in Light… </a:t>
            </a:r>
          </a:p>
          <a:p>
            <a:pPr marL="171450" indent="-171450">
              <a:buFont typeface="Arial" panose="020B0604020202020204" pitchFamily="34" charset="0"/>
              <a:buChar char="•"/>
            </a:pPr>
            <a:r>
              <a:rPr lang="en-US" sz="1200" b="1" dirty="0">
                <a:latin typeface="+mn-lt"/>
              </a:rPr>
              <a:t>Finally, seen in ACTIONS: Putting Off the Old Man, and Putting on the New Man</a:t>
            </a:r>
          </a:p>
          <a:p>
            <a:pPr marL="0" indent="0">
              <a:buFont typeface="Arial" panose="020B0604020202020204" pitchFamily="34" charset="0"/>
              <a:buNone/>
            </a:pPr>
            <a:r>
              <a:rPr lang="en-US" sz="1200" b="1" dirty="0">
                <a:latin typeface="+mn-lt"/>
              </a:rPr>
              <a:t>(Ephesians 4:22-24), </a:t>
            </a:r>
            <a:r>
              <a:rPr lang="en-US" sz="1200" i="1" dirty="0">
                <a:latin typeface="+mn-lt"/>
              </a:rPr>
              <a:t>“</a:t>
            </a:r>
            <a:r>
              <a:rPr lang="en-US" i="1" dirty="0"/>
              <a:t>that you </a:t>
            </a:r>
            <a:r>
              <a:rPr lang="en-US" i="1" u="sng" dirty="0"/>
              <a:t>put off</a:t>
            </a:r>
            <a:r>
              <a:rPr lang="en-US" i="1" dirty="0"/>
              <a:t>, concerning your former conduct, </a:t>
            </a:r>
            <a:r>
              <a:rPr lang="en-US" i="1" u="sng" dirty="0"/>
              <a:t>the old man </a:t>
            </a:r>
            <a:r>
              <a:rPr lang="en-US" i="1" dirty="0"/>
              <a:t>which grows corrupt according to the deceitful lusts,</a:t>
            </a:r>
            <a:r>
              <a:rPr lang="en-US" i="1" baseline="30000" dirty="0"/>
              <a:t> 23</a:t>
            </a:r>
            <a:r>
              <a:rPr lang="en-US" i="1" dirty="0"/>
              <a:t> and be renewed in the spirit of your mind,</a:t>
            </a:r>
            <a:r>
              <a:rPr lang="en-US" i="1" baseline="30000" dirty="0"/>
              <a:t> 24</a:t>
            </a:r>
            <a:r>
              <a:rPr lang="en-US" i="1" dirty="0"/>
              <a:t> and that you </a:t>
            </a:r>
            <a:r>
              <a:rPr lang="en-US" i="1" u="sng" dirty="0"/>
              <a:t>put on the new man </a:t>
            </a:r>
            <a:r>
              <a:rPr lang="en-US" i="1" dirty="0"/>
              <a:t>which was created according to God, in true righteousness and holiness.”</a:t>
            </a:r>
            <a:r>
              <a:rPr lang="en-US" sz="1200" i="1" dirty="0">
                <a:latin typeface="+mn-lt"/>
              </a:rPr>
              <a:t> </a:t>
            </a:r>
          </a:p>
          <a:p>
            <a:pPr marL="628650" lvl="1" indent="-171450">
              <a:buFont typeface="Arial" panose="020B0604020202020204" pitchFamily="34" charset="0"/>
              <a:buChar char="•"/>
            </a:pPr>
            <a:r>
              <a:rPr lang="en-US" sz="1200" dirty="0">
                <a:latin typeface="+mn-lt"/>
              </a:rPr>
              <a:t>Putting off the old man which grows corrupt</a:t>
            </a:r>
          </a:p>
          <a:p>
            <a:pPr marL="0" lvl="0" indent="0">
              <a:buFont typeface="Arial" panose="020B0604020202020204" pitchFamily="34" charset="0"/>
              <a:buNone/>
            </a:pPr>
            <a:r>
              <a:rPr lang="en-US" sz="1200" b="1" dirty="0">
                <a:latin typeface="+mn-lt"/>
              </a:rPr>
              <a:t>(Colossians 3:5-9), </a:t>
            </a:r>
            <a:r>
              <a:rPr lang="en-US" sz="1200" i="1" dirty="0">
                <a:latin typeface="+mn-lt"/>
              </a:rPr>
              <a:t>“</a:t>
            </a:r>
            <a:r>
              <a:rPr lang="en-US" i="1" dirty="0"/>
              <a:t>Therefore put to death your members which are on the earth: fornication, uncleanness, passion, evil desire, and covetousness, which is idolatry.</a:t>
            </a:r>
            <a:r>
              <a:rPr lang="en-US" i="1" baseline="30000" dirty="0"/>
              <a:t> 6</a:t>
            </a:r>
            <a:r>
              <a:rPr lang="en-US" i="1" dirty="0"/>
              <a:t> Because of these things the wrath of God is coming upon the sons of disobedience,</a:t>
            </a:r>
            <a:r>
              <a:rPr lang="en-US" i="1" baseline="30000" dirty="0"/>
              <a:t> 7</a:t>
            </a:r>
            <a:r>
              <a:rPr lang="en-US" i="1" dirty="0"/>
              <a:t> in which you yourselves once walked when you lived in them. </a:t>
            </a:r>
            <a:r>
              <a:rPr lang="en-US" i="1" baseline="30000" dirty="0"/>
              <a:t>8</a:t>
            </a:r>
            <a:r>
              <a:rPr lang="en-US" i="1" dirty="0"/>
              <a:t> But now you yourselves are to put off all these: anger, wrath, malice, blasphemy, filthy language out of your mouth.</a:t>
            </a:r>
            <a:r>
              <a:rPr lang="en-US" i="1" baseline="30000" dirty="0"/>
              <a:t> 9</a:t>
            </a:r>
            <a:r>
              <a:rPr lang="en-US" i="1" dirty="0"/>
              <a:t> Do not lie to one another, since you have put off the old man with his deeds.”</a:t>
            </a:r>
            <a:endParaRPr lang="en-US" sz="1200" i="1" dirty="0">
              <a:latin typeface="+mn-lt"/>
            </a:endParaRPr>
          </a:p>
          <a:p>
            <a:pPr marL="628650" lvl="1" indent="-171450">
              <a:buFont typeface="Arial" panose="020B0604020202020204" pitchFamily="34" charset="0"/>
              <a:buChar char="•"/>
            </a:pPr>
            <a:r>
              <a:rPr lang="en-US" sz="1200" dirty="0">
                <a:latin typeface="+mn-lt"/>
              </a:rPr>
              <a:t>So, putting off old man equates to putting to death actions of sin </a:t>
            </a:r>
          </a:p>
          <a:p>
            <a:pPr marL="0" lvl="0" indent="0">
              <a:buFont typeface="Arial" panose="020B0604020202020204" pitchFamily="34" charset="0"/>
              <a:buNone/>
            </a:pPr>
            <a:r>
              <a:rPr lang="en-US" sz="1200" b="1" dirty="0">
                <a:latin typeface="+mn-lt"/>
              </a:rPr>
              <a:t>(Romans 13:12-14), </a:t>
            </a:r>
            <a:r>
              <a:rPr lang="en-US" sz="1200" i="1" dirty="0">
                <a:latin typeface="+mn-lt"/>
              </a:rPr>
              <a:t>“</a:t>
            </a:r>
            <a:r>
              <a:rPr lang="en-US" i="1" dirty="0"/>
              <a:t>The night is far spent, the day is at hand. Therefore let us cast off the works of darkness, and let us put on the armor of light.</a:t>
            </a:r>
            <a:r>
              <a:rPr lang="en-US" i="1" baseline="30000" dirty="0"/>
              <a:t> 13</a:t>
            </a:r>
            <a:r>
              <a:rPr lang="en-US" i="1" dirty="0"/>
              <a:t> Let us walk properly, as in the day, not in revelry and drunkenness, not in lewdness and lust, not in strife and envy.</a:t>
            </a:r>
            <a:r>
              <a:rPr lang="en-US" i="1" baseline="30000" dirty="0"/>
              <a:t> 14</a:t>
            </a:r>
            <a:r>
              <a:rPr lang="en-US" i="1" dirty="0"/>
              <a:t> But put on the Lord Jesus Christ, and make no provision for the flesh, to fulfill its lusts.”</a:t>
            </a:r>
            <a:endParaRPr lang="en-US" sz="1200" i="1" dirty="0">
              <a:latin typeface="+mn-lt"/>
            </a:endParaRPr>
          </a:p>
          <a:p>
            <a:pPr marL="628650" lvl="1" indent="-171450">
              <a:buFont typeface="Arial" panose="020B0604020202020204" pitchFamily="34" charset="0"/>
              <a:buChar char="•"/>
            </a:pPr>
            <a:r>
              <a:rPr lang="en-US" sz="1200" dirty="0">
                <a:latin typeface="+mn-lt"/>
              </a:rPr>
              <a:t>Putting on the new man created in righteousness (a new life)</a:t>
            </a:r>
          </a:p>
          <a:p>
            <a:pPr marL="0" lvl="0" indent="0">
              <a:buFont typeface="Arial" panose="020B0604020202020204" pitchFamily="34" charset="0"/>
              <a:buNone/>
            </a:pPr>
            <a:r>
              <a:rPr lang="en-US" sz="1200" b="1" dirty="0">
                <a:latin typeface="+mn-lt"/>
              </a:rPr>
              <a:t>(Romans 6:1-4), </a:t>
            </a:r>
            <a:r>
              <a:rPr lang="en-US" sz="1200" i="1" dirty="0">
                <a:latin typeface="+mn-lt"/>
              </a:rPr>
              <a:t>“</a:t>
            </a:r>
            <a:r>
              <a:rPr lang="en-US" i="1" dirty="0"/>
              <a:t>What shall we say then? Shall we continue in sin that grace may abound?</a:t>
            </a:r>
            <a:r>
              <a:rPr lang="en-US" i="1" baseline="30000" dirty="0"/>
              <a:t> 2</a:t>
            </a:r>
            <a:r>
              <a:rPr lang="en-US" i="1" dirty="0"/>
              <a:t> Certainly not! How shall we who died to sin live any longer in it?</a:t>
            </a:r>
            <a:r>
              <a:rPr lang="en-US" i="1" baseline="30000" dirty="0"/>
              <a:t> 3</a:t>
            </a:r>
            <a:r>
              <a:rPr lang="en-US" i="1" dirty="0"/>
              <a:t> Or do you not know that as many of us as were baptized into Christ Jesus were baptized into His death?</a:t>
            </a:r>
            <a:r>
              <a:rPr lang="en-US" i="1" baseline="30000" dirty="0"/>
              <a:t> 4</a:t>
            </a:r>
            <a:r>
              <a:rPr lang="en-US" i="1" dirty="0"/>
              <a:t> Therefore we were buried with Him through baptism into death, that just as Christ was raised from the dead by the glory of the Father, even so we also should walk in newness of life.”</a:t>
            </a:r>
          </a:p>
          <a:p>
            <a:pPr marL="0" lvl="0" indent="0">
              <a:buFont typeface="Arial" panose="020B0604020202020204" pitchFamily="34" charset="0"/>
              <a:buNone/>
            </a:pPr>
            <a:r>
              <a:rPr lang="en-US" sz="1200" b="1" i="0" dirty="0">
                <a:latin typeface="+mn-lt"/>
              </a:rPr>
              <a:t>(2 Corinthians 5:17),</a:t>
            </a:r>
            <a:r>
              <a:rPr lang="en-US" sz="1200" i="1" dirty="0">
                <a:latin typeface="+mn-lt"/>
              </a:rPr>
              <a:t> “</a:t>
            </a:r>
            <a:r>
              <a:rPr lang="en-US" i="1" dirty="0"/>
              <a:t>Therefore, if anyone is in Christ, he is a new creation; old things have passed away; behold, all things have become new.”</a:t>
            </a:r>
            <a:endParaRPr lang="en-US" sz="1200" i="1"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6E55D8-CF3D-48B3-B23C-72F16A6F56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01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A WARNING AND A PROMISE:</a:t>
            </a:r>
          </a:p>
          <a:p>
            <a:r>
              <a:rPr lang="en-US" sz="1200" b="1" dirty="0">
                <a:latin typeface="+mn-lt"/>
              </a:rPr>
              <a:t>(1 John 1:6-7), </a:t>
            </a:r>
            <a:r>
              <a:rPr lang="en-US" sz="1200" i="1" dirty="0">
                <a:latin typeface="+mn-lt"/>
              </a:rPr>
              <a:t>“</a:t>
            </a:r>
            <a:r>
              <a:rPr lang="en-US" i="1" dirty="0"/>
              <a:t>If we say that we have fellowship with Him, and walk in darkness, we lie and do not practice the truth.</a:t>
            </a:r>
            <a:r>
              <a:rPr lang="en-US" i="1" baseline="30000" dirty="0"/>
              <a:t> 7</a:t>
            </a:r>
            <a:r>
              <a:rPr lang="en-US" i="1" dirty="0"/>
              <a:t> But if we walk in the light as He is in the light, we have fellowship with one another, and the blood of Jesus Christ His Son cleanses us from all sin.”</a:t>
            </a:r>
            <a:endParaRPr lang="en-US" sz="1200" i="1"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6E55D8-CF3D-48B3-B23C-72F16A6F56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602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11EBC-6401-2D78-E1DB-F943D8AA5B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899283-67C7-E94C-6D87-2263AF230A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DEDBC0-50C0-4728-36B5-6370B8797514}"/>
              </a:ext>
            </a:extLst>
          </p:cNvPr>
          <p:cNvSpPr>
            <a:spLocks noGrp="1"/>
          </p:cNvSpPr>
          <p:nvPr>
            <p:ph type="dt" sz="half" idx="10"/>
          </p:nvPr>
        </p:nvSpPr>
        <p:spPr/>
        <p:txBody>
          <a:bodyPr/>
          <a:lstStyle/>
          <a:p>
            <a:fld id="{4A8E4F21-AB13-4210-9260-7DE37A50D128}" type="datetimeFigureOut">
              <a:rPr lang="en-US" smtClean="0"/>
              <a:t>1/7/2023</a:t>
            </a:fld>
            <a:endParaRPr lang="en-US"/>
          </a:p>
        </p:txBody>
      </p:sp>
      <p:sp>
        <p:nvSpPr>
          <p:cNvPr id="5" name="Footer Placeholder 4">
            <a:extLst>
              <a:ext uri="{FF2B5EF4-FFF2-40B4-BE49-F238E27FC236}">
                <a16:creationId xmlns:a16="http://schemas.microsoft.com/office/drawing/2014/main" id="{0EACED4C-2206-4A7D-3C20-9B30DC440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1D1680-FA55-85A4-570E-B787BE68EDE5}"/>
              </a:ext>
            </a:extLst>
          </p:cNvPr>
          <p:cNvSpPr>
            <a:spLocks noGrp="1"/>
          </p:cNvSpPr>
          <p:nvPr>
            <p:ph type="sldNum" sz="quarter" idx="12"/>
          </p:nvPr>
        </p:nvSpPr>
        <p:spPr/>
        <p:txBody>
          <a:bodyPr/>
          <a:lstStyle/>
          <a:p>
            <a:fld id="{425A5C14-7734-4780-A91E-B04DADF28A91}" type="slidenum">
              <a:rPr lang="en-US" smtClean="0"/>
              <a:t>‹#›</a:t>
            </a:fld>
            <a:endParaRPr lang="en-US"/>
          </a:p>
        </p:txBody>
      </p:sp>
    </p:spTree>
    <p:extLst>
      <p:ext uri="{BB962C8B-B14F-4D97-AF65-F5344CB8AC3E}">
        <p14:creationId xmlns:p14="http://schemas.microsoft.com/office/powerpoint/2010/main" val="185545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CBCD-BDCE-FEBC-E883-E63B81C6B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AE2012-1E67-D6FF-3D39-F05ECFCA7B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03CCE-858F-1E09-45F5-509DCFA66CD6}"/>
              </a:ext>
            </a:extLst>
          </p:cNvPr>
          <p:cNvSpPr>
            <a:spLocks noGrp="1"/>
          </p:cNvSpPr>
          <p:nvPr>
            <p:ph type="dt" sz="half" idx="10"/>
          </p:nvPr>
        </p:nvSpPr>
        <p:spPr/>
        <p:txBody>
          <a:bodyPr/>
          <a:lstStyle/>
          <a:p>
            <a:fld id="{4A8E4F21-AB13-4210-9260-7DE37A50D128}" type="datetimeFigureOut">
              <a:rPr lang="en-US" smtClean="0"/>
              <a:t>1/7/2023</a:t>
            </a:fld>
            <a:endParaRPr lang="en-US"/>
          </a:p>
        </p:txBody>
      </p:sp>
      <p:sp>
        <p:nvSpPr>
          <p:cNvPr id="5" name="Footer Placeholder 4">
            <a:extLst>
              <a:ext uri="{FF2B5EF4-FFF2-40B4-BE49-F238E27FC236}">
                <a16:creationId xmlns:a16="http://schemas.microsoft.com/office/drawing/2014/main" id="{B05F21AD-B5F9-B645-9CE0-6BF7BA124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9B4AFD-9F1F-0FE2-AAED-60792367483F}"/>
              </a:ext>
            </a:extLst>
          </p:cNvPr>
          <p:cNvSpPr>
            <a:spLocks noGrp="1"/>
          </p:cNvSpPr>
          <p:nvPr>
            <p:ph type="sldNum" sz="quarter" idx="12"/>
          </p:nvPr>
        </p:nvSpPr>
        <p:spPr/>
        <p:txBody>
          <a:bodyPr/>
          <a:lstStyle/>
          <a:p>
            <a:fld id="{425A5C14-7734-4780-A91E-B04DADF28A91}" type="slidenum">
              <a:rPr lang="en-US" smtClean="0"/>
              <a:t>‹#›</a:t>
            </a:fld>
            <a:endParaRPr lang="en-US"/>
          </a:p>
        </p:txBody>
      </p:sp>
    </p:spTree>
    <p:extLst>
      <p:ext uri="{BB962C8B-B14F-4D97-AF65-F5344CB8AC3E}">
        <p14:creationId xmlns:p14="http://schemas.microsoft.com/office/powerpoint/2010/main" val="1576796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58EF46-E2EF-9E33-7927-82EAA25A9C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5BCC57-2921-B160-4079-FEDC56C772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4D6302-B901-C2E7-9981-39F4966016F8}"/>
              </a:ext>
            </a:extLst>
          </p:cNvPr>
          <p:cNvSpPr>
            <a:spLocks noGrp="1"/>
          </p:cNvSpPr>
          <p:nvPr>
            <p:ph type="dt" sz="half" idx="10"/>
          </p:nvPr>
        </p:nvSpPr>
        <p:spPr/>
        <p:txBody>
          <a:bodyPr/>
          <a:lstStyle/>
          <a:p>
            <a:fld id="{4A8E4F21-AB13-4210-9260-7DE37A50D128}" type="datetimeFigureOut">
              <a:rPr lang="en-US" smtClean="0"/>
              <a:t>1/7/2023</a:t>
            </a:fld>
            <a:endParaRPr lang="en-US"/>
          </a:p>
        </p:txBody>
      </p:sp>
      <p:sp>
        <p:nvSpPr>
          <p:cNvPr id="5" name="Footer Placeholder 4">
            <a:extLst>
              <a:ext uri="{FF2B5EF4-FFF2-40B4-BE49-F238E27FC236}">
                <a16:creationId xmlns:a16="http://schemas.microsoft.com/office/drawing/2014/main" id="{9DFD093A-525D-327F-2673-E2A6C11F98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43B28A-0E19-E585-D3AA-BB7568A51084}"/>
              </a:ext>
            </a:extLst>
          </p:cNvPr>
          <p:cNvSpPr>
            <a:spLocks noGrp="1"/>
          </p:cNvSpPr>
          <p:nvPr>
            <p:ph type="sldNum" sz="quarter" idx="12"/>
          </p:nvPr>
        </p:nvSpPr>
        <p:spPr/>
        <p:txBody>
          <a:bodyPr/>
          <a:lstStyle/>
          <a:p>
            <a:fld id="{425A5C14-7734-4780-A91E-B04DADF28A91}" type="slidenum">
              <a:rPr lang="en-US" smtClean="0"/>
              <a:t>‹#›</a:t>
            </a:fld>
            <a:endParaRPr lang="en-US"/>
          </a:p>
        </p:txBody>
      </p:sp>
    </p:spTree>
    <p:extLst>
      <p:ext uri="{BB962C8B-B14F-4D97-AF65-F5344CB8AC3E}">
        <p14:creationId xmlns:p14="http://schemas.microsoft.com/office/powerpoint/2010/main" val="435506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A57B1-4702-74F6-4BCF-713979DDFC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E673D3-44AF-B75E-B23D-DD2211B31E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9BC4-1C46-1553-DBCE-7BD3521246BB}"/>
              </a:ext>
            </a:extLst>
          </p:cNvPr>
          <p:cNvSpPr>
            <a:spLocks noGrp="1"/>
          </p:cNvSpPr>
          <p:nvPr>
            <p:ph type="dt" sz="half" idx="10"/>
          </p:nvPr>
        </p:nvSpPr>
        <p:spPr/>
        <p:txBody>
          <a:bodyPr/>
          <a:lstStyle/>
          <a:p>
            <a:fld id="{4A8E4F21-AB13-4210-9260-7DE37A50D128}" type="datetimeFigureOut">
              <a:rPr lang="en-US" smtClean="0"/>
              <a:t>1/7/2023</a:t>
            </a:fld>
            <a:endParaRPr lang="en-US"/>
          </a:p>
        </p:txBody>
      </p:sp>
      <p:sp>
        <p:nvSpPr>
          <p:cNvPr id="5" name="Footer Placeholder 4">
            <a:extLst>
              <a:ext uri="{FF2B5EF4-FFF2-40B4-BE49-F238E27FC236}">
                <a16:creationId xmlns:a16="http://schemas.microsoft.com/office/drawing/2014/main" id="{7130AD2F-049E-7306-8A16-55B397E9F8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D82FDB-CE51-3C46-FD76-D5FAB404AF03}"/>
              </a:ext>
            </a:extLst>
          </p:cNvPr>
          <p:cNvSpPr>
            <a:spLocks noGrp="1"/>
          </p:cNvSpPr>
          <p:nvPr>
            <p:ph type="sldNum" sz="quarter" idx="12"/>
          </p:nvPr>
        </p:nvSpPr>
        <p:spPr/>
        <p:txBody>
          <a:bodyPr/>
          <a:lstStyle/>
          <a:p>
            <a:fld id="{425A5C14-7734-4780-A91E-B04DADF28A91}" type="slidenum">
              <a:rPr lang="en-US" smtClean="0"/>
              <a:t>‹#›</a:t>
            </a:fld>
            <a:endParaRPr lang="en-US"/>
          </a:p>
        </p:txBody>
      </p:sp>
    </p:spTree>
    <p:extLst>
      <p:ext uri="{BB962C8B-B14F-4D97-AF65-F5344CB8AC3E}">
        <p14:creationId xmlns:p14="http://schemas.microsoft.com/office/powerpoint/2010/main" val="274205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4B75E-E7B2-61E9-1EC9-A1B78D092B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7CC7BC-92DE-DF48-4FD9-E083408273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FDC0D6-7A2A-35CA-7AF4-9690051A059A}"/>
              </a:ext>
            </a:extLst>
          </p:cNvPr>
          <p:cNvSpPr>
            <a:spLocks noGrp="1"/>
          </p:cNvSpPr>
          <p:nvPr>
            <p:ph type="dt" sz="half" idx="10"/>
          </p:nvPr>
        </p:nvSpPr>
        <p:spPr/>
        <p:txBody>
          <a:bodyPr/>
          <a:lstStyle/>
          <a:p>
            <a:fld id="{4A8E4F21-AB13-4210-9260-7DE37A50D128}" type="datetimeFigureOut">
              <a:rPr lang="en-US" smtClean="0"/>
              <a:t>1/7/2023</a:t>
            </a:fld>
            <a:endParaRPr lang="en-US"/>
          </a:p>
        </p:txBody>
      </p:sp>
      <p:sp>
        <p:nvSpPr>
          <p:cNvPr id="5" name="Footer Placeholder 4">
            <a:extLst>
              <a:ext uri="{FF2B5EF4-FFF2-40B4-BE49-F238E27FC236}">
                <a16:creationId xmlns:a16="http://schemas.microsoft.com/office/drawing/2014/main" id="{511AF3A2-1DDA-1968-AB6E-EBB0D950D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BFD420-BEFA-F02F-7044-D6A51D817477}"/>
              </a:ext>
            </a:extLst>
          </p:cNvPr>
          <p:cNvSpPr>
            <a:spLocks noGrp="1"/>
          </p:cNvSpPr>
          <p:nvPr>
            <p:ph type="sldNum" sz="quarter" idx="12"/>
          </p:nvPr>
        </p:nvSpPr>
        <p:spPr/>
        <p:txBody>
          <a:bodyPr/>
          <a:lstStyle/>
          <a:p>
            <a:fld id="{425A5C14-7734-4780-A91E-B04DADF28A91}" type="slidenum">
              <a:rPr lang="en-US" smtClean="0"/>
              <a:t>‹#›</a:t>
            </a:fld>
            <a:endParaRPr lang="en-US"/>
          </a:p>
        </p:txBody>
      </p:sp>
    </p:spTree>
    <p:extLst>
      <p:ext uri="{BB962C8B-B14F-4D97-AF65-F5344CB8AC3E}">
        <p14:creationId xmlns:p14="http://schemas.microsoft.com/office/powerpoint/2010/main" val="3874868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C8547-23CF-EC6A-B2A8-4EB94853A1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457417-45E9-4B06-A003-DCB591E7F5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F53F1F-015B-97C4-097B-62E0033998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77E2A7-1E64-D25D-603B-7E5BD1D702EA}"/>
              </a:ext>
            </a:extLst>
          </p:cNvPr>
          <p:cNvSpPr>
            <a:spLocks noGrp="1"/>
          </p:cNvSpPr>
          <p:nvPr>
            <p:ph type="dt" sz="half" idx="10"/>
          </p:nvPr>
        </p:nvSpPr>
        <p:spPr/>
        <p:txBody>
          <a:bodyPr/>
          <a:lstStyle/>
          <a:p>
            <a:fld id="{4A8E4F21-AB13-4210-9260-7DE37A50D128}" type="datetimeFigureOut">
              <a:rPr lang="en-US" smtClean="0"/>
              <a:t>1/7/2023</a:t>
            </a:fld>
            <a:endParaRPr lang="en-US"/>
          </a:p>
        </p:txBody>
      </p:sp>
      <p:sp>
        <p:nvSpPr>
          <p:cNvPr id="6" name="Footer Placeholder 5">
            <a:extLst>
              <a:ext uri="{FF2B5EF4-FFF2-40B4-BE49-F238E27FC236}">
                <a16:creationId xmlns:a16="http://schemas.microsoft.com/office/drawing/2014/main" id="{AE0526F4-DE0A-DEF2-1535-9A02837980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60C35E-C42F-9FAE-B6F7-69ED1835C88A}"/>
              </a:ext>
            </a:extLst>
          </p:cNvPr>
          <p:cNvSpPr>
            <a:spLocks noGrp="1"/>
          </p:cNvSpPr>
          <p:nvPr>
            <p:ph type="sldNum" sz="quarter" idx="12"/>
          </p:nvPr>
        </p:nvSpPr>
        <p:spPr/>
        <p:txBody>
          <a:bodyPr/>
          <a:lstStyle/>
          <a:p>
            <a:fld id="{425A5C14-7734-4780-A91E-B04DADF28A91}" type="slidenum">
              <a:rPr lang="en-US" smtClean="0"/>
              <a:t>‹#›</a:t>
            </a:fld>
            <a:endParaRPr lang="en-US"/>
          </a:p>
        </p:txBody>
      </p:sp>
    </p:spTree>
    <p:extLst>
      <p:ext uri="{BB962C8B-B14F-4D97-AF65-F5344CB8AC3E}">
        <p14:creationId xmlns:p14="http://schemas.microsoft.com/office/powerpoint/2010/main" val="2088864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BC424-F2F5-53C3-10CE-0B9764D571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EE9DB2-95EE-8701-CD2D-8253E8BF0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9A2208-6B42-3A63-E1EF-901243BC6C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73B097-AD73-9E7F-C0C4-EFDC273EA2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E56C8-93F8-2AA3-E1D7-FEA57025BB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5CC41F-0FFA-9053-1D57-B2D47C95BE39}"/>
              </a:ext>
            </a:extLst>
          </p:cNvPr>
          <p:cNvSpPr>
            <a:spLocks noGrp="1"/>
          </p:cNvSpPr>
          <p:nvPr>
            <p:ph type="dt" sz="half" idx="10"/>
          </p:nvPr>
        </p:nvSpPr>
        <p:spPr/>
        <p:txBody>
          <a:bodyPr/>
          <a:lstStyle/>
          <a:p>
            <a:fld id="{4A8E4F21-AB13-4210-9260-7DE37A50D128}" type="datetimeFigureOut">
              <a:rPr lang="en-US" smtClean="0"/>
              <a:t>1/7/2023</a:t>
            </a:fld>
            <a:endParaRPr lang="en-US"/>
          </a:p>
        </p:txBody>
      </p:sp>
      <p:sp>
        <p:nvSpPr>
          <p:cNvPr id="8" name="Footer Placeholder 7">
            <a:extLst>
              <a:ext uri="{FF2B5EF4-FFF2-40B4-BE49-F238E27FC236}">
                <a16:creationId xmlns:a16="http://schemas.microsoft.com/office/drawing/2014/main" id="{6EEED156-5425-2234-EA1D-19942CF3C8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56586F-FA03-F8FD-EDE2-F77225F94D8B}"/>
              </a:ext>
            </a:extLst>
          </p:cNvPr>
          <p:cNvSpPr>
            <a:spLocks noGrp="1"/>
          </p:cNvSpPr>
          <p:nvPr>
            <p:ph type="sldNum" sz="quarter" idx="12"/>
          </p:nvPr>
        </p:nvSpPr>
        <p:spPr/>
        <p:txBody>
          <a:bodyPr/>
          <a:lstStyle/>
          <a:p>
            <a:fld id="{425A5C14-7734-4780-A91E-B04DADF28A91}" type="slidenum">
              <a:rPr lang="en-US" smtClean="0"/>
              <a:t>‹#›</a:t>
            </a:fld>
            <a:endParaRPr lang="en-US"/>
          </a:p>
        </p:txBody>
      </p:sp>
    </p:spTree>
    <p:extLst>
      <p:ext uri="{BB962C8B-B14F-4D97-AF65-F5344CB8AC3E}">
        <p14:creationId xmlns:p14="http://schemas.microsoft.com/office/powerpoint/2010/main" val="3713875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F8F8D-EF1D-1A3C-F255-656D5380E9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58FB60-8635-6E0B-9B2B-3E8CD135BCE4}"/>
              </a:ext>
            </a:extLst>
          </p:cNvPr>
          <p:cNvSpPr>
            <a:spLocks noGrp="1"/>
          </p:cNvSpPr>
          <p:nvPr>
            <p:ph type="dt" sz="half" idx="10"/>
          </p:nvPr>
        </p:nvSpPr>
        <p:spPr/>
        <p:txBody>
          <a:bodyPr/>
          <a:lstStyle/>
          <a:p>
            <a:fld id="{4A8E4F21-AB13-4210-9260-7DE37A50D128}" type="datetimeFigureOut">
              <a:rPr lang="en-US" smtClean="0"/>
              <a:t>1/7/2023</a:t>
            </a:fld>
            <a:endParaRPr lang="en-US"/>
          </a:p>
        </p:txBody>
      </p:sp>
      <p:sp>
        <p:nvSpPr>
          <p:cNvPr id="4" name="Footer Placeholder 3">
            <a:extLst>
              <a:ext uri="{FF2B5EF4-FFF2-40B4-BE49-F238E27FC236}">
                <a16:creationId xmlns:a16="http://schemas.microsoft.com/office/drawing/2014/main" id="{B29A4AFA-F6C1-8586-BD58-F3FFD9F214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A64464-D480-A983-A34F-5532E7653756}"/>
              </a:ext>
            </a:extLst>
          </p:cNvPr>
          <p:cNvSpPr>
            <a:spLocks noGrp="1"/>
          </p:cNvSpPr>
          <p:nvPr>
            <p:ph type="sldNum" sz="quarter" idx="12"/>
          </p:nvPr>
        </p:nvSpPr>
        <p:spPr/>
        <p:txBody>
          <a:bodyPr/>
          <a:lstStyle/>
          <a:p>
            <a:fld id="{425A5C14-7734-4780-A91E-B04DADF28A91}" type="slidenum">
              <a:rPr lang="en-US" smtClean="0"/>
              <a:t>‹#›</a:t>
            </a:fld>
            <a:endParaRPr lang="en-US"/>
          </a:p>
        </p:txBody>
      </p:sp>
    </p:spTree>
    <p:extLst>
      <p:ext uri="{BB962C8B-B14F-4D97-AF65-F5344CB8AC3E}">
        <p14:creationId xmlns:p14="http://schemas.microsoft.com/office/powerpoint/2010/main" val="208537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C3B5D8-79FE-BC64-9109-FA8D553EEEF3}"/>
              </a:ext>
            </a:extLst>
          </p:cNvPr>
          <p:cNvSpPr>
            <a:spLocks noGrp="1"/>
          </p:cNvSpPr>
          <p:nvPr>
            <p:ph type="dt" sz="half" idx="10"/>
          </p:nvPr>
        </p:nvSpPr>
        <p:spPr/>
        <p:txBody>
          <a:bodyPr/>
          <a:lstStyle/>
          <a:p>
            <a:fld id="{4A8E4F21-AB13-4210-9260-7DE37A50D128}" type="datetimeFigureOut">
              <a:rPr lang="en-US" smtClean="0"/>
              <a:t>1/7/2023</a:t>
            </a:fld>
            <a:endParaRPr lang="en-US"/>
          </a:p>
        </p:txBody>
      </p:sp>
      <p:sp>
        <p:nvSpPr>
          <p:cNvPr id="3" name="Footer Placeholder 2">
            <a:extLst>
              <a:ext uri="{FF2B5EF4-FFF2-40B4-BE49-F238E27FC236}">
                <a16:creationId xmlns:a16="http://schemas.microsoft.com/office/drawing/2014/main" id="{F1C68610-F26D-261A-59B7-316CCFA9DE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E8BB89-C52A-410D-78A3-2031E517FFC6}"/>
              </a:ext>
            </a:extLst>
          </p:cNvPr>
          <p:cNvSpPr>
            <a:spLocks noGrp="1"/>
          </p:cNvSpPr>
          <p:nvPr>
            <p:ph type="sldNum" sz="quarter" idx="12"/>
          </p:nvPr>
        </p:nvSpPr>
        <p:spPr/>
        <p:txBody>
          <a:bodyPr/>
          <a:lstStyle/>
          <a:p>
            <a:fld id="{425A5C14-7734-4780-A91E-B04DADF28A91}" type="slidenum">
              <a:rPr lang="en-US" smtClean="0"/>
              <a:t>‹#›</a:t>
            </a:fld>
            <a:endParaRPr lang="en-US"/>
          </a:p>
        </p:txBody>
      </p:sp>
    </p:spTree>
    <p:extLst>
      <p:ext uri="{BB962C8B-B14F-4D97-AF65-F5344CB8AC3E}">
        <p14:creationId xmlns:p14="http://schemas.microsoft.com/office/powerpoint/2010/main" val="22846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D07D-CAAC-FD30-1FE0-BEDCE659C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65C8B5-3DF2-A254-7FB4-A6E897C7AF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4EEEDC-65BC-BC83-79BF-8A762EF9BD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318C1E-C851-64A5-AC38-2CC7B69CD588}"/>
              </a:ext>
            </a:extLst>
          </p:cNvPr>
          <p:cNvSpPr>
            <a:spLocks noGrp="1"/>
          </p:cNvSpPr>
          <p:nvPr>
            <p:ph type="dt" sz="half" idx="10"/>
          </p:nvPr>
        </p:nvSpPr>
        <p:spPr/>
        <p:txBody>
          <a:bodyPr/>
          <a:lstStyle/>
          <a:p>
            <a:fld id="{4A8E4F21-AB13-4210-9260-7DE37A50D128}" type="datetimeFigureOut">
              <a:rPr lang="en-US" smtClean="0"/>
              <a:t>1/7/2023</a:t>
            </a:fld>
            <a:endParaRPr lang="en-US"/>
          </a:p>
        </p:txBody>
      </p:sp>
      <p:sp>
        <p:nvSpPr>
          <p:cNvPr id="6" name="Footer Placeholder 5">
            <a:extLst>
              <a:ext uri="{FF2B5EF4-FFF2-40B4-BE49-F238E27FC236}">
                <a16:creationId xmlns:a16="http://schemas.microsoft.com/office/drawing/2014/main" id="{796F0927-3C53-7EFC-821C-7B713DF258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C610E5-3858-4EA6-F695-B11F573B5BE2}"/>
              </a:ext>
            </a:extLst>
          </p:cNvPr>
          <p:cNvSpPr>
            <a:spLocks noGrp="1"/>
          </p:cNvSpPr>
          <p:nvPr>
            <p:ph type="sldNum" sz="quarter" idx="12"/>
          </p:nvPr>
        </p:nvSpPr>
        <p:spPr/>
        <p:txBody>
          <a:bodyPr/>
          <a:lstStyle/>
          <a:p>
            <a:fld id="{425A5C14-7734-4780-A91E-B04DADF28A91}" type="slidenum">
              <a:rPr lang="en-US" smtClean="0"/>
              <a:t>‹#›</a:t>
            </a:fld>
            <a:endParaRPr lang="en-US"/>
          </a:p>
        </p:txBody>
      </p:sp>
    </p:spTree>
    <p:extLst>
      <p:ext uri="{BB962C8B-B14F-4D97-AF65-F5344CB8AC3E}">
        <p14:creationId xmlns:p14="http://schemas.microsoft.com/office/powerpoint/2010/main" val="1324880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E40BA-E48C-3D23-B933-63FE52D22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9E9E13-AE26-00A1-6B07-F94D649E1A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386F2D-56E4-E7B9-BAB9-A1E1110F84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60BDE9-4F22-C734-FC30-D9BF88E2B871}"/>
              </a:ext>
            </a:extLst>
          </p:cNvPr>
          <p:cNvSpPr>
            <a:spLocks noGrp="1"/>
          </p:cNvSpPr>
          <p:nvPr>
            <p:ph type="dt" sz="half" idx="10"/>
          </p:nvPr>
        </p:nvSpPr>
        <p:spPr/>
        <p:txBody>
          <a:bodyPr/>
          <a:lstStyle/>
          <a:p>
            <a:fld id="{4A8E4F21-AB13-4210-9260-7DE37A50D128}" type="datetimeFigureOut">
              <a:rPr lang="en-US" smtClean="0"/>
              <a:t>1/7/2023</a:t>
            </a:fld>
            <a:endParaRPr lang="en-US"/>
          </a:p>
        </p:txBody>
      </p:sp>
      <p:sp>
        <p:nvSpPr>
          <p:cNvPr id="6" name="Footer Placeholder 5">
            <a:extLst>
              <a:ext uri="{FF2B5EF4-FFF2-40B4-BE49-F238E27FC236}">
                <a16:creationId xmlns:a16="http://schemas.microsoft.com/office/drawing/2014/main" id="{E7A5A03F-B3E5-8375-30AB-938642173D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C44A4F-BE00-58CB-F27A-19770D068966}"/>
              </a:ext>
            </a:extLst>
          </p:cNvPr>
          <p:cNvSpPr>
            <a:spLocks noGrp="1"/>
          </p:cNvSpPr>
          <p:nvPr>
            <p:ph type="sldNum" sz="quarter" idx="12"/>
          </p:nvPr>
        </p:nvSpPr>
        <p:spPr/>
        <p:txBody>
          <a:bodyPr/>
          <a:lstStyle/>
          <a:p>
            <a:fld id="{425A5C14-7734-4780-A91E-B04DADF28A91}" type="slidenum">
              <a:rPr lang="en-US" smtClean="0"/>
              <a:t>‹#›</a:t>
            </a:fld>
            <a:endParaRPr lang="en-US"/>
          </a:p>
        </p:txBody>
      </p:sp>
    </p:spTree>
    <p:extLst>
      <p:ext uri="{BB962C8B-B14F-4D97-AF65-F5344CB8AC3E}">
        <p14:creationId xmlns:p14="http://schemas.microsoft.com/office/powerpoint/2010/main" val="2098277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69DEBF-BA4D-6F56-F2F4-F41FCAFD9D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AFAD65-106B-49F2-0E54-7E3F8D1BB3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2677D2-B9BC-A198-0AF6-3A722EA4F7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E4F21-AB13-4210-9260-7DE37A50D128}" type="datetimeFigureOut">
              <a:rPr lang="en-US" smtClean="0"/>
              <a:t>1/7/2023</a:t>
            </a:fld>
            <a:endParaRPr lang="en-US"/>
          </a:p>
        </p:txBody>
      </p:sp>
      <p:sp>
        <p:nvSpPr>
          <p:cNvPr id="5" name="Footer Placeholder 4">
            <a:extLst>
              <a:ext uri="{FF2B5EF4-FFF2-40B4-BE49-F238E27FC236}">
                <a16:creationId xmlns:a16="http://schemas.microsoft.com/office/drawing/2014/main" id="{A754BDCC-7AF7-8E09-3E87-FDA052D469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0539D9-C83A-AF01-ADFA-1849B7DB9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A5C14-7734-4780-A91E-B04DADF28A91}" type="slidenum">
              <a:rPr lang="en-US" smtClean="0"/>
              <a:t>‹#›</a:t>
            </a:fld>
            <a:endParaRPr lang="en-US"/>
          </a:p>
        </p:txBody>
      </p:sp>
    </p:spTree>
    <p:extLst>
      <p:ext uri="{BB962C8B-B14F-4D97-AF65-F5344CB8AC3E}">
        <p14:creationId xmlns:p14="http://schemas.microsoft.com/office/powerpoint/2010/main" val="1528712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AEEA-BDCC-A3A9-62C3-9464AA5D514C}"/>
              </a:ext>
            </a:extLst>
          </p:cNvPr>
          <p:cNvSpPr>
            <a:spLocks noGrp="1"/>
          </p:cNvSpPr>
          <p:nvPr>
            <p:ph type="ctrTitle"/>
          </p:nvPr>
        </p:nvSpPr>
        <p:spPr>
          <a:xfrm>
            <a:off x="3307978" y="2261348"/>
            <a:ext cx="7835154" cy="4103593"/>
          </a:xfrm>
        </p:spPr>
        <p:txBody>
          <a:bodyPr anchor="t">
            <a:normAutofit/>
          </a:bodyPr>
          <a:lstStyle/>
          <a:p>
            <a:pPr algn="l">
              <a:lnSpc>
                <a:spcPct val="100000"/>
              </a:lnSpc>
              <a:spcAft>
                <a:spcPts val="1800"/>
              </a:spcAft>
            </a:pPr>
            <a:r>
              <a:rPr lang="en-US" sz="9600" dirty="0">
                <a:solidFill>
                  <a:srgbClr val="EDECDB"/>
                </a:solidFill>
                <a:latin typeface="Intro Rust Base" panose="00000500000000000000" pitchFamily="50" charset="0"/>
              </a:rPr>
              <a:t>Light</a:t>
            </a:r>
            <a:br>
              <a:rPr lang="en-US" dirty="0">
                <a:solidFill>
                  <a:srgbClr val="F8E1B2"/>
                </a:solidFill>
                <a:latin typeface="Acme" panose="02000706050000020004" pitchFamily="2" charset="0"/>
              </a:rPr>
            </a:br>
            <a:r>
              <a:rPr lang="en-US" dirty="0">
                <a:solidFill>
                  <a:srgbClr val="F8E1B2"/>
                </a:solidFill>
                <a:latin typeface="Acme" panose="02000706050000020004" pitchFamily="2" charset="0"/>
              </a:rPr>
              <a:t>        </a:t>
            </a:r>
            <a:r>
              <a:rPr lang="en-US" dirty="0">
                <a:solidFill>
                  <a:srgbClr val="F2D098"/>
                </a:solidFill>
                <a:latin typeface="Arial Rounded MT Bold" panose="020F0704030504030204" pitchFamily="34" charset="0"/>
                <a:cs typeface="Aparajita" panose="02020603050405020304" pitchFamily="18" charset="0"/>
              </a:rPr>
              <a:t>NOT</a:t>
            </a:r>
            <a:br>
              <a:rPr lang="en-US" dirty="0">
                <a:solidFill>
                  <a:srgbClr val="F2D098"/>
                </a:solidFill>
                <a:latin typeface="Acme" panose="02000706050000020004" pitchFamily="2" charset="0"/>
              </a:rPr>
            </a:br>
            <a:r>
              <a:rPr lang="en-US" sz="10700" dirty="0">
                <a:solidFill>
                  <a:srgbClr val="F2D098"/>
                </a:solidFill>
                <a:latin typeface="Acme" panose="02000706050000020004" pitchFamily="2" charset="0"/>
              </a:rPr>
              <a:t>    </a:t>
            </a:r>
            <a:r>
              <a:rPr lang="en-US" sz="5400" dirty="0">
                <a:solidFill>
                  <a:srgbClr val="F2D098"/>
                </a:solidFill>
                <a:latin typeface="Acme" panose="02000706050000020004" pitchFamily="2" charset="0"/>
              </a:rPr>
              <a:t> </a:t>
            </a:r>
            <a:r>
              <a:rPr lang="en-US" dirty="0">
                <a:solidFill>
                  <a:srgbClr val="F2D098"/>
                </a:solidFill>
                <a:latin typeface="Acme" panose="02000706050000020004" pitchFamily="2" charset="0"/>
              </a:rPr>
              <a:t>      </a:t>
            </a:r>
            <a:r>
              <a:rPr lang="en-US" sz="10700" cap="all" dirty="0">
                <a:solidFill>
                  <a:srgbClr val="B69368"/>
                </a:solidFill>
                <a:latin typeface="orange juice" panose="02000000000000000000" pitchFamily="2" charset="0"/>
              </a:rPr>
              <a:t>Darkness</a:t>
            </a:r>
            <a:endParaRPr lang="en-US" cap="all" dirty="0">
              <a:solidFill>
                <a:srgbClr val="B69368"/>
              </a:solidFill>
              <a:latin typeface="orange juice" panose="02000000000000000000" pitchFamily="2" charset="0"/>
            </a:endParaRPr>
          </a:p>
        </p:txBody>
      </p:sp>
      <p:sp>
        <p:nvSpPr>
          <p:cNvPr id="3" name="Subtitle 2">
            <a:extLst>
              <a:ext uri="{FF2B5EF4-FFF2-40B4-BE49-F238E27FC236}">
                <a16:creationId xmlns:a16="http://schemas.microsoft.com/office/drawing/2014/main" id="{5E2478B1-129C-F7B7-EE09-0E5480C5765A}"/>
              </a:ext>
            </a:extLst>
          </p:cNvPr>
          <p:cNvSpPr>
            <a:spLocks noGrp="1"/>
          </p:cNvSpPr>
          <p:nvPr>
            <p:ph type="subTitle" idx="1"/>
          </p:nvPr>
        </p:nvSpPr>
        <p:spPr>
          <a:xfrm>
            <a:off x="7440706" y="493059"/>
            <a:ext cx="4267199" cy="1768289"/>
          </a:xfrm>
        </p:spPr>
        <p:txBody>
          <a:bodyPr>
            <a:normAutofit/>
          </a:bodyPr>
          <a:lstStyle/>
          <a:p>
            <a:r>
              <a:rPr lang="en-US" sz="4000" b="1" dirty="0">
                <a:solidFill>
                  <a:srgbClr val="F2D098"/>
                </a:solidFill>
              </a:rPr>
              <a:t>Ephesians 4:20-24</a:t>
            </a:r>
          </a:p>
        </p:txBody>
      </p:sp>
    </p:spTree>
    <p:extLst>
      <p:ext uri="{BB962C8B-B14F-4D97-AF65-F5344CB8AC3E}">
        <p14:creationId xmlns:p14="http://schemas.microsoft.com/office/powerpoint/2010/main" val="1499364510"/>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AEEA-BDCC-A3A9-62C3-9464AA5D514C}"/>
              </a:ext>
            </a:extLst>
          </p:cNvPr>
          <p:cNvSpPr>
            <a:spLocks noGrp="1"/>
          </p:cNvSpPr>
          <p:nvPr>
            <p:ph type="ctrTitle"/>
          </p:nvPr>
        </p:nvSpPr>
        <p:spPr>
          <a:xfrm>
            <a:off x="2223247" y="1434354"/>
            <a:ext cx="9484658" cy="1111622"/>
          </a:xfrm>
        </p:spPr>
        <p:txBody>
          <a:bodyPr anchor="t">
            <a:noAutofit/>
          </a:bodyPr>
          <a:lstStyle/>
          <a:p>
            <a:pPr algn="l">
              <a:lnSpc>
                <a:spcPct val="100000"/>
              </a:lnSpc>
              <a:spcAft>
                <a:spcPts val="1800"/>
              </a:spcAft>
            </a:pPr>
            <a:r>
              <a:rPr lang="en-US" sz="4400" cap="all" dirty="0">
                <a:solidFill>
                  <a:srgbClr val="B69368"/>
                </a:solidFill>
                <a:latin typeface="Impact" panose="020B0806030902050204" pitchFamily="34" charset="0"/>
              </a:rPr>
              <a:t>Alienation from Christ in </a:t>
            </a:r>
            <a:r>
              <a:rPr lang="en-US" sz="4400" cap="all" dirty="0">
                <a:solidFill>
                  <a:srgbClr val="B69368"/>
                </a:solidFill>
                <a:latin typeface="orange juice" panose="02000000000000000000" pitchFamily="2" charset="0"/>
              </a:rPr>
              <a:t> </a:t>
            </a:r>
            <a:r>
              <a:rPr lang="en-US" sz="5400" cap="all" dirty="0">
                <a:solidFill>
                  <a:srgbClr val="B69368"/>
                </a:solidFill>
                <a:latin typeface="orange juice" panose="02000000000000000000" pitchFamily="2" charset="0"/>
              </a:rPr>
              <a:t>Darkness</a:t>
            </a:r>
            <a:br>
              <a:rPr lang="en-US" sz="5400" cap="all" dirty="0">
                <a:solidFill>
                  <a:srgbClr val="B69368"/>
                </a:solidFill>
                <a:latin typeface="orange juice" panose="02000000000000000000" pitchFamily="2" charset="0"/>
              </a:rPr>
            </a:br>
            <a:endParaRPr lang="en-US" sz="2800" dirty="0">
              <a:solidFill>
                <a:srgbClr val="B69368"/>
              </a:solidFill>
              <a:latin typeface="+mn-lt"/>
            </a:endParaRPr>
          </a:p>
        </p:txBody>
      </p:sp>
      <p:sp>
        <p:nvSpPr>
          <p:cNvPr id="3" name="Subtitle 2">
            <a:extLst>
              <a:ext uri="{FF2B5EF4-FFF2-40B4-BE49-F238E27FC236}">
                <a16:creationId xmlns:a16="http://schemas.microsoft.com/office/drawing/2014/main" id="{5E2478B1-129C-F7B7-EE09-0E5480C5765A}"/>
              </a:ext>
            </a:extLst>
          </p:cNvPr>
          <p:cNvSpPr>
            <a:spLocks noGrp="1"/>
          </p:cNvSpPr>
          <p:nvPr>
            <p:ph type="subTitle" idx="1"/>
          </p:nvPr>
        </p:nvSpPr>
        <p:spPr>
          <a:xfrm>
            <a:off x="7440706" y="493059"/>
            <a:ext cx="4267199" cy="672353"/>
          </a:xfrm>
        </p:spPr>
        <p:txBody>
          <a:bodyPr>
            <a:normAutofit/>
          </a:bodyPr>
          <a:lstStyle/>
          <a:p>
            <a:r>
              <a:rPr lang="en-US" sz="4000" b="1" dirty="0">
                <a:solidFill>
                  <a:srgbClr val="F2D098"/>
                </a:solidFill>
              </a:rPr>
              <a:t>Ephesians 4:20-24</a:t>
            </a:r>
          </a:p>
        </p:txBody>
      </p:sp>
      <p:sp>
        <p:nvSpPr>
          <p:cNvPr id="4" name="TextBox 3">
            <a:extLst>
              <a:ext uri="{FF2B5EF4-FFF2-40B4-BE49-F238E27FC236}">
                <a16:creationId xmlns:a16="http://schemas.microsoft.com/office/drawing/2014/main" id="{B73A86C7-091E-D924-62C8-BD21FD9043BB}"/>
              </a:ext>
            </a:extLst>
          </p:cNvPr>
          <p:cNvSpPr txBox="1"/>
          <p:nvPr/>
        </p:nvSpPr>
        <p:spPr>
          <a:xfrm>
            <a:off x="3048000" y="2545976"/>
            <a:ext cx="8175812" cy="3139321"/>
          </a:xfrm>
          <a:prstGeom prst="rect">
            <a:avLst/>
          </a:prstGeom>
          <a:noFill/>
        </p:spPr>
        <p:txBody>
          <a:bodyPr wrap="square" rtlCol="0">
            <a:spAutoFit/>
          </a:bodyPr>
          <a:lstStyle/>
          <a:p>
            <a:r>
              <a:rPr lang="en-US" sz="5400" b="1" dirty="0">
                <a:solidFill>
                  <a:srgbClr val="B69368"/>
                </a:solidFill>
                <a:latin typeface="+mn-lt"/>
              </a:rPr>
              <a:t>Due to</a:t>
            </a:r>
          </a:p>
          <a:p>
            <a:pPr marL="1022350" indent="-519113">
              <a:buFont typeface="Arial" panose="020B0604020202020204" pitchFamily="34" charset="0"/>
              <a:buChar char="•"/>
            </a:pPr>
            <a:r>
              <a:rPr lang="en-US" sz="4800" dirty="0">
                <a:solidFill>
                  <a:srgbClr val="B69368"/>
                </a:solidFill>
                <a:latin typeface="+mn-lt"/>
              </a:rPr>
              <a:t>Wrong Actions</a:t>
            </a:r>
          </a:p>
          <a:p>
            <a:pPr marL="1022350" indent="-519113">
              <a:buFont typeface="Arial" panose="020B0604020202020204" pitchFamily="34" charset="0"/>
              <a:buChar char="•"/>
            </a:pPr>
            <a:r>
              <a:rPr lang="en-US" sz="4800" dirty="0">
                <a:solidFill>
                  <a:srgbClr val="B69368"/>
                </a:solidFill>
                <a:latin typeface="+mn-lt"/>
              </a:rPr>
              <a:t>Wrong Will</a:t>
            </a:r>
          </a:p>
          <a:p>
            <a:pPr marL="1022350" indent="-519113">
              <a:buFont typeface="Arial" panose="020B0604020202020204" pitchFamily="34" charset="0"/>
              <a:buChar char="•"/>
            </a:pPr>
            <a:r>
              <a:rPr lang="en-US" sz="4800" dirty="0">
                <a:solidFill>
                  <a:srgbClr val="B69368"/>
                </a:solidFill>
                <a:latin typeface="+mn-lt"/>
              </a:rPr>
              <a:t>Wrong Information</a:t>
            </a:r>
            <a:endParaRPr lang="en-US" sz="4800" dirty="0"/>
          </a:p>
        </p:txBody>
      </p:sp>
    </p:spTree>
    <p:extLst>
      <p:ext uri="{BB962C8B-B14F-4D97-AF65-F5344CB8AC3E}">
        <p14:creationId xmlns:p14="http://schemas.microsoft.com/office/powerpoint/2010/main" val="3072824169"/>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AEEA-BDCC-A3A9-62C3-9464AA5D514C}"/>
              </a:ext>
            </a:extLst>
          </p:cNvPr>
          <p:cNvSpPr>
            <a:spLocks noGrp="1"/>
          </p:cNvSpPr>
          <p:nvPr>
            <p:ph type="ctrTitle"/>
          </p:nvPr>
        </p:nvSpPr>
        <p:spPr>
          <a:xfrm>
            <a:off x="2223247" y="1434354"/>
            <a:ext cx="9484658" cy="1111622"/>
          </a:xfrm>
        </p:spPr>
        <p:txBody>
          <a:bodyPr anchor="t">
            <a:noAutofit/>
          </a:bodyPr>
          <a:lstStyle/>
          <a:p>
            <a:pPr algn="l">
              <a:lnSpc>
                <a:spcPct val="100000"/>
              </a:lnSpc>
              <a:spcAft>
                <a:spcPts val="1800"/>
              </a:spcAft>
            </a:pPr>
            <a:r>
              <a:rPr lang="en-US" sz="4400" cap="all" dirty="0">
                <a:solidFill>
                  <a:srgbClr val="F2D098"/>
                </a:solidFill>
                <a:latin typeface="Impact" panose="020B0806030902050204" pitchFamily="34" charset="0"/>
              </a:rPr>
              <a:t>Learning Christ found in </a:t>
            </a:r>
            <a:r>
              <a:rPr kumimoji="0" lang="en-US" sz="5400" b="0" i="0" u="none" strike="noStrike" kern="1200" cap="none" spc="0" normalizeH="0" baseline="0" noProof="0" dirty="0">
                <a:ln>
                  <a:noFill/>
                </a:ln>
                <a:solidFill>
                  <a:srgbClr val="EDECDB"/>
                </a:solidFill>
                <a:effectLst/>
                <a:uLnTx/>
                <a:uFillTx/>
                <a:latin typeface="Intro Rust Base" panose="00000500000000000000" pitchFamily="50" charset="0"/>
                <a:ea typeface="+mj-ea"/>
                <a:cs typeface="+mj-cs"/>
              </a:rPr>
              <a:t>Light</a:t>
            </a:r>
            <a:br>
              <a:rPr lang="en-US" sz="5400" cap="all" dirty="0">
                <a:solidFill>
                  <a:srgbClr val="B69368"/>
                </a:solidFill>
                <a:latin typeface="orange juice" panose="02000000000000000000" pitchFamily="2" charset="0"/>
              </a:rPr>
            </a:br>
            <a:endParaRPr lang="en-US" sz="2800" dirty="0">
              <a:solidFill>
                <a:srgbClr val="B69368"/>
              </a:solidFill>
              <a:latin typeface="+mn-lt"/>
            </a:endParaRPr>
          </a:p>
        </p:txBody>
      </p:sp>
      <p:sp>
        <p:nvSpPr>
          <p:cNvPr id="3" name="Subtitle 2">
            <a:extLst>
              <a:ext uri="{FF2B5EF4-FFF2-40B4-BE49-F238E27FC236}">
                <a16:creationId xmlns:a16="http://schemas.microsoft.com/office/drawing/2014/main" id="{5E2478B1-129C-F7B7-EE09-0E5480C5765A}"/>
              </a:ext>
            </a:extLst>
          </p:cNvPr>
          <p:cNvSpPr>
            <a:spLocks noGrp="1"/>
          </p:cNvSpPr>
          <p:nvPr>
            <p:ph type="subTitle" idx="1"/>
          </p:nvPr>
        </p:nvSpPr>
        <p:spPr>
          <a:xfrm>
            <a:off x="7440706" y="493059"/>
            <a:ext cx="4267199" cy="672353"/>
          </a:xfrm>
        </p:spPr>
        <p:txBody>
          <a:bodyPr>
            <a:normAutofit/>
          </a:bodyPr>
          <a:lstStyle/>
          <a:p>
            <a:r>
              <a:rPr lang="en-US" sz="4000" b="1" dirty="0">
                <a:solidFill>
                  <a:srgbClr val="F2D098"/>
                </a:solidFill>
              </a:rPr>
              <a:t>Ephesians 4:20-24</a:t>
            </a:r>
          </a:p>
        </p:txBody>
      </p:sp>
      <p:sp>
        <p:nvSpPr>
          <p:cNvPr id="4" name="TextBox 3">
            <a:extLst>
              <a:ext uri="{FF2B5EF4-FFF2-40B4-BE49-F238E27FC236}">
                <a16:creationId xmlns:a16="http://schemas.microsoft.com/office/drawing/2014/main" id="{B73A86C7-091E-D924-62C8-BD21FD9043BB}"/>
              </a:ext>
            </a:extLst>
          </p:cNvPr>
          <p:cNvSpPr txBox="1"/>
          <p:nvPr/>
        </p:nvSpPr>
        <p:spPr>
          <a:xfrm>
            <a:off x="3048000" y="2545976"/>
            <a:ext cx="8175812"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2D098"/>
                </a:solidFill>
                <a:effectLst/>
                <a:uLnTx/>
                <a:uFillTx/>
                <a:latin typeface="Calibri" panose="020F0502020204030204"/>
                <a:ea typeface="+mn-ea"/>
                <a:cs typeface="+mn-cs"/>
              </a:rPr>
              <a:t>Involving</a:t>
            </a:r>
          </a:p>
          <a:p>
            <a:pPr marL="1022350" marR="0" lvl="0" indent="-519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F2D098"/>
                </a:solidFill>
                <a:effectLst/>
                <a:uLnTx/>
                <a:uFillTx/>
                <a:latin typeface="Calibri" panose="020F0502020204030204"/>
                <a:ea typeface="+mn-ea"/>
                <a:cs typeface="+mn-cs"/>
              </a:rPr>
              <a:t>Right Actions</a:t>
            </a:r>
          </a:p>
          <a:p>
            <a:pPr marL="1022350" marR="0" lvl="0" indent="-519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800" dirty="0">
                <a:solidFill>
                  <a:srgbClr val="F2D098"/>
                </a:solidFill>
                <a:latin typeface="Calibri" panose="020F0502020204030204"/>
              </a:rPr>
              <a:t>Right</a:t>
            </a:r>
            <a:r>
              <a:rPr kumimoji="0" lang="en-US" sz="4800" b="0" i="0" u="none" strike="noStrike" kern="1200" cap="none" spc="0" normalizeH="0" baseline="0" noProof="0" dirty="0">
                <a:ln>
                  <a:noFill/>
                </a:ln>
                <a:solidFill>
                  <a:srgbClr val="F2D098"/>
                </a:solidFill>
                <a:effectLst/>
                <a:uLnTx/>
                <a:uFillTx/>
                <a:latin typeface="Calibri" panose="020F0502020204030204"/>
                <a:ea typeface="+mn-ea"/>
                <a:cs typeface="+mn-cs"/>
              </a:rPr>
              <a:t> Will (Mind)</a:t>
            </a:r>
          </a:p>
          <a:p>
            <a:pPr marL="1022350" marR="0" lvl="0" indent="-519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800" dirty="0">
                <a:solidFill>
                  <a:srgbClr val="F2D098"/>
                </a:solidFill>
                <a:latin typeface="Calibri" panose="020F0502020204030204"/>
              </a:rPr>
              <a:t>Right </a:t>
            </a:r>
            <a:r>
              <a:rPr kumimoji="0" lang="en-US" sz="4800" b="0" i="0" u="none" strike="noStrike" kern="1200" cap="none" spc="0" normalizeH="0" baseline="0" noProof="0" dirty="0">
                <a:ln>
                  <a:noFill/>
                </a:ln>
                <a:solidFill>
                  <a:srgbClr val="F2D098"/>
                </a:solidFill>
                <a:effectLst/>
                <a:uLnTx/>
                <a:uFillTx/>
                <a:latin typeface="Calibri" panose="020F0502020204030204"/>
                <a:ea typeface="+mn-ea"/>
                <a:cs typeface="+mn-cs"/>
              </a:rPr>
              <a:t>Information</a:t>
            </a:r>
          </a:p>
        </p:txBody>
      </p:sp>
    </p:spTree>
    <p:extLst>
      <p:ext uri="{BB962C8B-B14F-4D97-AF65-F5344CB8AC3E}">
        <p14:creationId xmlns:p14="http://schemas.microsoft.com/office/powerpoint/2010/main" val="4060216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AEEA-BDCC-A3A9-62C3-9464AA5D514C}"/>
              </a:ext>
            </a:extLst>
          </p:cNvPr>
          <p:cNvSpPr>
            <a:spLocks noGrp="1"/>
          </p:cNvSpPr>
          <p:nvPr>
            <p:ph type="ctrTitle"/>
          </p:nvPr>
        </p:nvSpPr>
        <p:spPr>
          <a:xfrm>
            <a:off x="2223247" y="1344706"/>
            <a:ext cx="9484658" cy="1380564"/>
          </a:xfrm>
        </p:spPr>
        <p:txBody>
          <a:bodyPr anchor="t">
            <a:noAutofit/>
          </a:bodyPr>
          <a:lstStyle/>
          <a:p>
            <a:pPr algn="l">
              <a:lnSpc>
                <a:spcPct val="100000"/>
              </a:lnSpc>
              <a:spcAft>
                <a:spcPts val="1800"/>
              </a:spcAft>
            </a:pPr>
            <a:r>
              <a:rPr lang="en-US" sz="4800" cap="all" dirty="0">
                <a:solidFill>
                  <a:srgbClr val="F2D098"/>
                </a:solidFill>
                <a:latin typeface="Impact" panose="020B0806030902050204" pitchFamily="34" charset="0"/>
              </a:rPr>
              <a:t>Learning Christ by Life in </a:t>
            </a:r>
            <a:r>
              <a:rPr kumimoji="0" lang="en-US" b="0" i="0" u="none" strike="noStrike" kern="1200" cap="none" spc="0" normalizeH="0" baseline="0" noProof="0" dirty="0">
                <a:ln>
                  <a:noFill/>
                </a:ln>
                <a:solidFill>
                  <a:srgbClr val="EDECDB"/>
                </a:solidFill>
                <a:effectLst/>
                <a:uLnTx/>
                <a:uFillTx/>
                <a:latin typeface="Intro Rust Base" panose="00000500000000000000" pitchFamily="50" charset="0"/>
                <a:ea typeface="+mj-ea"/>
                <a:cs typeface="+mj-cs"/>
              </a:rPr>
              <a:t>Light</a:t>
            </a:r>
            <a:br>
              <a:rPr lang="en-US" sz="5400" cap="all" dirty="0">
                <a:solidFill>
                  <a:srgbClr val="B69368"/>
                </a:solidFill>
                <a:latin typeface="orange juice" panose="02000000000000000000" pitchFamily="2" charset="0"/>
              </a:rPr>
            </a:br>
            <a:endParaRPr lang="en-US" sz="2800" dirty="0">
              <a:solidFill>
                <a:srgbClr val="B69368"/>
              </a:solidFill>
              <a:latin typeface="+mn-lt"/>
            </a:endParaRPr>
          </a:p>
        </p:txBody>
      </p:sp>
      <p:sp>
        <p:nvSpPr>
          <p:cNvPr id="3" name="Subtitle 2">
            <a:extLst>
              <a:ext uri="{FF2B5EF4-FFF2-40B4-BE49-F238E27FC236}">
                <a16:creationId xmlns:a16="http://schemas.microsoft.com/office/drawing/2014/main" id="{5E2478B1-129C-F7B7-EE09-0E5480C5765A}"/>
              </a:ext>
            </a:extLst>
          </p:cNvPr>
          <p:cNvSpPr>
            <a:spLocks noGrp="1"/>
          </p:cNvSpPr>
          <p:nvPr>
            <p:ph type="subTitle" idx="1"/>
          </p:nvPr>
        </p:nvSpPr>
        <p:spPr>
          <a:xfrm>
            <a:off x="7440706" y="493059"/>
            <a:ext cx="4267199" cy="672353"/>
          </a:xfrm>
        </p:spPr>
        <p:txBody>
          <a:bodyPr>
            <a:normAutofit/>
          </a:bodyPr>
          <a:lstStyle/>
          <a:p>
            <a:r>
              <a:rPr lang="en-US" sz="4000" b="1" dirty="0">
                <a:solidFill>
                  <a:srgbClr val="F2D098"/>
                </a:solidFill>
              </a:rPr>
              <a:t>Ephesians 4:20-24</a:t>
            </a:r>
          </a:p>
        </p:txBody>
      </p:sp>
      <p:sp>
        <p:nvSpPr>
          <p:cNvPr id="4" name="TextBox 3">
            <a:extLst>
              <a:ext uri="{FF2B5EF4-FFF2-40B4-BE49-F238E27FC236}">
                <a16:creationId xmlns:a16="http://schemas.microsoft.com/office/drawing/2014/main" id="{B73A86C7-091E-D924-62C8-BD21FD9043BB}"/>
              </a:ext>
            </a:extLst>
          </p:cNvPr>
          <p:cNvSpPr txBox="1"/>
          <p:nvPr/>
        </p:nvSpPr>
        <p:spPr>
          <a:xfrm>
            <a:off x="2689412" y="2653556"/>
            <a:ext cx="9018493" cy="24929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small" spc="0" normalizeH="0" noProof="0" dirty="0">
                <a:ln>
                  <a:noFill/>
                </a:ln>
                <a:solidFill>
                  <a:srgbClr val="F2D098"/>
                </a:solidFill>
                <a:effectLst/>
                <a:uLnTx/>
                <a:uFillTx/>
                <a:latin typeface="Calibri" panose="020F0502020204030204"/>
                <a:ea typeface="+mn-ea"/>
                <a:cs typeface="+mn-cs"/>
              </a:rPr>
              <a:t>Information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2D098"/>
                </a:solidFill>
                <a:effectLst/>
                <a:uLnTx/>
                <a:uFillTx/>
                <a:latin typeface="Calibri" panose="020F0502020204030204"/>
                <a:ea typeface="+mn-ea"/>
                <a:cs typeface="+mn-cs"/>
              </a:rPr>
              <a:t>Hearing &amp; Learning the Truth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srgbClr val="EDECDB"/>
                </a:solidFill>
                <a:latin typeface="Calibri" panose="020F0502020204030204"/>
              </a:rPr>
              <a:t>John 6:44-45; 14:6; 1:14; 18:37</a:t>
            </a:r>
            <a:endParaRPr kumimoji="0" lang="en-US" sz="4400" i="0" u="none" strike="noStrike" kern="1200" cap="none" spc="0" normalizeH="0" baseline="0" noProof="0" dirty="0">
              <a:ln>
                <a:noFill/>
              </a:ln>
              <a:solidFill>
                <a:srgbClr val="EDECD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19899"/>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AEEA-BDCC-A3A9-62C3-9464AA5D514C}"/>
              </a:ext>
            </a:extLst>
          </p:cNvPr>
          <p:cNvSpPr>
            <a:spLocks noGrp="1"/>
          </p:cNvSpPr>
          <p:nvPr>
            <p:ph type="ctrTitle"/>
          </p:nvPr>
        </p:nvSpPr>
        <p:spPr>
          <a:xfrm>
            <a:off x="2223247" y="1344706"/>
            <a:ext cx="9484658" cy="1380564"/>
          </a:xfrm>
        </p:spPr>
        <p:txBody>
          <a:bodyPr anchor="t">
            <a:noAutofit/>
          </a:bodyPr>
          <a:lstStyle/>
          <a:p>
            <a:pPr algn="l">
              <a:lnSpc>
                <a:spcPct val="100000"/>
              </a:lnSpc>
              <a:spcAft>
                <a:spcPts val="1800"/>
              </a:spcAft>
            </a:pPr>
            <a:r>
              <a:rPr lang="en-US" sz="4800" cap="all" dirty="0">
                <a:solidFill>
                  <a:srgbClr val="F2D098"/>
                </a:solidFill>
                <a:latin typeface="Impact" panose="020B0806030902050204" pitchFamily="34" charset="0"/>
              </a:rPr>
              <a:t>Learning Christ by Life in </a:t>
            </a:r>
            <a:r>
              <a:rPr kumimoji="0" lang="en-US" b="0" i="0" u="none" strike="noStrike" kern="1200" cap="none" spc="0" normalizeH="0" baseline="0" noProof="0" dirty="0">
                <a:ln>
                  <a:noFill/>
                </a:ln>
                <a:solidFill>
                  <a:srgbClr val="EDECDB"/>
                </a:solidFill>
                <a:effectLst/>
                <a:uLnTx/>
                <a:uFillTx/>
                <a:latin typeface="Intro Rust Base" panose="00000500000000000000" pitchFamily="50" charset="0"/>
                <a:ea typeface="+mj-ea"/>
                <a:cs typeface="+mj-cs"/>
              </a:rPr>
              <a:t>Light</a:t>
            </a:r>
            <a:br>
              <a:rPr lang="en-US" sz="5400" cap="all" dirty="0">
                <a:solidFill>
                  <a:srgbClr val="B69368"/>
                </a:solidFill>
                <a:latin typeface="orange juice" panose="02000000000000000000" pitchFamily="2" charset="0"/>
              </a:rPr>
            </a:br>
            <a:endParaRPr lang="en-US" sz="2800" dirty="0">
              <a:solidFill>
                <a:srgbClr val="B69368"/>
              </a:solidFill>
              <a:latin typeface="+mn-lt"/>
            </a:endParaRPr>
          </a:p>
        </p:txBody>
      </p:sp>
      <p:sp>
        <p:nvSpPr>
          <p:cNvPr id="3" name="Subtitle 2">
            <a:extLst>
              <a:ext uri="{FF2B5EF4-FFF2-40B4-BE49-F238E27FC236}">
                <a16:creationId xmlns:a16="http://schemas.microsoft.com/office/drawing/2014/main" id="{5E2478B1-129C-F7B7-EE09-0E5480C5765A}"/>
              </a:ext>
            </a:extLst>
          </p:cNvPr>
          <p:cNvSpPr>
            <a:spLocks noGrp="1"/>
          </p:cNvSpPr>
          <p:nvPr>
            <p:ph type="subTitle" idx="1"/>
          </p:nvPr>
        </p:nvSpPr>
        <p:spPr>
          <a:xfrm>
            <a:off x="7440706" y="493059"/>
            <a:ext cx="4267199" cy="672353"/>
          </a:xfrm>
        </p:spPr>
        <p:txBody>
          <a:bodyPr>
            <a:normAutofit/>
          </a:bodyPr>
          <a:lstStyle/>
          <a:p>
            <a:r>
              <a:rPr lang="en-US" sz="4000" b="1" dirty="0">
                <a:solidFill>
                  <a:srgbClr val="F2D098"/>
                </a:solidFill>
              </a:rPr>
              <a:t>Ephesians 4:20-24</a:t>
            </a:r>
          </a:p>
        </p:txBody>
      </p:sp>
      <p:sp>
        <p:nvSpPr>
          <p:cNvPr id="4" name="TextBox 3">
            <a:extLst>
              <a:ext uri="{FF2B5EF4-FFF2-40B4-BE49-F238E27FC236}">
                <a16:creationId xmlns:a16="http://schemas.microsoft.com/office/drawing/2014/main" id="{B73A86C7-091E-D924-62C8-BD21FD9043BB}"/>
              </a:ext>
            </a:extLst>
          </p:cNvPr>
          <p:cNvSpPr txBox="1"/>
          <p:nvPr/>
        </p:nvSpPr>
        <p:spPr>
          <a:xfrm>
            <a:off x="2689412" y="2653556"/>
            <a:ext cx="9018493" cy="3231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cap="small" dirty="0">
                <a:solidFill>
                  <a:srgbClr val="F2D098"/>
                </a:solidFill>
                <a:latin typeface="Calibri" panose="020F0502020204030204"/>
              </a:rPr>
              <a:t>Will (23)</a:t>
            </a:r>
            <a:endParaRPr kumimoji="0" lang="en-US" sz="6000" b="1" i="0" u="none" strike="noStrike" kern="1200" cap="small" spc="0" normalizeH="0" baseline="0" noProof="0" dirty="0">
              <a:ln>
                <a:noFill/>
              </a:ln>
              <a:solidFill>
                <a:srgbClr val="F2D098"/>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2D098"/>
                </a:solidFill>
                <a:effectLst/>
                <a:uLnTx/>
                <a:uFillTx/>
                <a:latin typeface="Calibri" panose="020F0502020204030204"/>
                <a:ea typeface="+mn-ea"/>
                <a:cs typeface="+mn-cs"/>
              </a:rPr>
              <a:t>Being Renewed in Spirit of Mind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EDECDB"/>
                </a:solidFill>
                <a:effectLst/>
                <a:uLnTx/>
                <a:uFillTx/>
                <a:latin typeface="Calibri" panose="020F0502020204030204"/>
                <a:ea typeface="+mn-ea"/>
                <a:cs typeface="+mn-cs"/>
              </a:rPr>
              <a:t>Romans 12:1-2; Titus 3:3-5;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srgbClr val="EDECDB"/>
                </a:solidFill>
                <a:latin typeface="Calibri" panose="020F0502020204030204"/>
              </a:rPr>
              <a:t>Ephesians 5:26; Psalm 51:10</a:t>
            </a:r>
            <a:endParaRPr kumimoji="0" lang="en-US" sz="4400" b="0" i="0" u="none" strike="noStrike" kern="1200" cap="none" spc="0" normalizeH="0" baseline="0" noProof="0" dirty="0">
              <a:ln>
                <a:noFill/>
              </a:ln>
              <a:solidFill>
                <a:srgbClr val="EDECD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95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AEEA-BDCC-A3A9-62C3-9464AA5D514C}"/>
              </a:ext>
            </a:extLst>
          </p:cNvPr>
          <p:cNvSpPr>
            <a:spLocks noGrp="1"/>
          </p:cNvSpPr>
          <p:nvPr>
            <p:ph type="ctrTitle"/>
          </p:nvPr>
        </p:nvSpPr>
        <p:spPr>
          <a:xfrm>
            <a:off x="2223247" y="1344706"/>
            <a:ext cx="9484658" cy="1380564"/>
          </a:xfrm>
        </p:spPr>
        <p:txBody>
          <a:bodyPr anchor="t">
            <a:noAutofit/>
          </a:bodyPr>
          <a:lstStyle/>
          <a:p>
            <a:pPr algn="l">
              <a:lnSpc>
                <a:spcPct val="100000"/>
              </a:lnSpc>
              <a:spcAft>
                <a:spcPts val="1800"/>
              </a:spcAft>
            </a:pPr>
            <a:r>
              <a:rPr lang="en-US" sz="4800" cap="all" dirty="0">
                <a:solidFill>
                  <a:srgbClr val="F2D098"/>
                </a:solidFill>
                <a:latin typeface="Impact" panose="020B0806030902050204" pitchFamily="34" charset="0"/>
              </a:rPr>
              <a:t>Learning Christ by Life in </a:t>
            </a:r>
            <a:r>
              <a:rPr kumimoji="0" lang="en-US" b="0" i="0" u="none" strike="noStrike" kern="1200" cap="none" spc="0" normalizeH="0" baseline="0" noProof="0" dirty="0">
                <a:ln>
                  <a:noFill/>
                </a:ln>
                <a:solidFill>
                  <a:srgbClr val="EDECDB"/>
                </a:solidFill>
                <a:effectLst/>
                <a:uLnTx/>
                <a:uFillTx/>
                <a:latin typeface="Intro Rust Base" panose="00000500000000000000" pitchFamily="50" charset="0"/>
                <a:ea typeface="+mj-ea"/>
                <a:cs typeface="+mj-cs"/>
              </a:rPr>
              <a:t>Light</a:t>
            </a:r>
            <a:br>
              <a:rPr lang="en-US" sz="5400" cap="all" dirty="0">
                <a:solidFill>
                  <a:srgbClr val="B69368"/>
                </a:solidFill>
                <a:latin typeface="orange juice" panose="02000000000000000000" pitchFamily="2" charset="0"/>
              </a:rPr>
            </a:br>
            <a:endParaRPr lang="en-US" sz="2800" dirty="0">
              <a:solidFill>
                <a:srgbClr val="B69368"/>
              </a:solidFill>
              <a:latin typeface="+mn-lt"/>
            </a:endParaRPr>
          </a:p>
        </p:txBody>
      </p:sp>
      <p:sp>
        <p:nvSpPr>
          <p:cNvPr id="3" name="Subtitle 2">
            <a:extLst>
              <a:ext uri="{FF2B5EF4-FFF2-40B4-BE49-F238E27FC236}">
                <a16:creationId xmlns:a16="http://schemas.microsoft.com/office/drawing/2014/main" id="{5E2478B1-129C-F7B7-EE09-0E5480C5765A}"/>
              </a:ext>
            </a:extLst>
          </p:cNvPr>
          <p:cNvSpPr>
            <a:spLocks noGrp="1"/>
          </p:cNvSpPr>
          <p:nvPr>
            <p:ph type="subTitle" idx="1"/>
          </p:nvPr>
        </p:nvSpPr>
        <p:spPr>
          <a:xfrm>
            <a:off x="7440706" y="493059"/>
            <a:ext cx="4267199" cy="672353"/>
          </a:xfrm>
        </p:spPr>
        <p:txBody>
          <a:bodyPr>
            <a:normAutofit/>
          </a:bodyPr>
          <a:lstStyle/>
          <a:p>
            <a:r>
              <a:rPr lang="en-US" sz="4000" b="1" dirty="0">
                <a:solidFill>
                  <a:srgbClr val="F2D098"/>
                </a:solidFill>
              </a:rPr>
              <a:t>Ephesians 4:20-24</a:t>
            </a:r>
          </a:p>
        </p:txBody>
      </p:sp>
      <p:sp>
        <p:nvSpPr>
          <p:cNvPr id="4" name="TextBox 3">
            <a:extLst>
              <a:ext uri="{FF2B5EF4-FFF2-40B4-BE49-F238E27FC236}">
                <a16:creationId xmlns:a16="http://schemas.microsoft.com/office/drawing/2014/main" id="{B73A86C7-091E-D924-62C8-BD21FD9043BB}"/>
              </a:ext>
            </a:extLst>
          </p:cNvPr>
          <p:cNvSpPr txBox="1"/>
          <p:nvPr/>
        </p:nvSpPr>
        <p:spPr>
          <a:xfrm>
            <a:off x="2689412" y="2653556"/>
            <a:ext cx="9018493" cy="3231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small" spc="0" normalizeH="0" baseline="0" noProof="0" dirty="0">
                <a:ln>
                  <a:noFill/>
                </a:ln>
                <a:solidFill>
                  <a:srgbClr val="F2D098"/>
                </a:solidFill>
                <a:effectLst/>
                <a:uLnTx/>
                <a:uFillTx/>
                <a:latin typeface="Calibri" panose="020F0502020204030204"/>
                <a:ea typeface="+mn-ea"/>
                <a:cs typeface="+mn-cs"/>
              </a:rPr>
              <a:t>Actions (22,24)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2D098"/>
                </a:solidFill>
                <a:effectLst/>
                <a:uLnTx/>
                <a:uFillTx/>
                <a:latin typeface="Calibri" panose="020F0502020204030204"/>
                <a:ea typeface="+mn-ea"/>
                <a:cs typeface="+mn-cs"/>
              </a:rPr>
              <a:t>Old Man/New Man (Off &amp; 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EDECDB"/>
                </a:solidFill>
                <a:effectLst/>
                <a:uLnTx/>
                <a:uFillTx/>
                <a:latin typeface="Calibri" panose="020F0502020204030204"/>
                <a:ea typeface="+mn-ea"/>
                <a:cs typeface="+mn-cs"/>
              </a:rPr>
              <a:t>Colossians 3:5-9; Romans 13:12-14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EDECDB"/>
                </a:solidFill>
                <a:effectLst/>
                <a:uLnTx/>
                <a:uFillTx/>
                <a:latin typeface="Calibri" panose="020F0502020204030204"/>
                <a:ea typeface="+mn-ea"/>
                <a:cs typeface="+mn-cs"/>
              </a:rPr>
              <a:t>Romans 6:1-4; 2 Corinthians 5:17</a:t>
            </a:r>
            <a:endParaRPr kumimoji="0" lang="en-US" sz="4400" b="0" i="0" u="none" strike="noStrike" kern="1200" cap="none" spc="0" normalizeH="0" baseline="0" noProof="0" dirty="0">
              <a:ln>
                <a:noFill/>
              </a:ln>
              <a:solidFill>
                <a:srgbClr val="EDECD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297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AEEA-BDCC-A3A9-62C3-9464AA5D514C}"/>
              </a:ext>
            </a:extLst>
          </p:cNvPr>
          <p:cNvSpPr>
            <a:spLocks noGrp="1"/>
          </p:cNvSpPr>
          <p:nvPr>
            <p:ph type="ctrTitle"/>
          </p:nvPr>
        </p:nvSpPr>
        <p:spPr>
          <a:xfrm>
            <a:off x="2223247" y="360831"/>
            <a:ext cx="9520518" cy="1199028"/>
          </a:xfrm>
        </p:spPr>
        <p:txBody>
          <a:bodyPr anchor="t">
            <a:normAutofit fontScale="90000"/>
          </a:bodyPr>
          <a:lstStyle/>
          <a:p>
            <a:pPr>
              <a:lnSpc>
                <a:spcPct val="100000"/>
              </a:lnSpc>
              <a:spcAft>
                <a:spcPts val="1800"/>
              </a:spcAft>
            </a:pPr>
            <a:r>
              <a:rPr lang="en-US" sz="5600" dirty="0">
                <a:solidFill>
                  <a:srgbClr val="EDECDB"/>
                </a:solidFill>
                <a:latin typeface="Intro Rust Base" panose="00000500000000000000" pitchFamily="50" charset="0"/>
              </a:rPr>
              <a:t>A WARNING AND A PROMISE</a:t>
            </a:r>
            <a:br>
              <a:rPr lang="en-US" sz="4000" dirty="0">
                <a:solidFill>
                  <a:srgbClr val="F8E1B2"/>
                </a:solidFill>
                <a:latin typeface="Acme" panose="02000706050000020004" pitchFamily="2" charset="0"/>
              </a:rPr>
            </a:br>
            <a:r>
              <a:rPr lang="en-US" sz="4000" dirty="0">
                <a:solidFill>
                  <a:srgbClr val="F8E1B2"/>
                </a:solidFill>
                <a:latin typeface="Acme" panose="02000706050000020004" pitchFamily="2" charset="0"/>
              </a:rPr>
              <a:t>        </a:t>
            </a:r>
            <a:endParaRPr lang="en-US" sz="4000" cap="all" dirty="0">
              <a:solidFill>
                <a:srgbClr val="B69368"/>
              </a:solidFill>
              <a:latin typeface="orange juice" panose="02000000000000000000" pitchFamily="2" charset="0"/>
            </a:endParaRPr>
          </a:p>
        </p:txBody>
      </p:sp>
      <p:sp>
        <p:nvSpPr>
          <p:cNvPr id="3" name="Subtitle 2">
            <a:extLst>
              <a:ext uri="{FF2B5EF4-FFF2-40B4-BE49-F238E27FC236}">
                <a16:creationId xmlns:a16="http://schemas.microsoft.com/office/drawing/2014/main" id="{5E2478B1-129C-F7B7-EE09-0E5480C5765A}"/>
              </a:ext>
            </a:extLst>
          </p:cNvPr>
          <p:cNvSpPr>
            <a:spLocks noGrp="1"/>
          </p:cNvSpPr>
          <p:nvPr>
            <p:ph type="subTitle" idx="1"/>
          </p:nvPr>
        </p:nvSpPr>
        <p:spPr>
          <a:xfrm>
            <a:off x="2850776" y="1559859"/>
            <a:ext cx="8301318" cy="5074023"/>
          </a:xfrm>
        </p:spPr>
        <p:txBody>
          <a:bodyPr>
            <a:normAutofit/>
          </a:bodyPr>
          <a:lstStyle/>
          <a:p>
            <a:pPr algn="l"/>
            <a:r>
              <a:rPr lang="en-US" sz="4000" i="1" dirty="0">
                <a:solidFill>
                  <a:srgbClr val="F2D098"/>
                </a:solidFill>
              </a:rPr>
              <a:t>     “If we say that we have fellowship with Him, and walk in darkness, we lie and do not practice the truth. </a:t>
            </a:r>
            <a:r>
              <a:rPr lang="en-US" sz="4000" i="1" baseline="30000" dirty="0">
                <a:solidFill>
                  <a:srgbClr val="F2D098"/>
                </a:solidFill>
              </a:rPr>
              <a:t>7</a:t>
            </a:r>
            <a:r>
              <a:rPr lang="en-US" sz="4000" i="1" dirty="0">
                <a:solidFill>
                  <a:srgbClr val="F2D098"/>
                </a:solidFill>
              </a:rPr>
              <a:t> But if we walk in the light as He is in the light, we have fellowship with one another, and the blood of Jesus Christ His Son cleanses us from all sin.”</a:t>
            </a:r>
          </a:p>
          <a:p>
            <a:pPr algn="r"/>
            <a:r>
              <a:rPr lang="en-US" sz="4000" b="1" dirty="0">
                <a:solidFill>
                  <a:srgbClr val="F2D098"/>
                </a:solidFill>
              </a:rPr>
              <a:t>(1 John 1:6-7)</a:t>
            </a:r>
          </a:p>
        </p:txBody>
      </p:sp>
    </p:spTree>
    <p:extLst>
      <p:ext uri="{BB962C8B-B14F-4D97-AF65-F5344CB8AC3E}">
        <p14:creationId xmlns:p14="http://schemas.microsoft.com/office/powerpoint/2010/main" val="385917071"/>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2492</Words>
  <Application>Microsoft Office PowerPoint</Application>
  <PresentationFormat>Widescreen</PresentationFormat>
  <Paragraphs>116</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 Rounded MT Bold</vt:lpstr>
      <vt:lpstr>Impact</vt:lpstr>
      <vt:lpstr>Acme</vt:lpstr>
      <vt:lpstr>Arial</vt:lpstr>
      <vt:lpstr>Calibri</vt:lpstr>
      <vt:lpstr>Intro Rust Base</vt:lpstr>
      <vt:lpstr>orange juice</vt:lpstr>
      <vt:lpstr>Calibri Light</vt:lpstr>
      <vt:lpstr>Office Theme</vt:lpstr>
      <vt:lpstr>Light         NOT            Darkness</vt:lpstr>
      <vt:lpstr>Alienation from Christ in  Darkness </vt:lpstr>
      <vt:lpstr>Learning Christ found in Light </vt:lpstr>
      <vt:lpstr>Learning Christ by Life in Light </vt:lpstr>
      <vt:lpstr>Learning Christ by Life in Light </vt:lpstr>
      <vt:lpstr>Learning Christ by Life in Light </vt:lpstr>
      <vt:lpstr>A WARNING AND A PROMISE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not Darkness</dc:title>
  <dc:creator>Stan Cox</dc:creator>
  <cp:lastModifiedBy>Stan Cox</cp:lastModifiedBy>
  <cp:revision>1</cp:revision>
  <dcterms:created xsi:type="dcterms:W3CDTF">2023-01-07T02:53:39Z</dcterms:created>
  <dcterms:modified xsi:type="dcterms:W3CDTF">2023-01-08T02:42:19Z</dcterms:modified>
</cp:coreProperties>
</file>