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7010400" cy="9296400"/>
  <p:embeddedFontLst>
    <p:embeddedFont>
      <p:font typeface="Angeline Vintage" pitchFamily="2" charset="0"/>
      <p:regular r:id="rId7"/>
    </p:embeddedFont>
    <p:embeddedFont>
      <p:font typeface="Bebas Neue" panose="020B0606020202050201" pitchFamily="3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AB0D42-9C8E-4327-B4D1-3C96FBF5D392}" v="82" dt="2023-03-05T02:40:55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8411" autoAdjust="0"/>
  </p:normalViewPr>
  <p:slideViewPr>
    <p:cSldViewPr snapToGrid="0">
      <p:cViewPr varScale="1">
        <p:scale>
          <a:sx n="45" d="100"/>
          <a:sy n="45" d="100"/>
        </p:scale>
        <p:origin x="2054" y="29"/>
      </p:cViewPr>
      <p:guideLst/>
    </p:cSldViewPr>
  </p:slideViewPr>
  <p:notesTextViewPr>
    <p:cViewPr>
      <p:scale>
        <a:sx n="1" d="1"/>
        <a:sy n="1" d="1"/>
      </p:scale>
      <p:origin x="0" y="-1613"/>
    </p:cViewPr>
  </p:notesTextViewPr>
  <p:notesViewPr>
    <p:cSldViewPr snapToGrid="0">
      <p:cViewPr varScale="1">
        <p:scale>
          <a:sx n="60" d="100"/>
          <a:sy n="60" d="100"/>
        </p:scale>
        <p:origin x="1171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B3AB0D42-9C8E-4327-B4D1-3C96FBF5D392}"/>
    <pc:docChg chg="undo custSel addSld delSld modSld modMainMaster modNotesMaster modHandout">
      <pc:chgData name="Stan Cox" userId="9376f276357bfffd" providerId="LiveId" clId="{B3AB0D42-9C8E-4327-B4D1-3C96FBF5D392}" dt="2023-03-05T02:50:53.231" v="4011" actId="20577"/>
      <pc:docMkLst>
        <pc:docMk/>
      </pc:docMkLst>
      <pc:sldChg chg="addSp modSp add del mod modTransition setBg modNotesTx">
        <pc:chgData name="Stan Cox" userId="9376f276357bfffd" providerId="LiveId" clId="{B3AB0D42-9C8E-4327-B4D1-3C96FBF5D392}" dt="2023-03-05T02:28:14.357" v="3364" actId="2696"/>
        <pc:sldMkLst>
          <pc:docMk/>
          <pc:sldMk cId="907112916" sldId="256"/>
        </pc:sldMkLst>
        <pc:picChg chg="add mod">
          <ac:chgData name="Stan Cox" userId="9376f276357bfffd" providerId="LiveId" clId="{B3AB0D42-9C8E-4327-B4D1-3C96FBF5D392}" dt="2023-03-03T23:52:56.230" v="44" actId="962"/>
          <ac:picMkLst>
            <pc:docMk/>
            <pc:sldMk cId="907112916" sldId="256"/>
            <ac:picMk id="5" creationId="{8516982A-D5D5-1CE4-9204-5D6D4A6451EB}"/>
          </ac:picMkLst>
        </pc:picChg>
      </pc:sldChg>
      <pc:sldChg chg="addSp delSp modSp add del mod modTransition setBg modClrScheme modAnim chgLayout modNotesTx">
        <pc:chgData name="Stan Cox" userId="9376f276357bfffd" providerId="LiveId" clId="{B3AB0D42-9C8E-4327-B4D1-3C96FBF5D392}" dt="2023-03-05T02:50:53.231" v="4011" actId="20577"/>
        <pc:sldMkLst>
          <pc:docMk/>
          <pc:sldMk cId="40355489" sldId="257"/>
        </pc:sldMkLst>
        <pc:spChg chg="mod ord">
          <ac:chgData name="Stan Cox" userId="9376f276357bfffd" providerId="LiveId" clId="{B3AB0D42-9C8E-4327-B4D1-3C96FBF5D392}" dt="2023-03-05T02:19:40.008" v="2920" actId="1038"/>
          <ac:spMkLst>
            <pc:docMk/>
            <pc:sldMk cId="40355489" sldId="257"/>
            <ac:spMk id="2" creationId="{CC3B31CF-8AA2-9B35-060C-B67FD3E56EBC}"/>
          </ac:spMkLst>
        </pc:spChg>
        <pc:spChg chg="del mod ord">
          <ac:chgData name="Stan Cox" userId="9376f276357bfffd" providerId="LiveId" clId="{B3AB0D42-9C8E-4327-B4D1-3C96FBF5D392}" dt="2023-03-05T01:28:29.217" v="1147" actId="478"/>
          <ac:spMkLst>
            <pc:docMk/>
            <pc:sldMk cId="40355489" sldId="257"/>
            <ac:spMk id="3" creationId="{2EBD46DB-0F62-A1CB-AE59-5E6F060E708E}"/>
          </ac:spMkLst>
        </pc:spChg>
        <pc:spChg chg="add mod ord">
          <ac:chgData name="Stan Cox" userId="9376f276357bfffd" providerId="LiveId" clId="{B3AB0D42-9C8E-4327-B4D1-3C96FBF5D392}" dt="2023-03-05T02:18:06.021" v="2879" actId="1076"/>
          <ac:spMkLst>
            <pc:docMk/>
            <pc:sldMk cId="40355489" sldId="257"/>
            <ac:spMk id="4" creationId="{1ACA45D2-98F8-7327-0AA8-8E6741D1F969}"/>
          </ac:spMkLst>
        </pc:spChg>
        <pc:spChg chg="add mod ord">
          <ac:chgData name="Stan Cox" userId="9376f276357bfffd" providerId="LiveId" clId="{B3AB0D42-9C8E-4327-B4D1-3C96FBF5D392}" dt="2023-03-05T02:19:44.841" v="2944" actId="1037"/>
          <ac:spMkLst>
            <pc:docMk/>
            <pc:sldMk cId="40355489" sldId="257"/>
            <ac:spMk id="5" creationId="{5438EB98-D5D3-DE6A-AE4D-A97ACF5E7B87}"/>
          </ac:spMkLst>
        </pc:spChg>
        <pc:spChg chg="add mod ord">
          <ac:chgData name="Stan Cox" userId="9376f276357bfffd" providerId="LiveId" clId="{B3AB0D42-9C8E-4327-B4D1-3C96FBF5D392}" dt="2023-03-05T02:24:56.012" v="3246" actId="20577"/>
          <ac:spMkLst>
            <pc:docMk/>
            <pc:sldMk cId="40355489" sldId="257"/>
            <ac:spMk id="6" creationId="{BAD8CC6F-6C48-BB33-7D98-274072E5D6BB}"/>
          </ac:spMkLst>
        </pc:spChg>
        <pc:spChg chg="add del mod">
          <ac:chgData name="Stan Cox" userId="9376f276357bfffd" providerId="LiveId" clId="{B3AB0D42-9C8E-4327-B4D1-3C96FBF5D392}" dt="2023-03-05T01:28:35.078" v="1148" actId="478"/>
          <ac:spMkLst>
            <pc:docMk/>
            <pc:sldMk cId="40355489" sldId="257"/>
            <ac:spMk id="8" creationId="{B2E48927-D086-D3B6-E899-135589AE319C}"/>
          </ac:spMkLst>
        </pc:spChg>
        <pc:spChg chg="add mod">
          <ac:chgData name="Stan Cox" userId="9376f276357bfffd" providerId="LiveId" clId="{B3AB0D42-9C8E-4327-B4D1-3C96FBF5D392}" dt="2023-03-05T02:19:56.316" v="2946" actId="14100"/>
          <ac:spMkLst>
            <pc:docMk/>
            <pc:sldMk cId="40355489" sldId="257"/>
            <ac:spMk id="9" creationId="{13C005A7-F463-1B20-2A9B-C03D236982EB}"/>
          </ac:spMkLst>
        </pc:spChg>
      </pc:sldChg>
      <pc:sldChg chg="add del setBg">
        <pc:chgData name="Stan Cox" userId="9376f276357bfffd" providerId="LiveId" clId="{B3AB0D42-9C8E-4327-B4D1-3C96FBF5D392}" dt="2023-03-03T23:45:07.883" v="6"/>
        <pc:sldMkLst>
          <pc:docMk/>
          <pc:sldMk cId="828776802" sldId="257"/>
        </pc:sldMkLst>
      </pc:sldChg>
      <pc:sldChg chg="delSp modSp add mod modNotesTx">
        <pc:chgData name="Stan Cox" userId="9376f276357bfffd" providerId="LiveId" clId="{B3AB0D42-9C8E-4327-B4D1-3C96FBF5D392}" dt="2023-03-05T02:37:58.521" v="3826" actId="114"/>
        <pc:sldMkLst>
          <pc:docMk/>
          <pc:sldMk cId="1530669183" sldId="258"/>
        </pc:sldMkLst>
        <pc:spChg chg="mod">
          <ac:chgData name="Stan Cox" userId="9376f276357bfffd" providerId="LiveId" clId="{B3AB0D42-9C8E-4327-B4D1-3C96FBF5D392}" dt="2023-03-05T02:35:04.534" v="3693" actId="14100"/>
          <ac:spMkLst>
            <pc:docMk/>
            <pc:sldMk cId="1530669183" sldId="258"/>
            <ac:spMk id="2" creationId="{CC3B31CF-8AA2-9B35-060C-B67FD3E56EBC}"/>
          </ac:spMkLst>
        </pc:spChg>
        <pc:spChg chg="mod">
          <ac:chgData name="Stan Cox" userId="9376f276357bfffd" providerId="LiveId" clId="{B3AB0D42-9C8E-4327-B4D1-3C96FBF5D392}" dt="2023-03-05T02:31:26.415" v="3454" actId="1076"/>
          <ac:spMkLst>
            <pc:docMk/>
            <pc:sldMk cId="1530669183" sldId="258"/>
            <ac:spMk id="3" creationId="{2EBD46DB-0F62-A1CB-AE59-5E6F060E708E}"/>
          </ac:spMkLst>
        </pc:spChg>
        <pc:picChg chg="del">
          <ac:chgData name="Stan Cox" userId="9376f276357bfffd" providerId="LiveId" clId="{B3AB0D42-9C8E-4327-B4D1-3C96FBF5D392}" dt="2023-03-05T02:28:27.501" v="3366" actId="478"/>
          <ac:picMkLst>
            <pc:docMk/>
            <pc:sldMk cId="1530669183" sldId="258"/>
            <ac:picMk id="5" creationId="{8516982A-D5D5-1CE4-9204-5D6D4A6451EB}"/>
          </ac:picMkLst>
        </pc:picChg>
      </pc:sldChg>
      <pc:sldMasterChg chg="setBg modSldLayout">
        <pc:chgData name="Stan Cox" userId="9376f276357bfffd" providerId="LiveId" clId="{B3AB0D42-9C8E-4327-B4D1-3C96FBF5D392}" dt="2023-03-03T23:45:18.164" v="8"/>
        <pc:sldMasterMkLst>
          <pc:docMk/>
          <pc:sldMasterMk cId="3032669448" sldId="2147483648"/>
        </pc:sldMasterMkLst>
        <pc:sldLayoutChg chg="setBg">
          <pc:chgData name="Stan Cox" userId="9376f276357bfffd" providerId="LiveId" clId="{B3AB0D42-9C8E-4327-B4D1-3C96FBF5D392}" dt="2023-03-03T23:45:18.164" v="8"/>
          <pc:sldLayoutMkLst>
            <pc:docMk/>
            <pc:sldMasterMk cId="3032669448" sldId="2147483648"/>
            <pc:sldLayoutMk cId="2140332937" sldId="2147483649"/>
          </pc:sldLayoutMkLst>
        </pc:sldLayoutChg>
        <pc:sldLayoutChg chg="setBg">
          <pc:chgData name="Stan Cox" userId="9376f276357bfffd" providerId="LiveId" clId="{B3AB0D42-9C8E-4327-B4D1-3C96FBF5D392}" dt="2023-03-03T23:45:18.164" v="8"/>
          <pc:sldLayoutMkLst>
            <pc:docMk/>
            <pc:sldMasterMk cId="3032669448" sldId="2147483648"/>
            <pc:sldLayoutMk cId="805787081" sldId="2147483650"/>
          </pc:sldLayoutMkLst>
        </pc:sldLayoutChg>
        <pc:sldLayoutChg chg="setBg">
          <pc:chgData name="Stan Cox" userId="9376f276357bfffd" providerId="LiveId" clId="{B3AB0D42-9C8E-4327-B4D1-3C96FBF5D392}" dt="2023-03-03T23:45:18.164" v="8"/>
          <pc:sldLayoutMkLst>
            <pc:docMk/>
            <pc:sldMasterMk cId="3032669448" sldId="2147483648"/>
            <pc:sldLayoutMk cId="4074789914" sldId="2147483651"/>
          </pc:sldLayoutMkLst>
        </pc:sldLayoutChg>
        <pc:sldLayoutChg chg="setBg">
          <pc:chgData name="Stan Cox" userId="9376f276357bfffd" providerId="LiveId" clId="{B3AB0D42-9C8E-4327-B4D1-3C96FBF5D392}" dt="2023-03-03T23:45:18.164" v="8"/>
          <pc:sldLayoutMkLst>
            <pc:docMk/>
            <pc:sldMasterMk cId="3032669448" sldId="2147483648"/>
            <pc:sldLayoutMk cId="15048295" sldId="2147483652"/>
          </pc:sldLayoutMkLst>
        </pc:sldLayoutChg>
        <pc:sldLayoutChg chg="setBg">
          <pc:chgData name="Stan Cox" userId="9376f276357bfffd" providerId="LiveId" clId="{B3AB0D42-9C8E-4327-B4D1-3C96FBF5D392}" dt="2023-03-03T23:45:18.164" v="8"/>
          <pc:sldLayoutMkLst>
            <pc:docMk/>
            <pc:sldMasterMk cId="3032669448" sldId="2147483648"/>
            <pc:sldLayoutMk cId="3424420609" sldId="2147483653"/>
          </pc:sldLayoutMkLst>
        </pc:sldLayoutChg>
        <pc:sldLayoutChg chg="setBg">
          <pc:chgData name="Stan Cox" userId="9376f276357bfffd" providerId="LiveId" clId="{B3AB0D42-9C8E-4327-B4D1-3C96FBF5D392}" dt="2023-03-03T23:45:18.164" v="8"/>
          <pc:sldLayoutMkLst>
            <pc:docMk/>
            <pc:sldMasterMk cId="3032669448" sldId="2147483648"/>
            <pc:sldLayoutMk cId="3424872322" sldId="2147483654"/>
          </pc:sldLayoutMkLst>
        </pc:sldLayoutChg>
        <pc:sldLayoutChg chg="setBg">
          <pc:chgData name="Stan Cox" userId="9376f276357bfffd" providerId="LiveId" clId="{B3AB0D42-9C8E-4327-B4D1-3C96FBF5D392}" dt="2023-03-03T23:45:18.164" v="8"/>
          <pc:sldLayoutMkLst>
            <pc:docMk/>
            <pc:sldMasterMk cId="3032669448" sldId="2147483648"/>
            <pc:sldLayoutMk cId="2075553320" sldId="2147483655"/>
          </pc:sldLayoutMkLst>
        </pc:sldLayoutChg>
        <pc:sldLayoutChg chg="setBg">
          <pc:chgData name="Stan Cox" userId="9376f276357bfffd" providerId="LiveId" clId="{B3AB0D42-9C8E-4327-B4D1-3C96FBF5D392}" dt="2023-03-03T23:45:18.164" v="8"/>
          <pc:sldLayoutMkLst>
            <pc:docMk/>
            <pc:sldMasterMk cId="3032669448" sldId="2147483648"/>
            <pc:sldLayoutMk cId="2248069150" sldId="2147483656"/>
          </pc:sldLayoutMkLst>
        </pc:sldLayoutChg>
        <pc:sldLayoutChg chg="setBg">
          <pc:chgData name="Stan Cox" userId="9376f276357bfffd" providerId="LiveId" clId="{B3AB0D42-9C8E-4327-B4D1-3C96FBF5D392}" dt="2023-03-03T23:45:18.164" v="8"/>
          <pc:sldLayoutMkLst>
            <pc:docMk/>
            <pc:sldMasterMk cId="3032669448" sldId="2147483648"/>
            <pc:sldLayoutMk cId="1509034547" sldId="2147483657"/>
          </pc:sldLayoutMkLst>
        </pc:sldLayoutChg>
        <pc:sldLayoutChg chg="setBg">
          <pc:chgData name="Stan Cox" userId="9376f276357bfffd" providerId="LiveId" clId="{B3AB0D42-9C8E-4327-B4D1-3C96FBF5D392}" dt="2023-03-03T23:45:18.164" v="8"/>
          <pc:sldLayoutMkLst>
            <pc:docMk/>
            <pc:sldMasterMk cId="3032669448" sldId="2147483648"/>
            <pc:sldLayoutMk cId="3740633628" sldId="2147483658"/>
          </pc:sldLayoutMkLst>
        </pc:sldLayoutChg>
        <pc:sldLayoutChg chg="setBg">
          <pc:chgData name="Stan Cox" userId="9376f276357bfffd" providerId="LiveId" clId="{B3AB0D42-9C8E-4327-B4D1-3C96FBF5D392}" dt="2023-03-03T23:45:18.164" v="8"/>
          <pc:sldLayoutMkLst>
            <pc:docMk/>
            <pc:sldMasterMk cId="3032669448" sldId="2147483648"/>
            <pc:sldLayoutMk cId="1911873340" sldId="214748365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70061D-20E1-873E-B6FA-B556D7A92B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z="2000" dirty="0">
                <a:latin typeface="Angeline Vintage" pitchFamily="2" charset="0"/>
              </a:rPr>
              <a:t>Freedom</a:t>
            </a:r>
            <a:r>
              <a:rPr lang="en-US" sz="2000" dirty="0"/>
              <a:t> </a:t>
            </a:r>
            <a:r>
              <a:rPr lang="en-US" sz="2400" dirty="0">
                <a:latin typeface="Bebas Neue" panose="020B0606020202050201" pitchFamily="34" charset="0"/>
              </a:rPr>
              <a:t>in Christ</a:t>
            </a:r>
            <a:endParaRPr lang="en-US" sz="2000" dirty="0">
              <a:latin typeface="Bebas Neue" panose="020B0606020202050201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91438A-E58C-CA83-BEF5-77849F3361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/>
              <a:t>March 5,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7D3702-64F7-3EC3-D0A5-3C4F1660C9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819034-B04D-F63D-D28C-E86853BC58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</a:t>
            </a:r>
            <a:fld id="{ACB1D0FB-C577-4EB6-B8C2-D091539A3A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75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075C5A-5F72-4A32-B794-0FEAD88272BD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093190-648E-47ED-8B6B-3C87308C0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59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Freedom in Christ</a:t>
            </a:r>
          </a:p>
          <a:p>
            <a:r>
              <a:rPr lang="en-US" b="1" dirty="0"/>
              <a:t>Introduction: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Want to begin by reading from John, as Jesus spoke to His Jewish brethren.</a:t>
            </a:r>
          </a:p>
          <a:p>
            <a:r>
              <a:rPr lang="en-US" b="1" dirty="0"/>
              <a:t>(John 8:31-36), </a:t>
            </a:r>
            <a:r>
              <a:rPr lang="en-US" i="1" dirty="0"/>
              <a:t>“Then Jesus said to those Jews who believed Him, “If you abide in My word, you are My disciples indeed.</a:t>
            </a:r>
            <a:r>
              <a:rPr lang="en-US" i="1" baseline="30000" dirty="0"/>
              <a:t> 32</a:t>
            </a:r>
            <a:r>
              <a:rPr lang="en-US" i="1" dirty="0"/>
              <a:t> And you shall know the truth, and the truth shall make you free.” </a:t>
            </a:r>
            <a:r>
              <a:rPr lang="en-US" i="1" baseline="30000" dirty="0"/>
              <a:t>33</a:t>
            </a:r>
            <a:r>
              <a:rPr lang="en-US" i="1" dirty="0"/>
              <a:t> They answered Him, “We are Abraham's descendants, and have never been in bondage to anyone. How can You say, ‘You will be made free’?” </a:t>
            </a:r>
            <a:r>
              <a:rPr lang="en-US" i="1" baseline="30000" dirty="0"/>
              <a:t>34</a:t>
            </a:r>
            <a:r>
              <a:rPr lang="en-US" i="1" dirty="0"/>
              <a:t> Jesus answered them, “Most assuredly, I say to you, whoever commits sin is a slave of sin.</a:t>
            </a:r>
            <a:r>
              <a:rPr lang="en-US" i="1" baseline="30000" dirty="0"/>
              <a:t> 35</a:t>
            </a:r>
            <a:r>
              <a:rPr lang="en-US" i="1" dirty="0"/>
              <a:t> And a slave does not abide in the house forever, but a son abides forever.</a:t>
            </a:r>
            <a:r>
              <a:rPr lang="en-US" i="1" baseline="30000" dirty="0"/>
              <a:t> 36</a:t>
            </a:r>
            <a:r>
              <a:rPr lang="en-US" i="1" dirty="0"/>
              <a:t> Therefore if the Son makes you free, you shall be free indeed.”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The concept of freedom was important to the Jews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God was their God, they did not accept that any nation or people had the right to exercise dominion over them.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(Note: it was for this reason that the Zealots of Jesus day had members who sought the overthrow of Rome).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“The truth will make you free!” (33). (They did not understand this as we do today).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Jesus meaning:  They were slaves to sin!  But, Jesus as God’s son promised freedom through His blood. “If the Son makes you free, you shall be free indeed.” (36).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 Son makes you free from the bondage of sin!</a:t>
            </a:r>
          </a:p>
          <a:p>
            <a:r>
              <a:rPr lang="en-US" b="1" i="0" dirty="0"/>
              <a:t>(Matthew 26:27-28), </a:t>
            </a:r>
            <a:r>
              <a:rPr lang="en-US" i="1" dirty="0"/>
              <a:t>“Then He took the cup, and gave thanks, and gave it to them, saying, “Drink from it, all of you.</a:t>
            </a:r>
            <a:r>
              <a:rPr lang="en-US" i="1" baseline="30000" dirty="0"/>
              <a:t> 28</a:t>
            </a:r>
            <a:r>
              <a:rPr lang="en-US" i="1" dirty="0"/>
              <a:t> For this is My blood of the new covenant, which is shed for many for the remission of sins.”</a:t>
            </a:r>
          </a:p>
          <a:p>
            <a:r>
              <a:rPr lang="en-US" b="1" i="0" dirty="0"/>
              <a:t>(1 John 2:1-2), </a:t>
            </a:r>
            <a:r>
              <a:rPr lang="en-US" i="1" dirty="0"/>
              <a:t>“My little children, these things I write to you, so that you may not sin. And if anyone sins, we have an Advocate with the Father, Jesus Christ the righteous.</a:t>
            </a:r>
            <a:r>
              <a:rPr lang="en-US" i="1" baseline="30000" dirty="0"/>
              <a:t> 2</a:t>
            </a:r>
            <a:r>
              <a:rPr lang="en-US" i="1" dirty="0"/>
              <a:t> And He Himself is the propitiation for our sins, and not for ours only but also for the whole world.”</a:t>
            </a:r>
          </a:p>
          <a:p>
            <a:r>
              <a:rPr lang="en-US" b="1" i="0" dirty="0"/>
              <a:t>(Hebrews 9:12), </a:t>
            </a:r>
            <a:r>
              <a:rPr lang="en-US" i="1" dirty="0"/>
              <a:t>“Not with the blood of goats and calves, but with His own blood He entered the Most Holy Place once for all, having obtained eternal redemption.”</a:t>
            </a:r>
          </a:p>
          <a:p>
            <a:r>
              <a:rPr lang="en-US" b="1" i="0" dirty="0"/>
              <a:t>(John 1:29), </a:t>
            </a:r>
            <a:r>
              <a:rPr lang="en-US" i="1" dirty="0"/>
              <a:t>“The next day John saw Jesus coming toward him, and said, “Behold! The Lamb of God who takes away the sin of the world!”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i="0" dirty="0"/>
              <a:t>When Jesus Christ frees us from sin, consider what that means with the following…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3190-648E-47ED-8B6B-3C87308C0B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62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Freedom in Christ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In Christ there is freedom from: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1" dirty="0"/>
              <a:t>Guilt</a:t>
            </a:r>
          </a:p>
          <a:p>
            <a:r>
              <a:rPr lang="en-US" b="1" dirty="0"/>
              <a:t>(Romans 8:1), </a:t>
            </a:r>
            <a:r>
              <a:rPr lang="en-US" b="0" i="1" dirty="0"/>
              <a:t>“There is therefore now </a:t>
            </a:r>
            <a:r>
              <a:rPr lang="en-US" b="0" i="1" u="sng" dirty="0"/>
              <a:t>no condemnation </a:t>
            </a:r>
            <a:r>
              <a:rPr lang="en-US" b="0" i="1" dirty="0"/>
              <a:t>to those who are in Christ Jesus, who do not walk according to the flesh, but according to the Spirit.”</a:t>
            </a:r>
          </a:p>
          <a:p>
            <a:pPr marL="1106481" lvl="2" indent="-174708">
              <a:buFont typeface="Arial" panose="020B0604020202020204" pitchFamily="34" charset="0"/>
              <a:buChar char="•"/>
            </a:pPr>
            <a:r>
              <a:rPr lang="en-US" b="0" i="0" dirty="0"/>
              <a:t>When the guilt of sin is removed by Jesus Christ, (justified), we can rejoice in our hope of eternal salvation.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1" dirty="0"/>
              <a:t>[CLICK] Satan's Dominion</a:t>
            </a:r>
          </a:p>
          <a:p>
            <a:r>
              <a:rPr lang="en-US" b="1" dirty="0"/>
              <a:t>(Colossians 1:13-14), </a:t>
            </a:r>
            <a:r>
              <a:rPr lang="en-US" b="0" i="1" dirty="0"/>
              <a:t>“He has delivered us from the power of darkness and conveyed us into the kingdom of the Son of His love,</a:t>
            </a:r>
            <a:r>
              <a:rPr lang="en-US" b="0" i="1" baseline="30000" dirty="0"/>
              <a:t> 14</a:t>
            </a:r>
            <a:r>
              <a:rPr lang="en-US" b="0" i="1" dirty="0"/>
              <a:t> in whom we have redemption through His blood, the forgiveness of sins.”</a:t>
            </a:r>
          </a:p>
          <a:p>
            <a:pPr marL="1106481" lvl="2" indent="-174708">
              <a:buFont typeface="Arial" panose="020B0604020202020204" pitchFamily="34" charset="0"/>
              <a:buChar char="•"/>
            </a:pPr>
            <a:r>
              <a:rPr lang="en-US" b="0" i="0" dirty="0"/>
              <a:t>Satan’s power is in the darkness. When we are walking in the light, Satan’s has no power over us!</a:t>
            </a:r>
          </a:p>
          <a:p>
            <a:pPr marL="1106481" lvl="2" indent="-174708">
              <a:buFont typeface="Arial" panose="020B0604020202020204" pitchFamily="34" charset="0"/>
              <a:buChar char="•"/>
            </a:pPr>
            <a:r>
              <a:rPr lang="en-US" b="0" i="0" dirty="0"/>
              <a:t>Remember, Satan is only effective if we let Him be.  Resist him, and he will flee from you (James 4:7)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1" dirty="0"/>
              <a:t>[CLICK] Fear of death</a:t>
            </a:r>
          </a:p>
          <a:p>
            <a:r>
              <a:rPr lang="en-US" b="1" dirty="0"/>
              <a:t>(2 Timothy 1:10), [God’s redemptive work from the beginning], </a:t>
            </a:r>
            <a:r>
              <a:rPr lang="en-US" b="0" i="1" dirty="0"/>
              <a:t>“but has now been revealed by the appearing of our Savior Jesus Christ, </a:t>
            </a:r>
            <a:r>
              <a:rPr lang="en-US" b="0" i="1" u="sng" dirty="0"/>
              <a:t>who has abolished death and brought life and immortality</a:t>
            </a:r>
            <a:r>
              <a:rPr lang="en-US" b="0" i="1" dirty="0"/>
              <a:t> to light through the gospel.”</a:t>
            </a:r>
          </a:p>
          <a:p>
            <a:pPr marL="1106481" lvl="2" indent="-174708">
              <a:buFont typeface="Arial" panose="020B0604020202020204" pitchFamily="34" charset="0"/>
              <a:buChar char="•"/>
            </a:pPr>
            <a:r>
              <a:rPr lang="en-US" b="0" i="0" dirty="0"/>
              <a:t>Consider, as the faithful, we are immortal (in a moment, in the twinkling of an eye, we will be changed!) (cf. 1 Cor. 15:51-52)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1" dirty="0"/>
              <a:t>[CLICK] The curse of the law</a:t>
            </a:r>
          </a:p>
          <a:p>
            <a:r>
              <a:rPr lang="en-US" b="1" dirty="0"/>
              <a:t>(Galatians 3:13-14), </a:t>
            </a:r>
            <a:r>
              <a:rPr lang="en-US" b="0" i="1" dirty="0"/>
              <a:t>“Christ has redeemed us from the curse of the law, having become a curse for us (for it is written, “Cursed is everyone who hangs on a tree”),</a:t>
            </a:r>
            <a:r>
              <a:rPr lang="en-US" b="0" i="1" baseline="30000" dirty="0"/>
              <a:t> 14</a:t>
            </a:r>
            <a:r>
              <a:rPr lang="en-US" b="0" i="1" dirty="0"/>
              <a:t> that the blessing of Abraham might come upon the Gentiles in Christ Jesus, that we might receive the promise of the Spirit through faith.”</a:t>
            </a:r>
          </a:p>
          <a:p>
            <a:pPr marL="1106481" lvl="2" indent="-174708">
              <a:buFont typeface="Arial" panose="020B0604020202020204" pitchFamily="34" charset="0"/>
              <a:buChar char="•"/>
            </a:pPr>
            <a:r>
              <a:rPr lang="en-US" b="0" i="0" dirty="0"/>
              <a:t>The curse of the law was sin, as there was not provision for ultimate forgiveness apart from Christ.  It was the enmity. </a:t>
            </a:r>
          </a:p>
          <a:p>
            <a:pPr marL="1106481" lvl="2" indent="-174708">
              <a:buFont typeface="Arial" panose="020B0604020202020204" pitchFamily="34" charset="0"/>
              <a:buChar char="•"/>
            </a:pPr>
            <a:r>
              <a:rPr lang="en-US" b="0" i="0" dirty="0"/>
              <a:t>So, with Christ’s shed blood, He did what the Law could not in and of itself.  Bring us to God, both Jew and Gentile.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1" dirty="0"/>
              <a:t>[CLICK] Shame</a:t>
            </a:r>
          </a:p>
          <a:p>
            <a:r>
              <a:rPr lang="en-US" b="1" dirty="0"/>
              <a:t>(Romans 10:11-13), </a:t>
            </a:r>
            <a:r>
              <a:rPr lang="en-US" b="0" i="1" dirty="0"/>
              <a:t>“For the Scripture says, “Whoever believes on Him will not be put to shame.”</a:t>
            </a:r>
            <a:r>
              <a:rPr lang="en-US" b="0" i="1" baseline="30000" dirty="0"/>
              <a:t> 12</a:t>
            </a:r>
            <a:r>
              <a:rPr lang="en-US" b="0" i="1" dirty="0"/>
              <a:t> For there is no distinction between Jew and Greek, for the same Lord over all is rich to all who call upon Him.</a:t>
            </a:r>
            <a:r>
              <a:rPr lang="en-US" b="0" i="1" baseline="30000" dirty="0"/>
              <a:t> 13</a:t>
            </a:r>
            <a:r>
              <a:rPr lang="en-US" b="0" i="1" dirty="0"/>
              <a:t> For “whoever calls on the name of the Lord shall be saved.”</a:t>
            </a:r>
          </a:p>
          <a:p>
            <a:pPr marL="1106481" lvl="2" indent="-174708">
              <a:buFont typeface="Arial" panose="020B0604020202020204" pitchFamily="34" charset="0"/>
              <a:buChar char="•"/>
            </a:pPr>
            <a:r>
              <a:rPr lang="en-US" b="0" dirty="0"/>
              <a:t>The guilt of sin is humiliating!</a:t>
            </a:r>
          </a:p>
          <a:p>
            <a:pPr marL="1106481" lvl="2" indent="-174708">
              <a:buFont typeface="Arial" panose="020B0604020202020204" pitchFamily="34" charset="0"/>
              <a:buChar char="•"/>
            </a:pPr>
            <a:r>
              <a:rPr lang="en-US" b="0" dirty="0"/>
              <a:t>With the removal of the guilt and bondage, anyone (Jew and Greek) no longer has reason to be ashamed, but to rejoice in our bounty!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1"/>
              <a:t>[CLICK] The </a:t>
            </a:r>
            <a:r>
              <a:rPr lang="en-US" b="1" dirty="0"/>
              <a:t>power of sin</a:t>
            </a:r>
          </a:p>
          <a:p>
            <a:r>
              <a:rPr lang="en-US" b="1" dirty="0"/>
              <a:t>(Romans 6:22-23), </a:t>
            </a:r>
            <a:r>
              <a:rPr lang="en-US" b="0" i="1" dirty="0"/>
              <a:t>“But now having been set free from sin, and having become slaves of God, you have your fruit to holiness, and the end, everlasting life.</a:t>
            </a:r>
            <a:r>
              <a:rPr lang="en-US" b="0" i="1" baseline="30000" dirty="0"/>
              <a:t> 23</a:t>
            </a:r>
            <a:r>
              <a:rPr lang="en-US" b="0" i="1" dirty="0"/>
              <a:t> For the wages of sin is death, but the gift of God is eternal life in Christ Jesus our Lord.”</a:t>
            </a:r>
          </a:p>
          <a:p>
            <a:pPr marL="1106481" lvl="2" indent="-174708">
              <a:buFont typeface="Arial" panose="020B0604020202020204" pitchFamily="34" charset="0"/>
              <a:buChar char="•"/>
            </a:pPr>
            <a:r>
              <a:rPr lang="en-US" b="0" i="1" dirty="0"/>
              <a:t>“set free.” </a:t>
            </a:r>
            <a:r>
              <a:rPr lang="en-US" b="0" i="0" dirty="0"/>
              <a:t>No dominion, save from the Lord Himself.  Sin brings death, Jesus brings life!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3190-648E-47ED-8B6B-3C87308C0B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Conclusion: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Remember the part we play for brethren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We can help one another escape the bondage from sin</a:t>
            </a:r>
          </a:p>
          <a:p>
            <a:r>
              <a:rPr lang="en-US" b="1" dirty="0"/>
              <a:t>(Galatians 6:1-2), </a:t>
            </a:r>
            <a:r>
              <a:rPr lang="en-US" i="1" dirty="0"/>
              <a:t>“Brethren, if a man is overtaken in any trespass, you who are spiritual restore such a one in a spirit of gentleness, considering yourself lest you also be tempted.</a:t>
            </a:r>
            <a:r>
              <a:rPr lang="en-US" i="1" baseline="30000" dirty="0"/>
              <a:t> 2</a:t>
            </a:r>
            <a:r>
              <a:rPr lang="en-US" i="1" dirty="0"/>
              <a:t> Bear one another's burdens, and so fulfill the law of Christ.”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Remember:</a:t>
            </a:r>
          </a:p>
          <a:p>
            <a:r>
              <a:rPr lang="en-US" b="1" dirty="0"/>
              <a:t>(John 8:36), </a:t>
            </a:r>
            <a:r>
              <a:rPr lang="en-US" i="1" dirty="0"/>
              <a:t>“Therefore if the son makes you free, you shall be free indeed.”</a:t>
            </a:r>
          </a:p>
          <a:p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3190-648E-47ED-8B6B-3C87308C0B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1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AA7FB-FCEB-CDD9-E74D-6433B587B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8294C-1E11-5B97-3B15-C4BC30D62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42FEC-EA70-9E89-2345-A89E647D9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991D-76D3-4455-BEC2-9D940AE77088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C3CBA-5A0B-8A4E-35C2-589F527B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52BAB-0C51-8E23-79A6-B213B9B5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537E-9E15-47CE-BF54-9F45B35F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3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B34B-68AD-5691-A8DB-F1A306FF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C76B4C-171C-6706-8CAC-96F49966E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82DDA-7537-2DE8-AD79-04D560DC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991D-76D3-4455-BEC2-9D940AE77088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47E2D-C029-1EE0-9241-327E15941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A270A-7FDA-2B7E-0651-74CF7FC9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537E-9E15-47CE-BF54-9F45B35F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456C5-53FF-8280-7EEC-46F3C1722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0AFD7-4C4A-6199-5A9B-1D38FA424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0D0D8-B216-FED8-DD1F-081B34C0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991D-76D3-4455-BEC2-9D940AE77088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2B3E9-C049-FC7A-61DE-8CF5F6367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4C995-D584-40E0-F3CF-57E1A4B2B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537E-9E15-47CE-BF54-9F45B35F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7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5606-8DF2-371B-7C72-8486A48AB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168B5-339B-D083-CD95-A82638AE0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7A22C-7BA0-B99B-B5E4-A3F15F8E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991D-76D3-4455-BEC2-9D940AE77088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D0D45-1286-5ADE-26E8-455850E35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720AE-B51C-14F8-A1E6-6880C6E6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537E-9E15-47CE-BF54-9F45B35F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8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344D3-B215-42A2-4A0F-5AD6E4FA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CB9A2-043D-A560-9829-4C0503175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5DF5E-B15A-0948-F352-D638638C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991D-76D3-4455-BEC2-9D940AE77088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118CB-AAE5-6610-42E4-F84EF211C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49124-4B74-520B-063C-6E5ABF46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537E-9E15-47CE-BF54-9F45B35F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8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229B6-DA17-5E5B-67B0-10F8AE1CE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96B21-3791-8EC2-2A51-BEFD0F367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0F3D7-9840-9B92-CCF0-55E19B322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A6BED-94BC-4054-1F17-B9BF0FC5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991D-76D3-4455-BEC2-9D940AE77088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9F67C-439E-3187-C94E-843F31F56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7E57F-E416-B229-BBF4-F557DDE1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537E-9E15-47CE-BF54-9F45B35F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7946A-D379-B179-424C-6FEBC2A5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728F2-43A5-A3D7-14DB-80E7823F7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45B0F-947E-97AD-A22F-A20E5D17F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70CB9-B509-FE1D-21D0-2C41BF71C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3E68BE-10D3-AEDB-2565-1B841E04D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B0FF87-5AE3-3FD9-D477-A0A095147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991D-76D3-4455-BEC2-9D940AE77088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B2A749-5DC9-E99A-B275-47EAD1173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E2AD14-3BC7-2613-5B8A-AD20AD9E5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537E-9E15-47CE-BF54-9F45B35F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2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79056-AAA8-AF70-7D5F-EA5F27EB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3112CB-9698-9E8D-E064-64CA9C735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991D-76D3-4455-BEC2-9D940AE77088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62BD8-75B5-D282-1974-AC387978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9A2003-404C-CAD3-F495-0BF04901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537E-9E15-47CE-BF54-9F45B35F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7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2684BD-5252-82BC-8A6B-9737F2BD9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991D-76D3-4455-BEC2-9D940AE77088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9968F-08B1-8EB7-2E43-318C3B865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75F18-EE53-2296-F381-1B5D832B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537E-9E15-47CE-BF54-9F45B35F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5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441B4-2E1E-0489-7328-85B2C63A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6FA40-B380-9115-D8BC-D6668D17B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3B208-0140-7657-7551-4927694F7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F9E00-317F-C788-C6D2-9502454B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991D-76D3-4455-BEC2-9D940AE77088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86E6C-7712-4BF5-74CC-21CE22030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5AC77-833C-5092-80FF-A1BB818E7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537E-9E15-47CE-BF54-9F45B35F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6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F9146-205C-CDFD-DDAE-71B62E557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C1664A-4A98-F517-5FF5-4B8356B583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0E31D-1E10-758E-594E-1AD7178A2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F10C5-37A3-2BDB-277E-91AE2E873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991D-76D3-4455-BEC2-9D940AE77088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0F91B-7B5C-F3D4-C4F5-C6126EB8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3FABF-3948-2710-7879-E3EE2382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537E-9E15-47CE-BF54-9F45B35F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DEDD7-CA1C-A117-D350-EA43C5911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89A24-E5E8-56BA-2C41-719A1491A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5858C-AF4B-66D9-1DBA-66A407CCE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6991D-76D3-4455-BEC2-9D940AE77088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95EB5-E8A5-6E2A-F9FC-9F897D430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B652E-B886-575C-401C-BC6300031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D537E-9E15-47CE-BF54-9F45B35F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6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B31CF-8AA2-9B35-060C-B67FD3E56E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D46DB-0F62-A1CB-AE59-5E6F060E70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hand holding a butterfly&#10;&#10;Description automatically generated with low confidence">
            <a:extLst>
              <a:ext uri="{FF2B5EF4-FFF2-40B4-BE49-F238E27FC236}">
                <a16:creationId xmlns:a16="http://schemas.microsoft.com/office/drawing/2014/main" id="{8516982A-D5D5-1CE4-9204-5D6D4A645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12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  <a14:imgEffect>
                      <a14:sharpenSoften amount="-100000"/>
                    </a14:imgEffect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B31CF-8AA2-9B35-060C-B67FD3E56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81" y="120461"/>
            <a:ext cx="10917046" cy="1325563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eline Vintage" pitchFamily="2" charset="0"/>
              </a:rPr>
              <a:t>Freedom 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in Christ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A45D2-98F8-7327-0AA8-8E6741D1F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761" y="2286037"/>
            <a:ext cx="5595239" cy="4187951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Guilt</a:t>
            </a:r>
          </a:p>
          <a:p>
            <a:pPr marL="457200" lvl="1" indent="0"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(Romans 8:1)</a:t>
            </a:r>
          </a:p>
          <a:p>
            <a:pPr marL="401638" indent="-401638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Dominion</a:t>
            </a:r>
          </a:p>
          <a:p>
            <a:pPr marL="457200" lvl="1" indent="0"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(Colossians 1:13-14)</a:t>
            </a:r>
          </a:p>
          <a:p>
            <a:pPr marL="401638" indent="-401638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 of Death</a:t>
            </a:r>
          </a:p>
          <a:p>
            <a:pPr marL="457200" lvl="1" indent="0"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Timothy 1:10)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8EB98-D5D3-DE6A-AE4D-A97ACF5E7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52928" y="1176434"/>
            <a:ext cx="6821424" cy="1325562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Christ, there is freedom from…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D8CC6F-6C48-BB33-7D98-274072E5D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66206" y="2286037"/>
            <a:ext cx="5792089" cy="4114800"/>
          </a:xfrm>
        </p:spPr>
        <p:txBody>
          <a:bodyPr>
            <a:normAutofit/>
          </a:bodyPr>
          <a:lstStyle/>
          <a:p>
            <a:pPr marL="401638" indent="-401638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Curse of the Law</a:t>
            </a:r>
          </a:p>
          <a:p>
            <a:pPr marL="457200" lvl="1" indent="0"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(Galatians 3:13-14)</a:t>
            </a:r>
          </a:p>
          <a:p>
            <a:pPr marL="401638" indent="-401638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Shame</a:t>
            </a:r>
          </a:p>
          <a:p>
            <a:pPr marL="457200" lvl="1" indent="0"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(Romans 10:11-13)</a:t>
            </a:r>
          </a:p>
          <a:p>
            <a:pPr marL="401638" indent="-401638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Power of Sin</a:t>
            </a:r>
          </a:p>
          <a:p>
            <a:pPr marL="457200" lvl="1" indent="0"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(Romans 6:22-23)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C005A7-F463-1B20-2A9B-C03D236982EB}"/>
              </a:ext>
            </a:extLst>
          </p:cNvPr>
          <p:cNvSpPr/>
          <p:nvPr/>
        </p:nvSpPr>
        <p:spPr>
          <a:xfrm>
            <a:off x="1152144" y="165247"/>
            <a:ext cx="9747504" cy="1700784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B31CF-8AA2-9B35-060C-B67FD3E56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184" y="457199"/>
            <a:ext cx="6437376" cy="3822193"/>
          </a:xfrm>
          <a:solidFill>
            <a:schemeClr val="accent1">
              <a:lumMod val="20000"/>
              <a:lumOff val="80000"/>
              <a:alpha val="39000"/>
            </a:schemeClr>
          </a:solidFill>
          <a:effectLst>
            <a:softEdge rad="63500"/>
          </a:effectLst>
        </p:spPr>
        <p:txBody>
          <a:bodyPr lIns="274320" tIns="274320" rIns="274320" bIns="274320" anchor="t">
            <a:normAutofit fontScale="90000"/>
          </a:bodyPr>
          <a:lstStyle/>
          <a:p>
            <a:pPr algn="l"/>
            <a:r>
              <a:rPr lang="en-US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Conclusion</a:t>
            </a:r>
            <a:b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</a:br>
            <a:r>
              <a:rPr lang="en-US" sz="4900" dirty="0">
                <a:solidFill>
                  <a:srgbClr val="002060"/>
                </a:solidFill>
                <a:latin typeface="Bebas Neue" panose="020B0606020202050201" pitchFamily="34" charset="0"/>
              </a:rPr>
              <a:t>     </a:t>
            </a:r>
            <a:r>
              <a:rPr lang="en-US" sz="4900" dirty="0">
                <a:solidFill>
                  <a:srgbClr val="002060"/>
                </a:solidFill>
                <a:latin typeface="+mn-lt"/>
              </a:rPr>
              <a:t>Let us help one another to obtain freedom from the bondage of sin!</a:t>
            </a:r>
            <a:br>
              <a:rPr lang="en-US" sz="4900" dirty="0">
                <a:solidFill>
                  <a:srgbClr val="002060"/>
                </a:solidFill>
                <a:latin typeface="+mn-lt"/>
              </a:rPr>
            </a:br>
            <a:r>
              <a:rPr lang="en-US" sz="4900" dirty="0">
                <a:solidFill>
                  <a:srgbClr val="002060"/>
                </a:solidFill>
                <a:latin typeface="+mn-lt"/>
              </a:rPr>
              <a:t>                   (Galatians 6:1)</a:t>
            </a:r>
            <a:endParaRPr lang="en-US" sz="4800" dirty="0">
              <a:solidFill>
                <a:srgbClr val="002060"/>
              </a:solidFill>
              <a:latin typeface="Bebas Neue" panose="020B0606020202050201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D46DB-0F62-A1CB-AE59-5E6F060E7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52560" y="5430839"/>
            <a:ext cx="2645664" cy="969962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rgbClr val="002060"/>
                </a:solidFill>
                <a:latin typeface="Bebas Neue" panose="020B0606020202050201" pitchFamily="34" charset="0"/>
              </a:rPr>
              <a:t>John 8:36</a:t>
            </a:r>
          </a:p>
        </p:txBody>
      </p:sp>
    </p:spTree>
    <p:extLst>
      <p:ext uri="{BB962C8B-B14F-4D97-AF65-F5344CB8AC3E}">
        <p14:creationId xmlns:p14="http://schemas.microsoft.com/office/powerpoint/2010/main" val="1530669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1218</Words>
  <Application>Microsoft Office PowerPoint</Application>
  <PresentationFormat>Widescreen</PresentationFormat>
  <Paragraphs>63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 Light</vt:lpstr>
      <vt:lpstr>Bebas Neue</vt:lpstr>
      <vt:lpstr>Calibri</vt:lpstr>
      <vt:lpstr>Arial</vt:lpstr>
      <vt:lpstr>Angeline Vintage</vt:lpstr>
      <vt:lpstr>Office Theme</vt:lpstr>
      <vt:lpstr>PowerPoint Presentation</vt:lpstr>
      <vt:lpstr>Freedom  in Christ</vt:lpstr>
      <vt:lpstr>Conclusion      Let us help one another to obtain freedom from the bondage of sin!                    (Galatians 6:1)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Cox</dc:creator>
  <cp:lastModifiedBy>Stan Cox</cp:lastModifiedBy>
  <cp:revision>1</cp:revision>
  <cp:lastPrinted>2023-03-05T02:40:56Z</cp:lastPrinted>
  <dcterms:created xsi:type="dcterms:W3CDTF">2023-03-03T22:58:15Z</dcterms:created>
  <dcterms:modified xsi:type="dcterms:W3CDTF">2023-03-05T02:50:56Z</dcterms:modified>
</cp:coreProperties>
</file>