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60" r:id="rId3"/>
    <p:sldId id="269" r:id="rId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2E20"/>
    <a:srgbClr val="CBAB6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E6E87-A8EB-4381-A913-9538C39A6A3A}" v="66" dt="2023-04-16T02:12:54.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3512" autoAdjust="0"/>
  </p:normalViewPr>
  <p:slideViewPr>
    <p:cSldViewPr>
      <p:cViewPr varScale="1">
        <p:scale>
          <a:sx n="32" d="100"/>
          <a:sy n="32" d="100"/>
        </p:scale>
        <p:origin x="1205" y="38"/>
      </p:cViewPr>
      <p:guideLst>
        <p:guide orient="horz" pos="2160"/>
        <p:guide pos="3840"/>
      </p:guideLst>
    </p:cSldViewPr>
  </p:slideViewPr>
  <p:notesTextViewPr>
    <p:cViewPr>
      <p:scale>
        <a:sx n="100" d="100"/>
        <a:sy n="100" d="100"/>
      </p:scale>
      <p:origin x="0" y="0"/>
    </p:cViewPr>
  </p:notesTextViewPr>
  <p:notesViewPr>
    <p:cSldViewPr>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19AE6E87-A8EB-4381-A913-9538C39A6A3A}"/>
    <pc:docChg chg="undo custSel delSld modSld sldOrd modMainMaster modNotesMaster modHandout">
      <pc:chgData name="Stan Cox" userId="9376f276357bfffd" providerId="LiveId" clId="{19AE6E87-A8EB-4381-A913-9538C39A6A3A}" dt="2023-04-16T02:23:45.754" v="1564" actId="113"/>
      <pc:docMkLst>
        <pc:docMk/>
      </pc:docMkLst>
      <pc:sldChg chg="addSp delSp modSp mod modTransition setBg modNotesTx">
        <pc:chgData name="Stan Cox" userId="9376f276357bfffd" providerId="LiveId" clId="{19AE6E87-A8EB-4381-A913-9538C39A6A3A}" dt="2023-04-16T02:06:20.935" v="1104" actId="114"/>
        <pc:sldMkLst>
          <pc:docMk/>
          <pc:sldMk cId="0" sldId="256"/>
        </pc:sldMkLst>
        <pc:spChg chg="add del mod">
          <ac:chgData name="Stan Cox" userId="9376f276357bfffd" providerId="LiveId" clId="{19AE6E87-A8EB-4381-A913-9538C39A6A3A}" dt="2023-04-16T01:40:54.261" v="251" actId="478"/>
          <ac:spMkLst>
            <pc:docMk/>
            <pc:sldMk cId="0" sldId="256"/>
            <ac:spMk id="2" creationId="{96C365C1-B6BB-FED9-4085-8F38A4E8A1E4}"/>
          </ac:spMkLst>
        </pc:spChg>
        <pc:spChg chg="add mod">
          <ac:chgData name="Stan Cox" userId="9376f276357bfffd" providerId="LiveId" clId="{19AE6E87-A8EB-4381-A913-9538C39A6A3A}" dt="2023-04-16T01:44:40.689" v="324" actId="1076"/>
          <ac:spMkLst>
            <pc:docMk/>
            <pc:sldMk cId="0" sldId="256"/>
            <ac:spMk id="3" creationId="{DF3E0809-AA0A-EBAF-1ED2-7CE2490AC404}"/>
          </ac:spMkLst>
        </pc:spChg>
        <pc:spChg chg="del mod">
          <ac:chgData name="Stan Cox" userId="9376f276357bfffd" providerId="LiveId" clId="{19AE6E87-A8EB-4381-A913-9538C39A6A3A}" dt="2023-04-16T01:40:46.996" v="249" actId="478"/>
          <ac:spMkLst>
            <pc:docMk/>
            <pc:sldMk cId="0" sldId="256"/>
            <ac:spMk id="2050" creationId="{2683EB19-1F29-A79F-90C7-394DB1997C0E}"/>
          </ac:spMkLst>
        </pc:spChg>
        <pc:spChg chg="del mod">
          <ac:chgData name="Stan Cox" userId="9376f276357bfffd" providerId="LiveId" clId="{19AE6E87-A8EB-4381-A913-9538C39A6A3A}" dt="2023-04-16T01:40:50.661" v="250" actId="478"/>
          <ac:spMkLst>
            <pc:docMk/>
            <pc:sldMk cId="0" sldId="256"/>
            <ac:spMk id="2051" creationId="{F3E099FA-51CA-DE71-8277-A126B1DC8F24}"/>
          </ac:spMkLst>
        </pc:spChg>
        <pc:picChg chg="add mod ord">
          <ac:chgData name="Stan Cox" userId="9376f276357bfffd" providerId="LiveId" clId="{19AE6E87-A8EB-4381-A913-9538C39A6A3A}" dt="2023-04-16T01:43:25.544" v="315" actId="1076"/>
          <ac:picMkLst>
            <pc:docMk/>
            <pc:sldMk cId="0" sldId="256"/>
            <ac:picMk id="5" creationId="{5FF522CD-A5E3-24B0-8DE4-9F2CD4D24290}"/>
          </ac:picMkLst>
        </pc:picChg>
      </pc:sldChg>
      <pc:sldChg chg="modSp del">
        <pc:chgData name="Stan Cox" userId="9376f276357bfffd" providerId="LiveId" clId="{19AE6E87-A8EB-4381-A913-9538C39A6A3A}" dt="2023-04-16T02:11:46.797" v="1170" actId="47"/>
        <pc:sldMkLst>
          <pc:docMk/>
          <pc:sldMk cId="0" sldId="257"/>
        </pc:sldMkLst>
        <pc:spChg chg="mod">
          <ac:chgData name="Stan Cox" userId="9376f276357bfffd" providerId="LiveId" clId="{19AE6E87-A8EB-4381-A913-9538C39A6A3A}" dt="2023-04-16T01:19:40.547" v="0"/>
          <ac:spMkLst>
            <pc:docMk/>
            <pc:sldMk cId="0" sldId="257"/>
            <ac:spMk id="3074" creationId="{7CCFA5FD-221A-0994-FF90-2289EA50B92F}"/>
          </ac:spMkLst>
        </pc:spChg>
        <pc:spChg chg="mod">
          <ac:chgData name="Stan Cox" userId="9376f276357bfffd" providerId="LiveId" clId="{19AE6E87-A8EB-4381-A913-9538C39A6A3A}" dt="2023-04-16T01:19:40.547" v="0"/>
          <ac:spMkLst>
            <pc:docMk/>
            <pc:sldMk cId="0" sldId="257"/>
            <ac:spMk id="3075" creationId="{F1F29D70-3D68-CDD5-74A5-CCF40A727E93}"/>
          </ac:spMkLst>
        </pc:spChg>
      </pc:sldChg>
      <pc:sldChg chg="modSp del">
        <pc:chgData name="Stan Cox" userId="9376f276357bfffd" providerId="LiveId" clId="{19AE6E87-A8EB-4381-A913-9538C39A6A3A}" dt="2023-04-16T02:11:46.797" v="1170" actId="47"/>
        <pc:sldMkLst>
          <pc:docMk/>
          <pc:sldMk cId="0" sldId="258"/>
        </pc:sldMkLst>
        <pc:spChg chg="mod">
          <ac:chgData name="Stan Cox" userId="9376f276357bfffd" providerId="LiveId" clId="{19AE6E87-A8EB-4381-A913-9538C39A6A3A}" dt="2023-04-16T01:19:40.547" v="0"/>
          <ac:spMkLst>
            <pc:docMk/>
            <pc:sldMk cId="0" sldId="258"/>
            <ac:spMk id="6146" creationId="{4DFDFDBE-1565-38C4-9766-876299A5E1FF}"/>
          </ac:spMkLst>
        </pc:spChg>
        <pc:spChg chg="mod">
          <ac:chgData name="Stan Cox" userId="9376f276357bfffd" providerId="LiveId" clId="{19AE6E87-A8EB-4381-A913-9538C39A6A3A}" dt="2023-04-16T01:19:40.547" v="0"/>
          <ac:spMkLst>
            <pc:docMk/>
            <pc:sldMk cId="0" sldId="258"/>
            <ac:spMk id="6147" creationId="{5AC63721-C716-4167-F02D-DC9900FD5F80}"/>
          </ac:spMkLst>
        </pc:spChg>
      </pc:sldChg>
      <pc:sldChg chg="modSp del">
        <pc:chgData name="Stan Cox" userId="9376f276357bfffd" providerId="LiveId" clId="{19AE6E87-A8EB-4381-A913-9538C39A6A3A}" dt="2023-04-16T02:11:46.797" v="1170" actId="47"/>
        <pc:sldMkLst>
          <pc:docMk/>
          <pc:sldMk cId="0" sldId="259"/>
        </pc:sldMkLst>
        <pc:spChg chg="mod">
          <ac:chgData name="Stan Cox" userId="9376f276357bfffd" providerId="LiveId" clId="{19AE6E87-A8EB-4381-A913-9538C39A6A3A}" dt="2023-04-16T01:19:40.547" v="0"/>
          <ac:spMkLst>
            <pc:docMk/>
            <pc:sldMk cId="0" sldId="259"/>
            <ac:spMk id="8194" creationId="{42F6FF35-E9BA-77F4-50FD-C5DFDDC69065}"/>
          </ac:spMkLst>
        </pc:spChg>
        <pc:spChg chg="mod">
          <ac:chgData name="Stan Cox" userId="9376f276357bfffd" providerId="LiveId" clId="{19AE6E87-A8EB-4381-A913-9538C39A6A3A}" dt="2023-04-16T01:19:40.547" v="0"/>
          <ac:spMkLst>
            <pc:docMk/>
            <pc:sldMk cId="0" sldId="259"/>
            <ac:spMk id="8195" creationId="{8ED9ADD9-D945-7833-A53C-5F43B7963C29}"/>
          </ac:spMkLst>
        </pc:spChg>
      </pc:sldChg>
      <pc:sldChg chg="modSp mod ord modTransition modAnim modNotesTx">
        <pc:chgData name="Stan Cox" userId="9376f276357bfffd" providerId="LiveId" clId="{19AE6E87-A8EB-4381-A913-9538C39A6A3A}" dt="2023-04-16T02:23:23.304" v="1559" actId="114"/>
        <pc:sldMkLst>
          <pc:docMk/>
          <pc:sldMk cId="0" sldId="260"/>
        </pc:sldMkLst>
        <pc:spChg chg="mod">
          <ac:chgData name="Stan Cox" userId="9376f276357bfffd" providerId="LiveId" clId="{19AE6E87-A8EB-4381-A913-9538C39A6A3A}" dt="2023-04-16T01:48:02.896" v="420" actId="404"/>
          <ac:spMkLst>
            <pc:docMk/>
            <pc:sldMk cId="0" sldId="260"/>
            <ac:spMk id="12290" creationId="{6549DD8C-C187-BCCB-02E7-620B5D5283CB}"/>
          </ac:spMkLst>
        </pc:spChg>
        <pc:spChg chg="mod">
          <ac:chgData name="Stan Cox" userId="9376f276357bfffd" providerId="LiveId" clId="{19AE6E87-A8EB-4381-A913-9538C39A6A3A}" dt="2023-04-16T01:55:26.900" v="524" actId="1036"/>
          <ac:spMkLst>
            <pc:docMk/>
            <pc:sldMk cId="0" sldId="260"/>
            <ac:spMk id="12291" creationId="{5B33F209-E384-5F44-DFF7-997D2D79C5BF}"/>
          </ac:spMkLst>
        </pc:spChg>
      </pc:sldChg>
      <pc:sldChg chg="modSp del">
        <pc:chgData name="Stan Cox" userId="9376f276357bfffd" providerId="LiveId" clId="{19AE6E87-A8EB-4381-A913-9538C39A6A3A}" dt="2023-04-16T02:11:46.797" v="1170" actId="47"/>
        <pc:sldMkLst>
          <pc:docMk/>
          <pc:sldMk cId="0" sldId="261"/>
        </pc:sldMkLst>
        <pc:spChg chg="mod">
          <ac:chgData name="Stan Cox" userId="9376f276357bfffd" providerId="LiveId" clId="{19AE6E87-A8EB-4381-A913-9538C39A6A3A}" dt="2023-04-16T01:19:40.547" v="0"/>
          <ac:spMkLst>
            <pc:docMk/>
            <pc:sldMk cId="0" sldId="261"/>
            <ac:spMk id="4098" creationId="{2A05B768-33E4-5EBC-D668-06669808FBFD}"/>
          </ac:spMkLst>
        </pc:spChg>
        <pc:spChg chg="mod">
          <ac:chgData name="Stan Cox" userId="9376f276357bfffd" providerId="LiveId" clId="{19AE6E87-A8EB-4381-A913-9538C39A6A3A}" dt="2023-04-16T01:19:40.547" v="0"/>
          <ac:spMkLst>
            <pc:docMk/>
            <pc:sldMk cId="0" sldId="261"/>
            <ac:spMk id="4099" creationId="{033E80A7-FE13-A0FF-763E-140E714D7408}"/>
          </ac:spMkLst>
        </pc:spChg>
        <pc:picChg chg="mod">
          <ac:chgData name="Stan Cox" userId="9376f276357bfffd" providerId="LiveId" clId="{19AE6E87-A8EB-4381-A913-9538C39A6A3A}" dt="2023-04-16T01:19:40.547" v="0"/>
          <ac:picMkLst>
            <pc:docMk/>
            <pc:sldMk cId="0" sldId="261"/>
            <ac:picMk id="4100" creationId="{37E6B56C-8768-C75A-48F9-62187A453387}"/>
          </ac:picMkLst>
        </pc:picChg>
      </pc:sldChg>
      <pc:sldChg chg="modSp del">
        <pc:chgData name="Stan Cox" userId="9376f276357bfffd" providerId="LiveId" clId="{19AE6E87-A8EB-4381-A913-9538C39A6A3A}" dt="2023-04-16T02:11:46.797" v="1170" actId="47"/>
        <pc:sldMkLst>
          <pc:docMk/>
          <pc:sldMk cId="0" sldId="262"/>
        </pc:sldMkLst>
        <pc:spChg chg="mod">
          <ac:chgData name="Stan Cox" userId="9376f276357bfffd" providerId="LiveId" clId="{19AE6E87-A8EB-4381-A913-9538C39A6A3A}" dt="2023-04-16T01:19:40.547" v="0"/>
          <ac:spMkLst>
            <pc:docMk/>
            <pc:sldMk cId="0" sldId="262"/>
            <ac:spMk id="5122" creationId="{3F224E00-438A-EA06-D297-7C7FB21D8324}"/>
          </ac:spMkLst>
        </pc:spChg>
        <pc:spChg chg="mod">
          <ac:chgData name="Stan Cox" userId="9376f276357bfffd" providerId="LiveId" clId="{19AE6E87-A8EB-4381-A913-9538C39A6A3A}" dt="2023-04-16T01:19:40.547" v="0"/>
          <ac:spMkLst>
            <pc:docMk/>
            <pc:sldMk cId="0" sldId="262"/>
            <ac:spMk id="5123" creationId="{9FEA95F4-9392-D94B-5DE5-3EF66B07E20D}"/>
          </ac:spMkLst>
        </pc:spChg>
        <pc:picChg chg="mod">
          <ac:chgData name="Stan Cox" userId="9376f276357bfffd" providerId="LiveId" clId="{19AE6E87-A8EB-4381-A913-9538C39A6A3A}" dt="2023-04-16T01:19:40.547" v="0"/>
          <ac:picMkLst>
            <pc:docMk/>
            <pc:sldMk cId="0" sldId="262"/>
            <ac:picMk id="5124" creationId="{242B9EB1-6909-C018-2767-91B3B67851B0}"/>
          </ac:picMkLst>
        </pc:picChg>
      </pc:sldChg>
      <pc:sldChg chg="modSp del">
        <pc:chgData name="Stan Cox" userId="9376f276357bfffd" providerId="LiveId" clId="{19AE6E87-A8EB-4381-A913-9538C39A6A3A}" dt="2023-04-16T02:11:46.797" v="1170" actId="47"/>
        <pc:sldMkLst>
          <pc:docMk/>
          <pc:sldMk cId="0" sldId="263"/>
        </pc:sldMkLst>
        <pc:spChg chg="mod">
          <ac:chgData name="Stan Cox" userId="9376f276357bfffd" providerId="LiveId" clId="{19AE6E87-A8EB-4381-A913-9538C39A6A3A}" dt="2023-04-16T01:19:40.547" v="0"/>
          <ac:spMkLst>
            <pc:docMk/>
            <pc:sldMk cId="0" sldId="263"/>
            <ac:spMk id="7170" creationId="{E2907B8C-917F-9436-E7BA-BE20BBB78582}"/>
          </ac:spMkLst>
        </pc:spChg>
        <pc:spChg chg="mod">
          <ac:chgData name="Stan Cox" userId="9376f276357bfffd" providerId="LiveId" clId="{19AE6E87-A8EB-4381-A913-9538C39A6A3A}" dt="2023-04-16T01:19:40.547" v="0"/>
          <ac:spMkLst>
            <pc:docMk/>
            <pc:sldMk cId="0" sldId="263"/>
            <ac:spMk id="7171" creationId="{FB333935-97E4-8893-BFA6-5C424E761D1F}"/>
          </ac:spMkLst>
        </pc:spChg>
        <pc:picChg chg="mod">
          <ac:chgData name="Stan Cox" userId="9376f276357bfffd" providerId="LiveId" clId="{19AE6E87-A8EB-4381-A913-9538C39A6A3A}" dt="2023-04-16T01:19:40.547" v="0"/>
          <ac:picMkLst>
            <pc:docMk/>
            <pc:sldMk cId="0" sldId="263"/>
            <ac:picMk id="7172" creationId="{358B063A-8913-649E-5556-CE8B3A3395CD}"/>
          </ac:picMkLst>
        </pc:picChg>
      </pc:sldChg>
      <pc:sldChg chg="modSp del">
        <pc:chgData name="Stan Cox" userId="9376f276357bfffd" providerId="LiveId" clId="{19AE6E87-A8EB-4381-A913-9538C39A6A3A}" dt="2023-04-16T02:11:46.797" v="1170" actId="47"/>
        <pc:sldMkLst>
          <pc:docMk/>
          <pc:sldMk cId="0" sldId="264"/>
        </pc:sldMkLst>
        <pc:spChg chg="mod">
          <ac:chgData name="Stan Cox" userId="9376f276357bfffd" providerId="LiveId" clId="{19AE6E87-A8EB-4381-A913-9538C39A6A3A}" dt="2023-04-16T01:19:40.547" v="0"/>
          <ac:spMkLst>
            <pc:docMk/>
            <pc:sldMk cId="0" sldId="264"/>
            <ac:spMk id="9218" creationId="{1128A9CD-78F8-B03D-E493-1AE932A13AD7}"/>
          </ac:spMkLst>
        </pc:spChg>
        <pc:spChg chg="mod">
          <ac:chgData name="Stan Cox" userId="9376f276357bfffd" providerId="LiveId" clId="{19AE6E87-A8EB-4381-A913-9538C39A6A3A}" dt="2023-04-16T01:19:40.547" v="0"/>
          <ac:spMkLst>
            <pc:docMk/>
            <pc:sldMk cId="0" sldId="264"/>
            <ac:spMk id="9219" creationId="{0E32D9B8-BCA4-4812-BB04-4BBD98BD8B5F}"/>
          </ac:spMkLst>
        </pc:spChg>
        <pc:picChg chg="mod">
          <ac:chgData name="Stan Cox" userId="9376f276357bfffd" providerId="LiveId" clId="{19AE6E87-A8EB-4381-A913-9538C39A6A3A}" dt="2023-04-16T01:19:40.547" v="0"/>
          <ac:picMkLst>
            <pc:docMk/>
            <pc:sldMk cId="0" sldId="264"/>
            <ac:picMk id="9220" creationId="{C60BC0BD-D890-83A4-AB7C-B638B27D4A9B}"/>
          </ac:picMkLst>
        </pc:picChg>
      </pc:sldChg>
      <pc:sldChg chg="modSp del">
        <pc:chgData name="Stan Cox" userId="9376f276357bfffd" providerId="LiveId" clId="{19AE6E87-A8EB-4381-A913-9538C39A6A3A}" dt="2023-04-16T02:11:46.797" v="1170" actId="47"/>
        <pc:sldMkLst>
          <pc:docMk/>
          <pc:sldMk cId="0" sldId="265"/>
        </pc:sldMkLst>
        <pc:spChg chg="mod">
          <ac:chgData name="Stan Cox" userId="9376f276357bfffd" providerId="LiveId" clId="{19AE6E87-A8EB-4381-A913-9538C39A6A3A}" dt="2023-04-16T01:19:40.547" v="0"/>
          <ac:spMkLst>
            <pc:docMk/>
            <pc:sldMk cId="0" sldId="265"/>
            <ac:spMk id="10242" creationId="{14EE7E33-E02D-BA9D-4078-236CF95388C4}"/>
          </ac:spMkLst>
        </pc:spChg>
        <pc:spChg chg="mod">
          <ac:chgData name="Stan Cox" userId="9376f276357bfffd" providerId="LiveId" clId="{19AE6E87-A8EB-4381-A913-9538C39A6A3A}" dt="2023-04-16T01:19:40.547" v="0"/>
          <ac:spMkLst>
            <pc:docMk/>
            <pc:sldMk cId="0" sldId="265"/>
            <ac:spMk id="10243" creationId="{A6C866AF-6A0A-BD78-91FB-F55CE94ABF98}"/>
          </ac:spMkLst>
        </pc:spChg>
        <pc:picChg chg="mod">
          <ac:chgData name="Stan Cox" userId="9376f276357bfffd" providerId="LiveId" clId="{19AE6E87-A8EB-4381-A913-9538C39A6A3A}" dt="2023-04-16T01:19:40.547" v="0"/>
          <ac:picMkLst>
            <pc:docMk/>
            <pc:sldMk cId="0" sldId="265"/>
            <ac:picMk id="10244" creationId="{16309335-0E0E-6F24-6A4D-058959699F23}"/>
          </ac:picMkLst>
        </pc:picChg>
      </pc:sldChg>
      <pc:sldChg chg="modSp del">
        <pc:chgData name="Stan Cox" userId="9376f276357bfffd" providerId="LiveId" clId="{19AE6E87-A8EB-4381-A913-9538C39A6A3A}" dt="2023-04-16T02:11:46.797" v="1170" actId="47"/>
        <pc:sldMkLst>
          <pc:docMk/>
          <pc:sldMk cId="0" sldId="266"/>
        </pc:sldMkLst>
        <pc:spChg chg="mod">
          <ac:chgData name="Stan Cox" userId="9376f276357bfffd" providerId="LiveId" clId="{19AE6E87-A8EB-4381-A913-9538C39A6A3A}" dt="2023-04-16T01:19:40.547" v="0"/>
          <ac:spMkLst>
            <pc:docMk/>
            <pc:sldMk cId="0" sldId="266"/>
            <ac:spMk id="11266" creationId="{00A49E58-0276-2A6E-209A-636CCAF8AF03}"/>
          </ac:spMkLst>
        </pc:spChg>
        <pc:spChg chg="mod">
          <ac:chgData name="Stan Cox" userId="9376f276357bfffd" providerId="LiveId" clId="{19AE6E87-A8EB-4381-A913-9538C39A6A3A}" dt="2023-04-16T01:19:40.547" v="0"/>
          <ac:spMkLst>
            <pc:docMk/>
            <pc:sldMk cId="0" sldId="266"/>
            <ac:spMk id="11267" creationId="{0579C79A-37A6-1931-4696-AF06A7715F17}"/>
          </ac:spMkLst>
        </pc:spChg>
        <pc:picChg chg="mod">
          <ac:chgData name="Stan Cox" userId="9376f276357bfffd" providerId="LiveId" clId="{19AE6E87-A8EB-4381-A913-9538C39A6A3A}" dt="2023-04-16T01:19:40.547" v="0"/>
          <ac:picMkLst>
            <pc:docMk/>
            <pc:sldMk cId="0" sldId="266"/>
            <ac:picMk id="11268" creationId="{BF94FD69-F550-1957-54FF-EC39DDAC54F5}"/>
          </ac:picMkLst>
        </pc:picChg>
      </pc:sldChg>
      <pc:sldChg chg="modSp del">
        <pc:chgData name="Stan Cox" userId="9376f276357bfffd" providerId="LiveId" clId="{19AE6E87-A8EB-4381-A913-9538C39A6A3A}" dt="2023-04-16T02:11:46.797" v="1170" actId="47"/>
        <pc:sldMkLst>
          <pc:docMk/>
          <pc:sldMk cId="0" sldId="267"/>
        </pc:sldMkLst>
        <pc:spChg chg="mod">
          <ac:chgData name="Stan Cox" userId="9376f276357bfffd" providerId="LiveId" clId="{19AE6E87-A8EB-4381-A913-9538C39A6A3A}" dt="2023-04-16T01:19:40.547" v="0"/>
          <ac:spMkLst>
            <pc:docMk/>
            <pc:sldMk cId="0" sldId="267"/>
            <ac:spMk id="13314" creationId="{E395462C-B3A0-7177-5813-26F1C212A16B}"/>
          </ac:spMkLst>
        </pc:spChg>
        <pc:spChg chg="mod">
          <ac:chgData name="Stan Cox" userId="9376f276357bfffd" providerId="LiveId" clId="{19AE6E87-A8EB-4381-A913-9538C39A6A3A}" dt="2023-04-16T01:19:40.547" v="0"/>
          <ac:spMkLst>
            <pc:docMk/>
            <pc:sldMk cId="0" sldId="267"/>
            <ac:spMk id="13315" creationId="{A86A52E6-D7C4-FED9-0D5F-A0951B76BB87}"/>
          </ac:spMkLst>
        </pc:spChg>
        <pc:picChg chg="mod">
          <ac:chgData name="Stan Cox" userId="9376f276357bfffd" providerId="LiveId" clId="{19AE6E87-A8EB-4381-A913-9538C39A6A3A}" dt="2023-04-16T01:19:40.547" v="0"/>
          <ac:picMkLst>
            <pc:docMk/>
            <pc:sldMk cId="0" sldId="267"/>
            <ac:picMk id="13316" creationId="{3A468E28-E94D-D07C-9B61-DBC87DA4E654}"/>
          </ac:picMkLst>
        </pc:picChg>
      </pc:sldChg>
      <pc:sldChg chg="modSp del">
        <pc:chgData name="Stan Cox" userId="9376f276357bfffd" providerId="LiveId" clId="{19AE6E87-A8EB-4381-A913-9538C39A6A3A}" dt="2023-04-16T02:11:46.797" v="1170" actId="47"/>
        <pc:sldMkLst>
          <pc:docMk/>
          <pc:sldMk cId="0" sldId="268"/>
        </pc:sldMkLst>
        <pc:spChg chg="mod">
          <ac:chgData name="Stan Cox" userId="9376f276357bfffd" providerId="LiveId" clId="{19AE6E87-A8EB-4381-A913-9538C39A6A3A}" dt="2023-04-16T01:19:40.547" v="0"/>
          <ac:spMkLst>
            <pc:docMk/>
            <pc:sldMk cId="0" sldId="268"/>
            <ac:spMk id="14338" creationId="{E78E3E66-8B25-819F-9A2C-77D85BAA9112}"/>
          </ac:spMkLst>
        </pc:spChg>
        <pc:spChg chg="mod">
          <ac:chgData name="Stan Cox" userId="9376f276357bfffd" providerId="LiveId" clId="{19AE6E87-A8EB-4381-A913-9538C39A6A3A}" dt="2023-04-16T01:19:40.547" v="0"/>
          <ac:spMkLst>
            <pc:docMk/>
            <pc:sldMk cId="0" sldId="268"/>
            <ac:spMk id="14339" creationId="{5B437634-0E5A-FE51-036C-02D37CBFA5ED}"/>
          </ac:spMkLst>
        </pc:spChg>
        <pc:picChg chg="mod">
          <ac:chgData name="Stan Cox" userId="9376f276357bfffd" providerId="LiveId" clId="{19AE6E87-A8EB-4381-A913-9538C39A6A3A}" dt="2023-04-16T01:19:40.547" v="0"/>
          <ac:picMkLst>
            <pc:docMk/>
            <pc:sldMk cId="0" sldId="268"/>
            <ac:picMk id="14340" creationId="{DDD727E2-0D2C-2EF7-914B-4FF1F8D7612D}"/>
          </ac:picMkLst>
        </pc:picChg>
      </pc:sldChg>
      <pc:sldChg chg="modSp mod ord modTransition modNotesTx">
        <pc:chgData name="Stan Cox" userId="9376f276357bfffd" providerId="LiveId" clId="{19AE6E87-A8EB-4381-A913-9538C39A6A3A}" dt="2023-04-16T02:23:45.754" v="1564" actId="113"/>
        <pc:sldMkLst>
          <pc:docMk/>
          <pc:sldMk cId="0" sldId="269"/>
        </pc:sldMkLst>
        <pc:spChg chg="mod">
          <ac:chgData name="Stan Cox" userId="9376f276357bfffd" providerId="LiveId" clId="{19AE6E87-A8EB-4381-A913-9538C39A6A3A}" dt="2023-04-16T01:58:28.639" v="553" actId="14100"/>
          <ac:spMkLst>
            <pc:docMk/>
            <pc:sldMk cId="0" sldId="269"/>
            <ac:spMk id="15362" creationId="{4EBDF8AB-65F3-D4C7-6BBD-8B17976DFFCD}"/>
          </ac:spMkLst>
        </pc:spChg>
        <pc:spChg chg="mod">
          <ac:chgData name="Stan Cox" userId="9376f276357bfffd" providerId="LiveId" clId="{19AE6E87-A8EB-4381-A913-9538C39A6A3A}" dt="2023-04-16T01:58:09.704" v="551" actId="1038"/>
          <ac:spMkLst>
            <pc:docMk/>
            <pc:sldMk cId="0" sldId="269"/>
            <ac:spMk id="15363" creationId="{C7A13A33-388F-E93B-E2C2-94B287ECB556}"/>
          </ac:spMkLst>
        </pc:spChg>
      </pc:sldChg>
      <pc:sldChg chg="modSp del">
        <pc:chgData name="Stan Cox" userId="9376f276357bfffd" providerId="LiveId" clId="{19AE6E87-A8EB-4381-A913-9538C39A6A3A}" dt="2023-04-16T02:11:46.797" v="1170" actId="47"/>
        <pc:sldMkLst>
          <pc:docMk/>
          <pc:sldMk cId="0" sldId="270"/>
        </pc:sldMkLst>
        <pc:spChg chg="mod">
          <ac:chgData name="Stan Cox" userId="9376f276357bfffd" providerId="LiveId" clId="{19AE6E87-A8EB-4381-A913-9538C39A6A3A}" dt="2023-04-16T01:19:40.547" v="0"/>
          <ac:spMkLst>
            <pc:docMk/>
            <pc:sldMk cId="0" sldId="270"/>
            <ac:spMk id="16386" creationId="{5E38C566-0ADD-DF34-FFBC-778AE7BFA97B}"/>
          </ac:spMkLst>
        </pc:spChg>
        <pc:spChg chg="mod">
          <ac:chgData name="Stan Cox" userId="9376f276357bfffd" providerId="LiveId" clId="{19AE6E87-A8EB-4381-A913-9538C39A6A3A}" dt="2023-04-16T01:19:40.547" v="0"/>
          <ac:spMkLst>
            <pc:docMk/>
            <pc:sldMk cId="0" sldId="270"/>
            <ac:spMk id="16387" creationId="{6ACDB741-FAFB-19B5-A453-E2E9165676D7}"/>
          </ac:spMkLst>
        </pc:spChg>
        <pc:picChg chg="mod">
          <ac:chgData name="Stan Cox" userId="9376f276357bfffd" providerId="LiveId" clId="{19AE6E87-A8EB-4381-A913-9538C39A6A3A}" dt="2023-04-16T01:19:40.547" v="0"/>
          <ac:picMkLst>
            <pc:docMk/>
            <pc:sldMk cId="0" sldId="270"/>
            <ac:picMk id="16388" creationId="{9A15DF31-5BB6-5FB2-5D24-F69B80BB36F2}"/>
          </ac:picMkLst>
        </pc:picChg>
      </pc:sldChg>
      <pc:sldMasterChg chg="modSp setBg modSldLayout">
        <pc:chgData name="Stan Cox" userId="9376f276357bfffd" providerId="LiveId" clId="{19AE6E87-A8EB-4381-A913-9538C39A6A3A}" dt="2023-04-16T01:45:16.007" v="325"/>
        <pc:sldMasterMkLst>
          <pc:docMk/>
          <pc:sldMasterMk cId="0" sldId="2147483648"/>
        </pc:sldMasterMkLst>
        <pc:spChg chg="mod">
          <ac:chgData name="Stan Cox" userId="9376f276357bfffd" providerId="LiveId" clId="{19AE6E87-A8EB-4381-A913-9538C39A6A3A}" dt="2023-04-16T01:19:40.547" v="0"/>
          <ac:spMkLst>
            <pc:docMk/>
            <pc:sldMasterMk cId="0" sldId="2147483648"/>
            <ac:spMk id="1026" creationId="{469ED14E-4568-C06A-3C47-B048FF7761B8}"/>
          </ac:spMkLst>
        </pc:spChg>
        <pc:spChg chg="mod">
          <ac:chgData name="Stan Cox" userId="9376f276357bfffd" providerId="LiveId" clId="{19AE6E87-A8EB-4381-A913-9538C39A6A3A}" dt="2023-04-16T01:19:40.547" v="0"/>
          <ac:spMkLst>
            <pc:docMk/>
            <pc:sldMasterMk cId="0" sldId="2147483648"/>
            <ac:spMk id="1027" creationId="{2D104E3E-AA4C-10C8-5557-AE0EAA5660A9}"/>
          </ac:spMkLst>
        </pc:spChg>
        <pc:spChg chg="mod">
          <ac:chgData name="Stan Cox" userId="9376f276357bfffd" providerId="LiveId" clId="{19AE6E87-A8EB-4381-A913-9538C39A6A3A}" dt="2023-04-16T01:19:40.547" v="0"/>
          <ac:spMkLst>
            <pc:docMk/>
            <pc:sldMasterMk cId="0" sldId="2147483648"/>
            <ac:spMk id="1028" creationId="{7B5C4D36-1769-86B7-3302-C880196D6723}"/>
          </ac:spMkLst>
        </pc:spChg>
        <pc:spChg chg="mod">
          <ac:chgData name="Stan Cox" userId="9376f276357bfffd" providerId="LiveId" clId="{19AE6E87-A8EB-4381-A913-9538C39A6A3A}" dt="2023-04-16T01:19:40.547" v="0"/>
          <ac:spMkLst>
            <pc:docMk/>
            <pc:sldMasterMk cId="0" sldId="2147483648"/>
            <ac:spMk id="1029" creationId="{DAAEA121-C047-6E84-DA87-90B940F978A4}"/>
          </ac:spMkLst>
        </pc:spChg>
        <pc:spChg chg="mod">
          <ac:chgData name="Stan Cox" userId="9376f276357bfffd" providerId="LiveId" clId="{19AE6E87-A8EB-4381-A913-9538C39A6A3A}" dt="2023-04-16T01:19:40.547" v="0"/>
          <ac:spMkLst>
            <pc:docMk/>
            <pc:sldMasterMk cId="0" sldId="2147483648"/>
            <ac:spMk id="1030" creationId="{DC880497-8E00-7A93-6CD9-73A43C214E50}"/>
          </ac:spMkLst>
        </pc:spChg>
        <pc:sldLayoutChg chg="modSp setBg">
          <pc:chgData name="Stan Cox" userId="9376f276357bfffd" providerId="LiveId" clId="{19AE6E87-A8EB-4381-A913-9538C39A6A3A}" dt="2023-04-16T01:45:16.007" v="325"/>
          <pc:sldLayoutMkLst>
            <pc:docMk/>
            <pc:sldMasterMk cId="0" sldId="2147483648"/>
            <pc:sldLayoutMk cId="943568452" sldId="2147483649"/>
          </pc:sldLayoutMkLst>
          <pc:spChg chg="mod">
            <ac:chgData name="Stan Cox" userId="9376f276357bfffd" providerId="LiveId" clId="{19AE6E87-A8EB-4381-A913-9538C39A6A3A}" dt="2023-04-16T01:19:40.547" v="0"/>
            <ac:spMkLst>
              <pc:docMk/>
              <pc:sldMasterMk cId="0" sldId="2147483648"/>
              <pc:sldLayoutMk cId="943568452" sldId="2147483649"/>
              <ac:spMk id="2" creationId="{00000000-0000-0000-0000-000000000000}"/>
            </ac:spMkLst>
          </pc:spChg>
          <pc:spChg chg="mod">
            <ac:chgData name="Stan Cox" userId="9376f276357bfffd" providerId="LiveId" clId="{19AE6E87-A8EB-4381-A913-9538C39A6A3A}" dt="2023-04-16T01:19:40.547" v="0"/>
            <ac:spMkLst>
              <pc:docMk/>
              <pc:sldMasterMk cId="0" sldId="2147483648"/>
              <pc:sldLayoutMk cId="943568452" sldId="2147483649"/>
              <ac:spMk id="3" creationId="{00000000-0000-0000-0000-000000000000}"/>
            </ac:spMkLst>
          </pc:spChg>
        </pc:sldLayoutChg>
        <pc:sldLayoutChg chg="setBg">
          <pc:chgData name="Stan Cox" userId="9376f276357bfffd" providerId="LiveId" clId="{19AE6E87-A8EB-4381-A913-9538C39A6A3A}" dt="2023-04-16T01:45:16.007" v="325"/>
          <pc:sldLayoutMkLst>
            <pc:docMk/>
            <pc:sldMasterMk cId="0" sldId="2147483648"/>
            <pc:sldLayoutMk cId="117892704" sldId="2147483650"/>
          </pc:sldLayoutMkLst>
        </pc:sldLayoutChg>
        <pc:sldLayoutChg chg="modSp setBg">
          <pc:chgData name="Stan Cox" userId="9376f276357bfffd" providerId="LiveId" clId="{19AE6E87-A8EB-4381-A913-9538C39A6A3A}" dt="2023-04-16T01:45:16.007" v="325"/>
          <pc:sldLayoutMkLst>
            <pc:docMk/>
            <pc:sldMasterMk cId="0" sldId="2147483648"/>
            <pc:sldLayoutMk cId="1100834251" sldId="2147483651"/>
          </pc:sldLayoutMkLst>
          <pc:spChg chg="mod">
            <ac:chgData name="Stan Cox" userId="9376f276357bfffd" providerId="LiveId" clId="{19AE6E87-A8EB-4381-A913-9538C39A6A3A}" dt="2023-04-16T01:19:40.547" v="0"/>
            <ac:spMkLst>
              <pc:docMk/>
              <pc:sldMasterMk cId="0" sldId="2147483648"/>
              <pc:sldLayoutMk cId="1100834251" sldId="2147483651"/>
              <ac:spMk id="2" creationId="{00000000-0000-0000-0000-000000000000}"/>
            </ac:spMkLst>
          </pc:spChg>
          <pc:spChg chg="mod">
            <ac:chgData name="Stan Cox" userId="9376f276357bfffd" providerId="LiveId" clId="{19AE6E87-A8EB-4381-A913-9538C39A6A3A}" dt="2023-04-16T01:19:40.547" v="0"/>
            <ac:spMkLst>
              <pc:docMk/>
              <pc:sldMasterMk cId="0" sldId="2147483648"/>
              <pc:sldLayoutMk cId="1100834251" sldId="2147483651"/>
              <ac:spMk id="3" creationId="{00000000-0000-0000-0000-000000000000}"/>
            </ac:spMkLst>
          </pc:spChg>
        </pc:sldLayoutChg>
        <pc:sldLayoutChg chg="modSp setBg">
          <pc:chgData name="Stan Cox" userId="9376f276357bfffd" providerId="LiveId" clId="{19AE6E87-A8EB-4381-A913-9538C39A6A3A}" dt="2023-04-16T01:45:16.007" v="325"/>
          <pc:sldLayoutMkLst>
            <pc:docMk/>
            <pc:sldMasterMk cId="0" sldId="2147483648"/>
            <pc:sldLayoutMk cId="1828365882" sldId="2147483652"/>
          </pc:sldLayoutMkLst>
          <pc:spChg chg="mod">
            <ac:chgData name="Stan Cox" userId="9376f276357bfffd" providerId="LiveId" clId="{19AE6E87-A8EB-4381-A913-9538C39A6A3A}" dt="2023-04-16T01:19:40.547" v="0"/>
            <ac:spMkLst>
              <pc:docMk/>
              <pc:sldMasterMk cId="0" sldId="2147483648"/>
              <pc:sldLayoutMk cId="1828365882" sldId="2147483652"/>
              <ac:spMk id="3" creationId="{00000000-0000-0000-0000-000000000000}"/>
            </ac:spMkLst>
          </pc:spChg>
          <pc:spChg chg="mod">
            <ac:chgData name="Stan Cox" userId="9376f276357bfffd" providerId="LiveId" clId="{19AE6E87-A8EB-4381-A913-9538C39A6A3A}" dt="2023-04-16T01:19:40.547" v="0"/>
            <ac:spMkLst>
              <pc:docMk/>
              <pc:sldMasterMk cId="0" sldId="2147483648"/>
              <pc:sldLayoutMk cId="1828365882" sldId="2147483652"/>
              <ac:spMk id="4" creationId="{00000000-0000-0000-0000-000000000000}"/>
            </ac:spMkLst>
          </pc:spChg>
        </pc:sldLayoutChg>
        <pc:sldLayoutChg chg="modSp setBg">
          <pc:chgData name="Stan Cox" userId="9376f276357bfffd" providerId="LiveId" clId="{19AE6E87-A8EB-4381-A913-9538C39A6A3A}" dt="2023-04-16T01:45:16.007" v="325"/>
          <pc:sldLayoutMkLst>
            <pc:docMk/>
            <pc:sldMasterMk cId="0" sldId="2147483648"/>
            <pc:sldLayoutMk cId="3181227780" sldId="2147483653"/>
          </pc:sldLayoutMkLst>
          <pc:spChg chg="mod">
            <ac:chgData name="Stan Cox" userId="9376f276357bfffd" providerId="LiveId" clId="{19AE6E87-A8EB-4381-A913-9538C39A6A3A}" dt="2023-04-16T01:19:40.547" v="0"/>
            <ac:spMkLst>
              <pc:docMk/>
              <pc:sldMasterMk cId="0" sldId="2147483648"/>
              <pc:sldLayoutMk cId="3181227780" sldId="2147483653"/>
              <ac:spMk id="3" creationId="{00000000-0000-0000-0000-000000000000}"/>
            </ac:spMkLst>
          </pc:spChg>
          <pc:spChg chg="mod">
            <ac:chgData name="Stan Cox" userId="9376f276357bfffd" providerId="LiveId" clId="{19AE6E87-A8EB-4381-A913-9538C39A6A3A}" dt="2023-04-16T01:19:40.547" v="0"/>
            <ac:spMkLst>
              <pc:docMk/>
              <pc:sldMasterMk cId="0" sldId="2147483648"/>
              <pc:sldLayoutMk cId="3181227780" sldId="2147483653"/>
              <ac:spMk id="4" creationId="{00000000-0000-0000-0000-000000000000}"/>
            </ac:spMkLst>
          </pc:spChg>
          <pc:spChg chg="mod">
            <ac:chgData name="Stan Cox" userId="9376f276357bfffd" providerId="LiveId" clId="{19AE6E87-A8EB-4381-A913-9538C39A6A3A}" dt="2023-04-16T01:19:40.547" v="0"/>
            <ac:spMkLst>
              <pc:docMk/>
              <pc:sldMasterMk cId="0" sldId="2147483648"/>
              <pc:sldLayoutMk cId="3181227780" sldId="2147483653"/>
              <ac:spMk id="5" creationId="{00000000-0000-0000-0000-000000000000}"/>
            </ac:spMkLst>
          </pc:spChg>
          <pc:spChg chg="mod">
            <ac:chgData name="Stan Cox" userId="9376f276357bfffd" providerId="LiveId" clId="{19AE6E87-A8EB-4381-A913-9538C39A6A3A}" dt="2023-04-16T01:19:40.547" v="0"/>
            <ac:spMkLst>
              <pc:docMk/>
              <pc:sldMasterMk cId="0" sldId="2147483648"/>
              <pc:sldLayoutMk cId="3181227780" sldId="2147483653"/>
              <ac:spMk id="6" creationId="{00000000-0000-0000-0000-000000000000}"/>
            </ac:spMkLst>
          </pc:spChg>
        </pc:sldLayoutChg>
        <pc:sldLayoutChg chg="setBg">
          <pc:chgData name="Stan Cox" userId="9376f276357bfffd" providerId="LiveId" clId="{19AE6E87-A8EB-4381-A913-9538C39A6A3A}" dt="2023-04-16T01:45:16.007" v="325"/>
          <pc:sldLayoutMkLst>
            <pc:docMk/>
            <pc:sldMasterMk cId="0" sldId="2147483648"/>
            <pc:sldLayoutMk cId="2398404523" sldId="2147483654"/>
          </pc:sldLayoutMkLst>
        </pc:sldLayoutChg>
        <pc:sldLayoutChg chg="setBg">
          <pc:chgData name="Stan Cox" userId="9376f276357bfffd" providerId="LiveId" clId="{19AE6E87-A8EB-4381-A913-9538C39A6A3A}" dt="2023-04-16T01:45:16.007" v="325"/>
          <pc:sldLayoutMkLst>
            <pc:docMk/>
            <pc:sldMasterMk cId="0" sldId="2147483648"/>
            <pc:sldLayoutMk cId="234739342" sldId="2147483655"/>
          </pc:sldLayoutMkLst>
        </pc:sldLayoutChg>
        <pc:sldLayoutChg chg="modSp setBg">
          <pc:chgData name="Stan Cox" userId="9376f276357bfffd" providerId="LiveId" clId="{19AE6E87-A8EB-4381-A913-9538C39A6A3A}" dt="2023-04-16T01:45:16.007" v="325"/>
          <pc:sldLayoutMkLst>
            <pc:docMk/>
            <pc:sldMasterMk cId="0" sldId="2147483648"/>
            <pc:sldLayoutMk cId="1685924294" sldId="2147483656"/>
          </pc:sldLayoutMkLst>
          <pc:spChg chg="mod">
            <ac:chgData name="Stan Cox" userId="9376f276357bfffd" providerId="LiveId" clId="{19AE6E87-A8EB-4381-A913-9538C39A6A3A}" dt="2023-04-16T01:19:40.547" v="0"/>
            <ac:spMkLst>
              <pc:docMk/>
              <pc:sldMasterMk cId="0" sldId="2147483648"/>
              <pc:sldLayoutMk cId="1685924294" sldId="2147483656"/>
              <ac:spMk id="2" creationId="{00000000-0000-0000-0000-000000000000}"/>
            </ac:spMkLst>
          </pc:spChg>
          <pc:spChg chg="mod">
            <ac:chgData name="Stan Cox" userId="9376f276357bfffd" providerId="LiveId" clId="{19AE6E87-A8EB-4381-A913-9538C39A6A3A}" dt="2023-04-16T01:19:40.547" v="0"/>
            <ac:spMkLst>
              <pc:docMk/>
              <pc:sldMasterMk cId="0" sldId="2147483648"/>
              <pc:sldLayoutMk cId="1685924294" sldId="2147483656"/>
              <ac:spMk id="3" creationId="{00000000-0000-0000-0000-000000000000}"/>
            </ac:spMkLst>
          </pc:spChg>
          <pc:spChg chg="mod">
            <ac:chgData name="Stan Cox" userId="9376f276357bfffd" providerId="LiveId" clId="{19AE6E87-A8EB-4381-A913-9538C39A6A3A}" dt="2023-04-16T01:19:40.547" v="0"/>
            <ac:spMkLst>
              <pc:docMk/>
              <pc:sldMasterMk cId="0" sldId="2147483648"/>
              <pc:sldLayoutMk cId="1685924294" sldId="2147483656"/>
              <ac:spMk id="4" creationId="{00000000-0000-0000-0000-000000000000}"/>
            </ac:spMkLst>
          </pc:spChg>
        </pc:sldLayoutChg>
        <pc:sldLayoutChg chg="modSp setBg">
          <pc:chgData name="Stan Cox" userId="9376f276357bfffd" providerId="LiveId" clId="{19AE6E87-A8EB-4381-A913-9538C39A6A3A}" dt="2023-04-16T01:45:16.007" v="325"/>
          <pc:sldLayoutMkLst>
            <pc:docMk/>
            <pc:sldMasterMk cId="0" sldId="2147483648"/>
            <pc:sldLayoutMk cId="1864256191" sldId="2147483657"/>
          </pc:sldLayoutMkLst>
          <pc:spChg chg="mod">
            <ac:chgData name="Stan Cox" userId="9376f276357bfffd" providerId="LiveId" clId="{19AE6E87-A8EB-4381-A913-9538C39A6A3A}" dt="2023-04-16T01:19:40.547" v="0"/>
            <ac:spMkLst>
              <pc:docMk/>
              <pc:sldMasterMk cId="0" sldId="2147483648"/>
              <pc:sldLayoutMk cId="1864256191" sldId="2147483657"/>
              <ac:spMk id="2" creationId="{00000000-0000-0000-0000-000000000000}"/>
            </ac:spMkLst>
          </pc:spChg>
          <pc:spChg chg="mod">
            <ac:chgData name="Stan Cox" userId="9376f276357bfffd" providerId="LiveId" clId="{19AE6E87-A8EB-4381-A913-9538C39A6A3A}" dt="2023-04-16T01:19:40.547" v="0"/>
            <ac:spMkLst>
              <pc:docMk/>
              <pc:sldMasterMk cId="0" sldId="2147483648"/>
              <pc:sldLayoutMk cId="1864256191" sldId="2147483657"/>
              <ac:spMk id="3" creationId="{00000000-0000-0000-0000-000000000000}"/>
            </ac:spMkLst>
          </pc:spChg>
          <pc:spChg chg="mod">
            <ac:chgData name="Stan Cox" userId="9376f276357bfffd" providerId="LiveId" clId="{19AE6E87-A8EB-4381-A913-9538C39A6A3A}" dt="2023-04-16T01:19:40.547" v="0"/>
            <ac:spMkLst>
              <pc:docMk/>
              <pc:sldMasterMk cId="0" sldId="2147483648"/>
              <pc:sldLayoutMk cId="1864256191" sldId="2147483657"/>
              <ac:spMk id="4" creationId="{00000000-0000-0000-0000-000000000000}"/>
            </ac:spMkLst>
          </pc:spChg>
        </pc:sldLayoutChg>
        <pc:sldLayoutChg chg="setBg">
          <pc:chgData name="Stan Cox" userId="9376f276357bfffd" providerId="LiveId" clId="{19AE6E87-A8EB-4381-A913-9538C39A6A3A}" dt="2023-04-16T01:45:16.007" v="325"/>
          <pc:sldLayoutMkLst>
            <pc:docMk/>
            <pc:sldMasterMk cId="0" sldId="2147483648"/>
            <pc:sldLayoutMk cId="210614416" sldId="2147483658"/>
          </pc:sldLayoutMkLst>
        </pc:sldLayoutChg>
        <pc:sldLayoutChg chg="modSp setBg">
          <pc:chgData name="Stan Cox" userId="9376f276357bfffd" providerId="LiveId" clId="{19AE6E87-A8EB-4381-A913-9538C39A6A3A}" dt="2023-04-16T01:45:16.007" v="325"/>
          <pc:sldLayoutMkLst>
            <pc:docMk/>
            <pc:sldMasterMk cId="0" sldId="2147483648"/>
            <pc:sldLayoutMk cId="1447093971" sldId="2147483659"/>
          </pc:sldLayoutMkLst>
          <pc:spChg chg="mod">
            <ac:chgData name="Stan Cox" userId="9376f276357bfffd" providerId="LiveId" clId="{19AE6E87-A8EB-4381-A913-9538C39A6A3A}" dt="2023-04-16T01:19:40.547" v="0"/>
            <ac:spMkLst>
              <pc:docMk/>
              <pc:sldMasterMk cId="0" sldId="2147483648"/>
              <pc:sldLayoutMk cId="1447093971" sldId="2147483659"/>
              <ac:spMk id="2" creationId="{00000000-0000-0000-0000-000000000000}"/>
            </ac:spMkLst>
          </pc:spChg>
          <pc:spChg chg="mod">
            <ac:chgData name="Stan Cox" userId="9376f276357bfffd" providerId="LiveId" clId="{19AE6E87-A8EB-4381-A913-9538C39A6A3A}" dt="2023-04-16T01:19:40.547" v="0"/>
            <ac:spMkLst>
              <pc:docMk/>
              <pc:sldMasterMk cId="0" sldId="2147483648"/>
              <pc:sldLayoutMk cId="1447093971" sldId="2147483659"/>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5AE75F-AB6A-0E66-8FC4-A2DB4FF6BC9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dirty="0"/>
              <a:t>Be Like Daniel!</a:t>
            </a:r>
          </a:p>
        </p:txBody>
      </p:sp>
      <p:sp>
        <p:nvSpPr>
          <p:cNvPr id="3" name="Date Placeholder 2">
            <a:extLst>
              <a:ext uri="{FF2B5EF4-FFF2-40B4-BE49-F238E27FC236}">
                <a16:creationId xmlns:a16="http://schemas.microsoft.com/office/drawing/2014/main" id="{34C47B86-A55F-94AB-9CCE-6EEDB654D3D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April 16, 2023 @ 11:00am</a:t>
            </a:r>
          </a:p>
        </p:txBody>
      </p:sp>
      <p:sp>
        <p:nvSpPr>
          <p:cNvPr id="4" name="Footer Placeholder 3">
            <a:extLst>
              <a:ext uri="{FF2B5EF4-FFF2-40B4-BE49-F238E27FC236}">
                <a16:creationId xmlns:a16="http://schemas.microsoft.com/office/drawing/2014/main" id="{BDDDB721-027D-61CC-215A-0FBF8EDDBF7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56C95AB-3976-C28E-F690-31FE6EB6387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Soundteaching.org   </a:t>
            </a:r>
            <a:fld id="{A7F7A20A-6A22-4F87-B7FC-E5C13D3C8B99}" type="slidenum">
              <a:rPr lang="en-US" smtClean="0"/>
              <a:t>‹#›</a:t>
            </a:fld>
            <a:endParaRPr lang="en-US" dirty="0"/>
          </a:p>
        </p:txBody>
      </p:sp>
    </p:spTree>
    <p:extLst>
      <p:ext uri="{BB962C8B-B14F-4D97-AF65-F5344CB8AC3E}">
        <p14:creationId xmlns:p14="http://schemas.microsoft.com/office/powerpoint/2010/main" val="1940877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D88AB93-2554-D4D5-05B2-48852CF85313}"/>
              </a:ext>
            </a:extLst>
          </p:cNvPr>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smtClean="0">
                <a:latin typeface="Arial" charset="0"/>
                <a:cs typeface="Arial" charset="0"/>
              </a:defRPr>
            </a:lvl1pPr>
          </a:lstStyle>
          <a:p>
            <a:pPr>
              <a:defRPr/>
            </a:pPr>
            <a:endParaRPr lang="en-US" altLang="en-US"/>
          </a:p>
        </p:txBody>
      </p:sp>
      <p:sp>
        <p:nvSpPr>
          <p:cNvPr id="19459" name="Rectangle 3">
            <a:extLst>
              <a:ext uri="{FF2B5EF4-FFF2-40B4-BE49-F238E27FC236}">
                <a16:creationId xmlns:a16="http://schemas.microsoft.com/office/drawing/2014/main" id="{1BE7CB4C-90ED-E3C8-1091-E6AB05829FEE}"/>
              </a:ext>
            </a:extLst>
          </p:cNvPr>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smtClean="0">
                <a:latin typeface="Arial" charset="0"/>
                <a:cs typeface="Arial" charset="0"/>
              </a:defRPr>
            </a:lvl1pPr>
          </a:lstStyle>
          <a:p>
            <a:pPr>
              <a:defRPr/>
            </a:pPr>
            <a:endParaRPr lang="en-US" altLang="en-US"/>
          </a:p>
        </p:txBody>
      </p:sp>
      <p:sp>
        <p:nvSpPr>
          <p:cNvPr id="17412" name="Rectangle 4">
            <a:extLst>
              <a:ext uri="{FF2B5EF4-FFF2-40B4-BE49-F238E27FC236}">
                <a16:creationId xmlns:a16="http://schemas.microsoft.com/office/drawing/2014/main" id="{4C14D5B8-1EA3-1D07-3F2F-71562C7F1B40}"/>
              </a:ext>
            </a:extLst>
          </p:cNvPr>
          <p:cNvSpPr>
            <a:spLocks noRo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AEC50316-ACF4-A0CA-1F23-7CDC832BC0C6}"/>
              </a:ext>
            </a:extLst>
          </p:cNvPr>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a:extLst>
              <a:ext uri="{FF2B5EF4-FFF2-40B4-BE49-F238E27FC236}">
                <a16:creationId xmlns:a16="http://schemas.microsoft.com/office/drawing/2014/main" id="{E9172BA7-C2BC-D352-2820-A6164D2631B3}"/>
              </a:ext>
            </a:extLst>
          </p:cNvPr>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smtClean="0">
                <a:latin typeface="Arial" charset="0"/>
                <a:cs typeface="Arial" charset="0"/>
              </a:defRPr>
            </a:lvl1pPr>
          </a:lstStyle>
          <a:p>
            <a:pPr>
              <a:defRPr/>
            </a:pPr>
            <a:endParaRPr lang="en-US" altLang="en-US"/>
          </a:p>
        </p:txBody>
      </p:sp>
      <p:sp>
        <p:nvSpPr>
          <p:cNvPr id="19463" name="Rectangle 7">
            <a:extLst>
              <a:ext uri="{FF2B5EF4-FFF2-40B4-BE49-F238E27FC236}">
                <a16:creationId xmlns:a16="http://schemas.microsoft.com/office/drawing/2014/main" id="{6759EA15-8176-944C-1514-F0BEBED2B777}"/>
              </a:ext>
            </a:extLst>
          </p:cNvPr>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E3E5E5F1-5E43-4233-A795-D3D7CE16AAE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4336279-6DA9-1E12-11CF-E73F8BB90DB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85AB8C-CAB1-413D-9FFF-60FF7D422FAD}" type="slidenum">
              <a:rPr lang="en-US" altLang="en-US"/>
              <a:pPr eaLnBrk="1" hangingPunct="1"/>
              <a:t>1</a:t>
            </a:fld>
            <a:endParaRPr lang="en-US" altLang="en-US"/>
          </a:p>
        </p:txBody>
      </p:sp>
      <p:sp>
        <p:nvSpPr>
          <p:cNvPr id="18435" name="Rectangle 2">
            <a:extLst>
              <a:ext uri="{FF2B5EF4-FFF2-40B4-BE49-F238E27FC236}">
                <a16:creationId xmlns:a16="http://schemas.microsoft.com/office/drawing/2014/main" id="{6B160B91-F276-7276-C186-F058CBD0655F}"/>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A4C79B36-ED6A-6F48-E91F-F61C0E08773F}"/>
              </a:ext>
            </a:extLst>
          </p:cNvPr>
          <p:cNvSpPr>
            <a:spLocks noGrp="1" noChangeArrowheads="1"/>
          </p:cNvSpPr>
          <p:nvPr>
            <p:ph type="body" idx="1"/>
          </p:nvPr>
        </p:nvSpPr>
        <p:spPr>
          <a:noFill/>
        </p:spPr>
        <p:txBody>
          <a:bodyPr/>
          <a:lstStyle/>
          <a:p>
            <a:pPr defTabSz="931774" eaLnBrk="1" hangingPunct="1"/>
            <a:r>
              <a:rPr lang="en-US" altLang="en-US" b="1" dirty="0">
                <a:latin typeface="+mn-lt"/>
                <a:ea typeface="Calibri" panose="020F0502020204030204" pitchFamily="34" charset="0"/>
                <a:cs typeface="Calibri" panose="020F0502020204030204" pitchFamily="34" charset="0"/>
              </a:rPr>
              <a:t>Be Like Daniel!</a:t>
            </a:r>
          </a:p>
          <a:p>
            <a:pPr defTabSz="931774" eaLnBrk="1" hangingPunct="1"/>
            <a:r>
              <a:rPr lang="en-US" altLang="en-US" b="1" dirty="0">
                <a:latin typeface="+mn-lt"/>
                <a:ea typeface="Calibri" panose="020F0502020204030204" pitchFamily="34" charset="0"/>
                <a:cs typeface="Calibri" panose="020F0502020204030204" pitchFamily="34" charset="0"/>
              </a:rPr>
              <a:t>Enjoying Success in Life Without Compromise</a:t>
            </a:r>
          </a:p>
          <a:p>
            <a:pPr defTabSz="931774" eaLnBrk="1" hangingPunct="1"/>
            <a:r>
              <a:rPr lang="en-US" altLang="en-US" b="1" dirty="0">
                <a:latin typeface="+mn-lt"/>
                <a:ea typeface="Calibri" panose="020F0502020204030204" pitchFamily="34" charset="0"/>
                <a:cs typeface="Calibri" panose="020F0502020204030204" pitchFamily="34" charset="0"/>
              </a:rPr>
              <a:t>(Daniel 1:8-21), </a:t>
            </a:r>
            <a:r>
              <a:rPr lang="en-US" altLang="en-US" b="1" i="1" dirty="0">
                <a:latin typeface="+mn-lt"/>
                <a:ea typeface="Calibri" panose="020F0502020204030204" pitchFamily="34" charset="0"/>
                <a:cs typeface="Calibri" panose="020F0502020204030204" pitchFamily="34" charset="0"/>
              </a:rPr>
              <a:t>“</a:t>
            </a:r>
            <a:r>
              <a:rPr lang="en-US" i="1" dirty="0">
                <a:latin typeface="+mn-lt"/>
              </a:rPr>
              <a:t>But Daniel purposed in his heart that he would not defile himself with the portion of the king's delicacies, nor with the wine which he drank; therefore he requested of the chief of the eunuchs that he might not defile himself.</a:t>
            </a:r>
            <a:r>
              <a:rPr lang="en-US" i="1" baseline="30000" dirty="0">
                <a:latin typeface="+mn-lt"/>
              </a:rPr>
              <a:t> 9</a:t>
            </a:r>
            <a:r>
              <a:rPr lang="en-US" i="1" dirty="0">
                <a:latin typeface="+mn-lt"/>
              </a:rPr>
              <a:t> Now God had brought Daniel into the favor and goodwill of the chief of the eunuchs.</a:t>
            </a:r>
            <a:r>
              <a:rPr lang="en-US" i="1" baseline="30000" dirty="0">
                <a:latin typeface="+mn-lt"/>
              </a:rPr>
              <a:t> 10</a:t>
            </a:r>
            <a:r>
              <a:rPr lang="en-US" i="1" dirty="0">
                <a:latin typeface="+mn-lt"/>
              </a:rPr>
              <a:t> And the chief of the eunuchs said to Daniel, “I fear my lord the king, who has appointed your food and drink. For why should he see your faces looking worse than the young men who are your age? Then you would endanger my head before the king.”</a:t>
            </a:r>
          </a:p>
          <a:p>
            <a:pPr defTabSz="931774" eaLnBrk="1" hangingPunct="1"/>
            <a:br>
              <a:rPr lang="en-US" i="1" dirty="0">
                <a:latin typeface="+mn-lt"/>
              </a:rPr>
            </a:br>
            <a:r>
              <a:rPr lang="en-US" i="1" baseline="30000" dirty="0">
                <a:latin typeface="+mn-lt"/>
              </a:rPr>
              <a:t>11</a:t>
            </a:r>
            <a:r>
              <a:rPr lang="en-US" i="1" dirty="0">
                <a:latin typeface="+mn-lt"/>
              </a:rPr>
              <a:t> So Daniel said to the steward whom the chief of the eunuchs had set over Daniel, Hananiah, </a:t>
            </a:r>
            <a:r>
              <a:rPr lang="en-US" i="1" dirty="0" err="1">
                <a:latin typeface="+mn-lt"/>
              </a:rPr>
              <a:t>Mishael</a:t>
            </a:r>
            <a:r>
              <a:rPr lang="en-US" i="1" dirty="0">
                <a:latin typeface="+mn-lt"/>
              </a:rPr>
              <a:t>, and Azariah,</a:t>
            </a:r>
            <a:r>
              <a:rPr lang="en-US" i="1" baseline="30000" dirty="0">
                <a:latin typeface="+mn-lt"/>
              </a:rPr>
              <a:t> 12</a:t>
            </a:r>
            <a:r>
              <a:rPr lang="en-US" i="1" dirty="0">
                <a:latin typeface="+mn-lt"/>
              </a:rPr>
              <a:t> “Please test your servants for ten days, and let them give us vegetables to eat and water to drink.</a:t>
            </a:r>
            <a:r>
              <a:rPr lang="en-US" i="1" baseline="30000" dirty="0">
                <a:latin typeface="+mn-lt"/>
              </a:rPr>
              <a:t> 13</a:t>
            </a:r>
            <a:r>
              <a:rPr lang="en-US" i="1" dirty="0">
                <a:latin typeface="+mn-lt"/>
              </a:rPr>
              <a:t> Then let our appearance be examined before you, and the appearance of the young men who eat the portion of the king's delicacies; and as you see fit, so deal with your servants.”</a:t>
            </a:r>
            <a:r>
              <a:rPr lang="en-US" i="1" baseline="30000" dirty="0">
                <a:latin typeface="+mn-lt"/>
              </a:rPr>
              <a:t> 14</a:t>
            </a:r>
            <a:r>
              <a:rPr lang="en-US" i="1" dirty="0">
                <a:latin typeface="+mn-lt"/>
              </a:rPr>
              <a:t> So he consented with them in this matter, and tested them ten days.</a:t>
            </a:r>
            <a:br>
              <a:rPr lang="en-US" i="1" dirty="0">
                <a:latin typeface="+mn-lt"/>
              </a:rPr>
            </a:br>
            <a:endParaRPr lang="en-US" i="1" dirty="0">
              <a:latin typeface="+mn-lt"/>
            </a:endParaRPr>
          </a:p>
          <a:p>
            <a:pPr defTabSz="931774" eaLnBrk="1" hangingPunct="1"/>
            <a:r>
              <a:rPr lang="en-US" i="1" baseline="30000" dirty="0">
                <a:latin typeface="+mn-lt"/>
              </a:rPr>
              <a:t>15</a:t>
            </a:r>
            <a:r>
              <a:rPr lang="en-US" i="1" dirty="0">
                <a:latin typeface="+mn-lt"/>
              </a:rPr>
              <a:t> And at the end of ten days their features appeared better and fatter in flesh than all the young men who ate the portion of the king's delicacies.</a:t>
            </a:r>
            <a:r>
              <a:rPr lang="en-US" i="1" baseline="30000" dirty="0">
                <a:latin typeface="+mn-lt"/>
              </a:rPr>
              <a:t> 16</a:t>
            </a:r>
            <a:r>
              <a:rPr lang="en-US" i="1" dirty="0">
                <a:latin typeface="+mn-lt"/>
              </a:rPr>
              <a:t> Thus the steward took away their portion of delicacies and the wine that they were to drink, and gave them vegetables.</a:t>
            </a:r>
            <a:br>
              <a:rPr lang="en-US" i="1" dirty="0">
                <a:latin typeface="+mn-lt"/>
              </a:rPr>
            </a:br>
            <a:endParaRPr lang="en-US" i="1" dirty="0">
              <a:latin typeface="+mn-lt"/>
            </a:endParaRPr>
          </a:p>
          <a:p>
            <a:pPr defTabSz="931774" eaLnBrk="1" hangingPunct="1"/>
            <a:r>
              <a:rPr lang="en-US" i="1" baseline="30000" dirty="0">
                <a:latin typeface="+mn-lt"/>
              </a:rPr>
              <a:t>17</a:t>
            </a:r>
            <a:r>
              <a:rPr lang="en-US" i="1" dirty="0">
                <a:latin typeface="+mn-lt"/>
              </a:rPr>
              <a:t> As for these four young men, God gave them knowledge and skill in all literature and wisdom; and Daniel had understanding in all visions and dreams.</a:t>
            </a:r>
            <a:br>
              <a:rPr lang="en-US" i="1" dirty="0">
                <a:latin typeface="+mn-lt"/>
              </a:rPr>
            </a:br>
            <a:endParaRPr lang="en-US" i="1" dirty="0">
              <a:latin typeface="+mn-lt"/>
            </a:endParaRPr>
          </a:p>
          <a:p>
            <a:pPr defTabSz="931774" eaLnBrk="1" hangingPunct="1"/>
            <a:r>
              <a:rPr lang="en-US" i="1" baseline="30000" dirty="0">
                <a:latin typeface="+mn-lt"/>
              </a:rPr>
              <a:t>18</a:t>
            </a:r>
            <a:r>
              <a:rPr lang="en-US" i="1" dirty="0">
                <a:latin typeface="+mn-lt"/>
              </a:rPr>
              <a:t> Now at the end of the days, when the king had said that they should be brought in, the chief of the eunuchs brought them in before Nebuchadnezzar.</a:t>
            </a:r>
            <a:r>
              <a:rPr lang="en-US" i="1" baseline="30000" dirty="0">
                <a:latin typeface="+mn-lt"/>
              </a:rPr>
              <a:t> 19</a:t>
            </a:r>
            <a:r>
              <a:rPr lang="en-US" i="1" dirty="0">
                <a:latin typeface="+mn-lt"/>
              </a:rPr>
              <a:t> Then the king interviewed them, and among them all none was found like Daniel, Hananiah, </a:t>
            </a:r>
            <a:r>
              <a:rPr lang="en-US" i="1" dirty="0" err="1">
                <a:latin typeface="+mn-lt"/>
              </a:rPr>
              <a:t>Mishael</a:t>
            </a:r>
            <a:r>
              <a:rPr lang="en-US" i="1" dirty="0">
                <a:latin typeface="+mn-lt"/>
              </a:rPr>
              <a:t>, and Azariah; therefore they served before the king.</a:t>
            </a:r>
            <a:r>
              <a:rPr lang="en-US" i="1" baseline="30000" dirty="0">
                <a:latin typeface="+mn-lt"/>
              </a:rPr>
              <a:t> 20</a:t>
            </a:r>
            <a:r>
              <a:rPr lang="en-US" i="1" dirty="0">
                <a:latin typeface="+mn-lt"/>
              </a:rPr>
              <a:t> And in all matters of wisdom and understanding about which the king examined them, he found them ten times better than all the magicians and astrologers who were in all his realm.</a:t>
            </a:r>
            <a:r>
              <a:rPr lang="en-US" i="1" baseline="30000" dirty="0">
                <a:latin typeface="+mn-lt"/>
              </a:rPr>
              <a:t> 21</a:t>
            </a:r>
            <a:r>
              <a:rPr lang="en-US" i="1" dirty="0">
                <a:latin typeface="+mn-lt"/>
              </a:rPr>
              <a:t> Thus Daniel continued until the first year of King Cyrus.</a:t>
            </a:r>
            <a:r>
              <a:rPr lang="en-US" b="1" i="1" dirty="0">
                <a:latin typeface="+mn-lt"/>
                <a:ea typeface="Calibri" panose="020F0502020204030204" pitchFamily="34" charset="0"/>
                <a:cs typeface="Calibri" panose="020F0502020204030204" pitchFamily="34" charset="0"/>
              </a:rPr>
              <a:t>”</a:t>
            </a:r>
            <a:endParaRPr lang="en-US" altLang="en-US" i="1" dirty="0">
              <a:latin typeface="+mn-lt"/>
              <a:cs typeface="Arial" panose="020B0604020202020204" pitchFamily="34" charset="0"/>
            </a:endParaRPr>
          </a:p>
          <a:p>
            <a:pPr eaLnBrk="1" hangingPunct="1"/>
            <a:endParaRPr lang="en-US" altLang="en-US" dirty="0">
              <a:latin typeface="+mn-lt"/>
              <a:cs typeface="Arial" panose="020B0604020202020204" pitchFamily="34" charset="0"/>
            </a:endParaRPr>
          </a:p>
          <a:p>
            <a:pPr algn="r" eaLnBrk="1" hangingPunct="1"/>
            <a:r>
              <a:rPr lang="en-US" altLang="en-US" dirty="0">
                <a:latin typeface="+mn-lt"/>
                <a:cs typeface="Arial" panose="020B0604020202020204" pitchFamily="34" charset="0"/>
              </a:rPr>
              <a:t>Based on a lesson by Mark Copeland</a:t>
            </a:r>
          </a:p>
          <a:p>
            <a:pPr algn="r" eaLnBrk="1" hangingPunct="1"/>
            <a:r>
              <a:rPr lang="en-US" altLang="en-US" dirty="0">
                <a:latin typeface="+mn-lt"/>
                <a:cs typeface="Arial" panose="020B0604020202020204" pitchFamily="34" charset="0"/>
              </a:rPr>
              <a:t>Preached at West Side on September 12, 2010 PM</a:t>
            </a:r>
          </a:p>
          <a:p>
            <a:pPr algn="r" eaLnBrk="1" hangingPunct="1"/>
            <a:r>
              <a:rPr lang="en-US" altLang="en-US" dirty="0">
                <a:latin typeface="+mn-lt"/>
                <a:cs typeface="Arial" panose="020B0604020202020204" pitchFamily="34" charset="0"/>
              </a:rPr>
              <a:t>Preached again with this new title on April 16, 2023 at 11:00am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Be Like Daniel… A Man of</a:t>
            </a:r>
          </a:p>
          <a:p>
            <a:pPr marL="174708" indent="-174708">
              <a:buFont typeface="Arial" panose="020B0604020202020204" pitchFamily="34" charset="0"/>
              <a:buChar char="•"/>
            </a:pPr>
            <a:r>
              <a:rPr lang="en-US" b="1" dirty="0">
                <a:latin typeface="+mn-lt"/>
              </a:rPr>
              <a:t>A Man of Purpose (1:8)</a:t>
            </a:r>
          </a:p>
          <a:p>
            <a:r>
              <a:rPr lang="en-US" b="1" dirty="0">
                <a:latin typeface="+mn-lt"/>
              </a:rPr>
              <a:t>(1:8), </a:t>
            </a:r>
            <a:r>
              <a:rPr lang="en-US" b="1" i="1" dirty="0">
                <a:latin typeface="+mn-lt"/>
              </a:rPr>
              <a:t>“</a:t>
            </a:r>
            <a:r>
              <a:rPr lang="en-US" i="1" dirty="0">
                <a:latin typeface="+mn-lt"/>
              </a:rPr>
              <a:t>But </a:t>
            </a:r>
            <a:r>
              <a:rPr lang="en-US" i="1" u="sng" dirty="0">
                <a:latin typeface="+mn-lt"/>
              </a:rPr>
              <a:t>Daniel purposed in his heart </a:t>
            </a:r>
            <a:r>
              <a:rPr lang="en-US" i="1" dirty="0">
                <a:latin typeface="+mn-lt"/>
              </a:rPr>
              <a:t>that he would not defile himself with the portion of the king's delicacies, nor with the wine which he drank; therefore he requested of the chief of the eunuchs that he might not defile himself.”</a:t>
            </a:r>
            <a:endParaRPr lang="en-US" b="1" i="1" dirty="0">
              <a:latin typeface="+mn-lt"/>
            </a:endParaRPr>
          </a:p>
          <a:p>
            <a:r>
              <a:rPr lang="en-US" b="1" dirty="0">
                <a:latin typeface="+mn-lt"/>
              </a:rPr>
              <a:t>(Genesis 39:1-4), </a:t>
            </a:r>
            <a:r>
              <a:rPr lang="en-US" b="1" i="1" dirty="0">
                <a:latin typeface="+mn-lt"/>
              </a:rPr>
              <a:t>“</a:t>
            </a:r>
            <a:r>
              <a:rPr lang="en-US" i="1" dirty="0">
                <a:latin typeface="+mn-lt"/>
              </a:rPr>
              <a:t>Now Joseph had been taken down to Egypt. And Potiphar, an officer of Pharaoh, captain of the guard, an Egyptian, bought him from the Ishmaelites who had taken him down there.</a:t>
            </a:r>
            <a:r>
              <a:rPr lang="en-US" i="1" baseline="30000" dirty="0">
                <a:latin typeface="+mn-lt"/>
              </a:rPr>
              <a:t> 2</a:t>
            </a:r>
            <a:r>
              <a:rPr lang="en-US" i="1" dirty="0">
                <a:latin typeface="+mn-lt"/>
              </a:rPr>
              <a:t> The Lord was with Joseph, and he was a successful man; and he was in the house of his master the Egyptian.</a:t>
            </a:r>
            <a:r>
              <a:rPr lang="en-US" i="1" baseline="30000" dirty="0">
                <a:latin typeface="+mn-lt"/>
              </a:rPr>
              <a:t> 3</a:t>
            </a:r>
            <a:r>
              <a:rPr lang="en-US" i="1" dirty="0">
                <a:latin typeface="+mn-lt"/>
              </a:rPr>
              <a:t> And his master saw that the Lord was with him and that the Lord made all he did to prosper in his hand.</a:t>
            </a:r>
            <a:r>
              <a:rPr lang="en-US" i="1" baseline="30000" dirty="0">
                <a:latin typeface="+mn-lt"/>
              </a:rPr>
              <a:t> 4</a:t>
            </a:r>
            <a:r>
              <a:rPr lang="en-US" i="1" dirty="0">
                <a:latin typeface="+mn-lt"/>
              </a:rPr>
              <a:t> So Joseph found favor in his sight, </a:t>
            </a:r>
            <a:r>
              <a:rPr lang="en-US" i="1" u="sng" dirty="0">
                <a:latin typeface="+mn-lt"/>
              </a:rPr>
              <a:t>and served him</a:t>
            </a:r>
            <a:r>
              <a:rPr lang="en-US" i="1" dirty="0">
                <a:latin typeface="+mn-lt"/>
              </a:rPr>
              <a:t>. Then he made him overseer of his house, and all that he had he put under his authority.”</a:t>
            </a:r>
            <a:endParaRPr lang="en-US" b="1" i="1" dirty="0">
              <a:latin typeface="+mn-lt"/>
            </a:endParaRPr>
          </a:p>
          <a:p>
            <a:r>
              <a:rPr lang="en-US" b="1" dirty="0">
                <a:latin typeface="+mn-lt"/>
              </a:rPr>
              <a:t>(Matthew 6:33), [OUR PURPOSE], </a:t>
            </a:r>
            <a:r>
              <a:rPr lang="en-US" b="1" i="1" dirty="0">
                <a:latin typeface="+mn-lt"/>
              </a:rPr>
              <a:t>“</a:t>
            </a:r>
            <a:r>
              <a:rPr lang="en-US" i="1" dirty="0">
                <a:latin typeface="+mn-lt"/>
              </a:rPr>
              <a:t>But seek first the kingdom of God and His righteousness, and all these things shall be added to you.</a:t>
            </a:r>
            <a:endParaRPr lang="en-US" b="1" i="1" dirty="0">
              <a:latin typeface="+mn-lt"/>
            </a:endParaRPr>
          </a:p>
          <a:p>
            <a:pPr marL="174708" indent="-174708">
              <a:buFont typeface="Arial" panose="020B0604020202020204" pitchFamily="34" charset="0"/>
              <a:buChar char="•"/>
            </a:pPr>
            <a:r>
              <a:rPr lang="en-US" b="1" dirty="0">
                <a:latin typeface="+mn-lt"/>
              </a:rPr>
              <a:t>[CLICK] A Man of Principle (1:8; 5:13-17; 6:10)</a:t>
            </a:r>
          </a:p>
          <a:p>
            <a:r>
              <a:rPr lang="en-US" b="1" dirty="0">
                <a:latin typeface="+mn-lt"/>
              </a:rPr>
              <a:t>(1:8), </a:t>
            </a:r>
            <a:r>
              <a:rPr lang="en-US" b="1" i="1" dirty="0">
                <a:latin typeface="+mn-lt"/>
              </a:rPr>
              <a:t>“</a:t>
            </a:r>
            <a:r>
              <a:rPr lang="en-US" i="1" dirty="0">
                <a:latin typeface="+mn-lt"/>
              </a:rPr>
              <a:t>But Daniel purposed in his heart that </a:t>
            </a:r>
            <a:r>
              <a:rPr lang="en-US" i="1" u="sng" dirty="0">
                <a:latin typeface="+mn-lt"/>
              </a:rPr>
              <a:t>he would not defile himself </a:t>
            </a:r>
            <a:r>
              <a:rPr lang="en-US" i="1" dirty="0">
                <a:latin typeface="+mn-lt"/>
              </a:rPr>
              <a:t>with the portion of the king's delicacies, nor with the wine which he drank; therefore he requested of the chief of the eunuchs that he might not defile himself.”</a:t>
            </a:r>
            <a:endParaRPr lang="en-US" b="1" i="1" dirty="0">
              <a:latin typeface="+mn-lt"/>
            </a:endParaRPr>
          </a:p>
          <a:p>
            <a:r>
              <a:rPr lang="en-US" b="1" dirty="0">
                <a:latin typeface="+mn-lt"/>
              </a:rPr>
              <a:t>(5:13-17), [Later, before Belshazzar], </a:t>
            </a:r>
            <a:r>
              <a:rPr lang="en-US" b="1" i="1" dirty="0">
                <a:latin typeface="+mn-lt"/>
              </a:rPr>
              <a:t>“</a:t>
            </a:r>
            <a:r>
              <a:rPr lang="en-US" i="1" dirty="0">
                <a:latin typeface="+mn-lt"/>
              </a:rPr>
              <a:t>Then Daniel was brought in before the king. The king spoke, and said to Daniel, “Are you that Daniel who is one of the captives from Judah, whom my father the king brought from Judah?</a:t>
            </a:r>
            <a:r>
              <a:rPr lang="en-US" i="1" baseline="30000" dirty="0">
                <a:latin typeface="+mn-lt"/>
              </a:rPr>
              <a:t> 14</a:t>
            </a:r>
            <a:r>
              <a:rPr lang="en-US" i="1" dirty="0">
                <a:latin typeface="+mn-lt"/>
              </a:rPr>
              <a:t> I have heard of you, that the Spirit of God is in you, and that light and understanding and excellent wisdom are found in you.</a:t>
            </a:r>
            <a:r>
              <a:rPr lang="en-US" i="1" baseline="30000" dirty="0">
                <a:latin typeface="+mn-lt"/>
              </a:rPr>
              <a:t> 15</a:t>
            </a:r>
            <a:r>
              <a:rPr lang="en-US" i="1" dirty="0">
                <a:latin typeface="+mn-lt"/>
              </a:rPr>
              <a:t> Now the wise men, the astrologers, have been brought in before me, that they should read this writing and make known to me its interpretation, but they could not give the interpretation of the thing.</a:t>
            </a:r>
            <a:r>
              <a:rPr lang="en-US" i="1" baseline="30000" dirty="0">
                <a:latin typeface="+mn-lt"/>
              </a:rPr>
              <a:t> 16</a:t>
            </a:r>
            <a:r>
              <a:rPr lang="en-US" i="1" dirty="0">
                <a:latin typeface="+mn-lt"/>
              </a:rPr>
              <a:t> And I have heard of you, that you can give interpretations and explain enigmas. Now if you can read the writing and make known to me its interpretation, you shall be clothed with purple and have a chain of gold around your neck, and shall be the third ruler in the kingdom.”   </a:t>
            </a:r>
            <a:r>
              <a:rPr lang="en-US" i="1" baseline="30000" dirty="0">
                <a:latin typeface="+mn-lt"/>
              </a:rPr>
              <a:t>17</a:t>
            </a:r>
            <a:r>
              <a:rPr lang="en-US" i="1" dirty="0">
                <a:latin typeface="+mn-lt"/>
              </a:rPr>
              <a:t> Then Daniel answered, and said before the king, “</a:t>
            </a:r>
            <a:r>
              <a:rPr lang="en-US" i="1" u="sng" dirty="0">
                <a:latin typeface="+mn-lt"/>
              </a:rPr>
              <a:t>Let your gifts be for yourself, and give your rewards to another</a:t>
            </a:r>
            <a:r>
              <a:rPr lang="en-US" i="1" dirty="0">
                <a:latin typeface="+mn-lt"/>
              </a:rPr>
              <a:t>; yet I will read the writing to the king, and make known to him the interpretation.”</a:t>
            </a:r>
            <a:endParaRPr lang="en-US" b="1" i="1" dirty="0">
              <a:latin typeface="+mn-lt"/>
            </a:endParaRPr>
          </a:p>
          <a:p>
            <a:r>
              <a:rPr lang="en-US" b="1" dirty="0">
                <a:latin typeface="+mn-lt"/>
              </a:rPr>
              <a:t>(6:10), [Darius/No prayers to anyone other than himself for 30 days], </a:t>
            </a:r>
            <a:r>
              <a:rPr lang="en-US" b="1" i="1" dirty="0">
                <a:latin typeface="+mn-lt"/>
              </a:rPr>
              <a:t>“</a:t>
            </a:r>
            <a:r>
              <a:rPr lang="en-US" i="1" dirty="0">
                <a:latin typeface="+mn-lt"/>
              </a:rPr>
              <a:t>Now when Daniel knew that the writing was signed, he went home. And in his upper room, with his windows open toward Jerusalem, he knelt down on his knees three times that day, and prayed and gave thanks before his God, as was his custom since early days.”</a:t>
            </a:r>
            <a:endParaRPr lang="en-US" b="1" i="1" dirty="0">
              <a:latin typeface="+mn-lt"/>
            </a:endParaRPr>
          </a:p>
          <a:p>
            <a:r>
              <a:rPr lang="en-US" b="1" dirty="0">
                <a:latin typeface="+mn-lt"/>
              </a:rPr>
              <a:t>(Psalm 15:1-5), [God respects and rewards principle], “</a:t>
            </a:r>
            <a:r>
              <a:rPr lang="en-US" dirty="0">
                <a:latin typeface="+mn-lt"/>
              </a:rPr>
              <a:t>Lord, who may abide in Your tabernacle? Who may dwell in Your holy hill? </a:t>
            </a:r>
            <a:r>
              <a:rPr lang="en-US" baseline="30000" dirty="0">
                <a:latin typeface="+mn-lt"/>
              </a:rPr>
              <a:t>2</a:t>
            </a:r>
            <a:r>
              <a:rPr lang="en-US" dirty="0">
                <a:latin typeface="+mn-lt"/>
              </a:rPr>
              <a:t> He who walks uprightly, and works righteousness, and speaks the truth in his heart; </a:t>
            </a:r>
            <a:r>
              <a:rPr lang="en-US" baseline="30000" dirty="0">
                <a:latin typeface="+mn-lt"/>
              </a:rPr>
              <a:t>3</a:t>
            </a:r>
            <a:r>
              <a:rPr lang="en-US" dirty="0">
                <a:latin typeface="+mn-lt"/>
              </a:rPr>
              <a:t> he who does not backbite with his tongue, nor does evil to his neighbor, nor does he take up a reproach against his friend; </a:t>
            </a:r>
            <a:r>
              <a:rPr lang="en-US" baseline="30000" dirty="0">
                <a:latin typeface="+mn-lt"/>
              </a:rPr>
              <a:t>4</a:t>
            </a:r>
            <a:r>
              <a:rPr lang="en-US" dirty="0">
                <a:latin typeface="+mn-lt"/>
              </a:rPr>
              <a:t> in whose eyes a vile person is despised, but he honors those who fear the Lord; he who swears to his own hurt and does not change; </a:t>
            </a:r>
            <a:r>
              <a:rPr lang="en-US" baseline="30000" dirty="0">
                <a:latin typeface="+mn-lt"/>
              </a:rPr>
              <a:t>5</a:t>
            </a:r>
            <a:r>
              <a:rPr lang="en-US" dirty="0">
                <a:latin typeface="+mn-lt"/>
              </a:rPr>
              <a:t> he who does not put out his money at usury, nor does he take a bribe against the innocent. He who does these things shall never be moved.”</a:t>
            </a:r>
            <a:endParaRPr lang="en-US" b="1" dirty="0">
              <a:latin typeface="+mn-lt"/>
            </a:endParaRPr>
          </a:p>
          <a:p>
            <a:pPr marL="174708" indent="-174708">
              <a:buFont typeface="Arial" panose="020B0604020202020204" pitchFamily="34" charset="0"/>
              <a:buChar char="•"/>
            </a:pPr>
            <a:r>
              <a:rPr lang="en-US" b="1" dirty="0">
                <a:latin typeface="+mn-lt"/>
              </a:rPr>
              <a:t>[CLICK] A Man of Purity (6:1-4)</a:t>
            </a:r>
          </a:p>
          <a:p>
            <a:r>
              <a:rPr lang="en-US" b="1" dirty="0">
                <a:latin typeface="+mn-lt"/>
              </a:rPr>
              <a:t>(6:1-4), “</a:t>
            </a:r>
            <a:r>
              <a:rPr lang="en-US" dirty="0">
                <a:latin typeface="+mn-lt"/>
              </a:rPr>
              <a:t>It pleased Darius to set over the kingdom one hundred and twenty satraps, to be over the whole kingdom;</a:t>
            </a:r>
            <a:r>
              <a:rPr lang="en-US" baseline="30000" dirty="0">
                <a:latin typeface="+mn-lt"/>
              </a:rPr>
              <a:t> 2</a:t>
            </a:r>
            <a:r>
              <a:rPr lang="en-US" dirty="0">
                <a:latin typeface="+mn-lt"/>
              </a:rPr>
              <a:t> and over these, three governors, of whom Daniel was one, that the satraps might give account to them, so that the king would suffer no loss.</a:t>
            </a:r>
            <a:r>
              <a:rPr lang="en-US" baseline="30000" dirty="0">
                <a:latin typeface="+mn-lt"/>
              </a:rPr>
              <a:t> 3</a:t>
            </a:r>
            <a:r>
              <a:rPr lang="en-US" dirty="0">
                <a:latin typeface="+mn-lt"/>
              </a:rPr>
              <a:t> Then this Daniel distinguished himself above the governors and satraps, </a:t>
            </a:r>
            <a:r>
              <a:rPr lang="en-US" u="sng" dirty="0">
                <a:latin typeface="+mn-lt"/>
              </a:rPr>
              <a:t>because an excellent spirit was in him; and the king gave thought to setting him over the whole realm</a:t>
            </a:r>
            <a:r>
              <a:rPr lang="en-US" dirty="0">
                <a:latin typeface="+mn-lt"/>
              </a:rPr>
              <a:t>.</a:t>
            </a:r>
            <a:r>
              <a:rPr lang="en-US" baseline="30000" dirty="0">
                <a:latin typeface="+mn-lt"/>
              </a:rPr>
              <a:t> 4</a:t>
            </a:r>
            <a:r>
              <a:rPr lang="en-US" dirty="0">
                <a:latin typeface="+mn-lt"/>
              </a:rPr>
              <a:t> So the governors and satraps sought to find some charge against Daniel concerning the kingdom; but </a:t>
            </a:r>
            <a:r>
              <a:rPr lang="en-US" u="sng" dirty="0">
                <a:latin typeface="+mn-lt"/>
              </a:rPr>
              <a:t>they could find no charge or fault, because he was faithful; nor was there any error or fault found in him</a:t>
            </a:r>
            <a:r>
              <a:rPr lang="en-US" dirty="0">
                <a:latin typeface="+mn-lt"/>
              </a:rPr>
              <a:t>.</a:t>
            </a:r>
            <a:endParaRPr lang="en-US" b="1" dirty="0">
              <a:latin typeface="+mn-lt"/>
            </a:endParaRPr>
          </a:p>
          <a:p>
            <a:r>
              <a:rPr lang="en-US" b="1" dirty="0">
                <a:latin typeface="+mn-lt"/>
              </a:rPr>
              <a:t>(1 Timothy 4:12), [To Timothy], </a:t>
            </a:r>
            <a:r>
              <a:rPr lang="en-US" b="1" i="1" dirty="0">
                <a:latin typeface="+mn-lt"/>
              </a:rPr>
              <a:t>“</a:t>
            </a:r>
            <a:r>
              <a:rPr lang="en-US" i="1" dirty="0">
                <a:latin typeface="+mn-lt"/>
              </a:rPr>
              <a:t>Let no one despise your youth, but be an example to the believers in word, in conduct, in love, in spirit, in faith, in purity.”</a:t>
            </a:r>
            <a:endParaRPr lang="en-US" b="1" i="1" dirty="0">
              <a:latin typeface="+mn-lt"/>
            </a:endParaRPr>
          </a:p>
          <a:p>
            <a:r>
              <a:rPr lang="en-US" b="1" dirty="0">
                <a:latin typeface="+mn-lt"/>
              </a:rPr>
              <a:t>(Titus 2:6-8), [Titus to teach others] , </a:t>
            </a:r>
            <a:r>
              <a:rPr lang="en-US" b="0" i="1" dirty="0">
                <a:latin typeface="+mn-lt"/>
              </a:rPr>
              <a:t>“Likewise, exhort the young men to be </a:t>
            </a:r>
            <a:r>
              <a:rPr lang="en-US" b="0" i="1" u="sng" dirty="0">
                <a:latin typeface="+mn-lt"/>
              </a:rPr>
              <a:t>sober-minded</a:t>
            </a:r>
            <a:r>
              <a:rPr lang="en-US" b="0" i="1" dirty="0">
                <a:latin typeface="+mn-lt"/>
              </a:rPr>
              <a:t>,</a:t>
            </a:r>
            <a:r>
              <a:rPr lang="en-US" b="0" i="1" baseline="30000" dirty="0">
                <a:latin typeface="+mn-lt"/>
              </a:rPr>
              <a:t> 7</a:t>
            </a:r>
            <a:r>
              <a:rPr lang="en-US" b="0" i="1" dirty="0">
                <a:latin typeface="+mn-lt"/>
              </a:rPr>
              <a:t> in all things showing yourself to be a pattern of good works; in doctrine showing </a:t>
            </a:r>
            <a:r>
              <a:rPr lang="en-US" b="0" i="1" u="sng" dirty="0">
                <a:latin typeface="+mn-lt"/>
              </a:rPr>
              <a:t>integrity, reverence, incorruptibility</a:t>
            </a:r>
            <a:r>
              <a:rPr lang="en-US" b="0" i="1" dirty="0">
                <a:latin typeface="+mn-lt"/>
              </a:rPr>
              <a:t>,</a:t>
            </a:r>
            <a:r>
              <a:rPr lang="en-US" b="0" i="1" baseline="30000" dirty="0">
                <a:latin typeface="+mn-lt"/>
              </a:rPr>
              <a:t> 8</a:t>
            </a:r>
            <a:r>
              <a:rPr lang="en-US" b="0" i="1" dirty="0">
                <a:latin typeface="+mn-lt"/>
              </a:rPr>
              <a:t> sound speech that cannot be condemned, that one who is an opponent may be ashamed, having nothing evil to say of you.”</a:t>
            </a:r>
          </a:p>
          <a:p>
            <a:r>
              <a:rPr lang="en-US" b="1" dirty="0">
                <a:latin typeface="+mn-lt"/>
              </a:rPr>
              <a:t>(Titus 2:9-10), </a:t>
            </a:r>
            <a:r>
              <a:rPr lang="en-US" b="1" i="1" dirty="0">
                <a:latin typeface="+mn-lt"/>
              </a:rPr>
              <a:t>“</a:t>
            </a:r>
            <a:r>
              <a:rPr lang="en-US" i="1" dirty="0">
                <a:latin typeface="+mn-lt"/>
              </a:rPr>
              <a:t>Exhort bondservants to be obedient to their own masters, to be well pleasing in all things, not answering back,</a:t>
            </a:r>
            <a:r>
              <a:rPr lang="en-US" i="1" baseline="30000" dirty="0">
                <a:latin typeface="+mn-lt"/>
              </a:rPr>
              <a:t> 10</a:t>
            </a:r>
            <a:r>
              <a:rPr lang="en-US" i="1" dirty="0">
                <a:latin typeface="+mn-lt"/>
              </a:rPr>
              <a:t> </a:t>
            </a:r>
            <a:r>
              <a:rPr lang="en-US" i="1" u="sng" dirty="0">
                <a:latin typeface="+mn-lt"/>
              </a:rPr>
              <a:t>not pilfering, but showing all good fidelity</a:t>
            </a:r>
            <a:r>
              <a:rPr lang="en-US" i="1" dirty="0">
                <a:latin typeface="+mn-lt"/>
              </a:rPr>
              <a:t>, that they may adorn the doctrine of God our Savior in all things.”</a:t>
            </a:r>
            <a:endParaRPr lang="en-US" b="1" i="1" dirty="0">
              <a:latin typeface="+mn-lt"/>
            </a:endParaRPr>
          </a:p>
          <a:p>
            <a:pPr marL="174708" indent="-174708">
              <a:buFont typeface="Arial" panose="020B0604020202020204" pitchFamily="34" charset="0"/>
              <a:buChar char="•"/>
            </a:pPr>
            <a:r>
              <a:rPr lang="en-US" b="1" dirty="0">
                <a:latin typeface="+mn-lt"/>
              </a:rPr>
              <a:t>[CLICK] A Man of Prayer (6:10)</a:t>
            </a:r>
          </a:p>
          <a:p>
            <a:r>
              <a:rPr lang="en-US" b="1" dirty="0">
                <a:latin typeface="+mn-lt"/>
              </a:rPr>
              <a:t>(6:10), </a:t>
            </a:r>
            <a:r>
              <a:rPr lang="en-US" b="0" i="1" dirty="0">
                <a:latin typeface="+mn-lt"/>
              </a:rPr>
              <a:t>“Now when Daniel knew that the writing was signed, he went home. And in his upper room, with his windows open toward Jerusalem, he knelt down on his knees three times that day, and prayed and gave thanks before his God, as was his custom since early days.”</a:t>
            </a:r>
          </a:p>
          <a:p>
            <a:r>
              <a:rPr lang="en-US" b="1" dirty="0">
                <a:latin typeface="+mn-lt"/>
              </a:rPr>
              <a:t>(1 Thessalonians 5:17-18), </a:t>
            </a:r>
            <a:r>
              <a:rPr lang="en-US" b="0" i="1" dirty="0">
                <a:latin typeface="+mn-lt"/>
              </a:rPr>
              <a:t>“p</a:t>
            </a:r>
            <a:r>
              <a:rPr lang="en-US" dirty="0">
                <a:latin typeface="+mn-lt"/>
              </a:rPr>
              <a:t>ray without ceasing,</a:t>
            </a:r>
            <a:r>
              <a:rPr lang="en-US" baseline="30000" dirty="0">
                <a:latin typeface="+mn-lt"/>
              </a:rPr>
              <a:t> 18</a:t>
            </a:r>
            <a:r>
              <a:rPr lang="en-US" dirty="0">
                <a:latin typeface="+mn-lt"/>
              </a:rPr>
              <a:t> in everything give thanks; for this is the will of God in Christ Jesus for you.”</a:t>
            </a:r>
            <a:endParaRPr lang="en-US" b="1" dirty="0">
              <a:latin typeface="+mn-lt"/>
            </a:endParaRPr>
          </a:p>
          <a:p>
            <a:r>
              <a:rPr lang="en-US" b="1" dirty="0">
                <a:latin typeface="+mn-lt"/>
              </a:rPr>
              <a:t>(Colossians 4:2), </a:t>
            </a:r>
            <a:r>
              <a:rPr lang="en-US" b="0" i="1" dirty="0">
                <a:latin typeface="+mn-lt"/>
              </a:rPr>
              <a:t>“Continue earnestly in prayer, being vigilant in it with thanksgiving.”</a:t>
            </a:r>
          </a:p>
        </p:txBody>
      </p:sp>
      <p:sp>
        <p:nvSpPr>
          <p:cNvPr id="4" name="Slide Number Placeholder 3"/>
          <p:cNvSpPr>
            <a:spLocks noGrp="1"/>
          </p:cNvSpPr>
          <p:nvPr>
            <p:ph type="sldNum" sz="quarter" idx="5"/>
          </p:nvPr>
        </p:nvSpPr>
        <p:spPr/>
        <p:txBody>
          <a:bodyPr/>
          <a:lstStyle/>
          <a:p>
            <a:fld id="{E3E5E5F1-5E43-4233-A795-D3D7CE16AAE6}" type="slidenum">
              <a:rPr lang="en-US" altLang="en-US" smtClean="0"/>
              <a:pPr/>
              <a:t>2</a:t>
            </a:fld>
            <a:endParaRPr lang="en-US" altLang="en-US"/>
          </a:p>
        </p:txBody>
      </p:sp>
    </p:spTree>
    <p:extLst>
      <p:ext uri="{BB962C8B-B14F-4D97-AF65-F5344CB8AC3E}">
        <p14:creationId xmlns:p14="http://schemas.microsoft.com/office/powerpoint/2010/main" val="393957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Conclusion</a:t>
            </a:r>
          </a:p>
          <a:p>
            <a:pPr marL="174708" indent="-174708">
              <a:buFont typeface="Arial" panose="020B0604020202020204" pitchFamily="34" charset="0"/>
              <a:buChar char="•"/>
            </a:pPr>
            <a:r>
              <a:rPr lang="en-US" altLang="en-US" b="1" dirty="0">
                <a:solidFill>
                  <a:srgbClr val="512E20"/>
                </a:solidFill>
                <a:latin typeface="+mn-lt"/>
                <a:ea typeface="Calibri" panose="020F0502020204030204" pitchFamily="34" charset="0"/>
                <a:cs typeface="Calibri" panose="020F0502020204030204" pitchFamily="34" charset="0"/>
              </a:rPr>
              <a:t>It is a false assumption that to get along in this world you must compromise.</a:t>
            </a:r>
          </a:p>
          <a:p>
            <a:pPr marL="174708" indent="-174708">
              <a:buFont typeface="Arial" panose="020B0604020202020204" pitchFamily="34" charset="0"/>
              <a:buChar char="•"/>
            </a:pPr>
            <a:r>
              <a:rPr lang="en-US" altLang="en-US" b="1" dirty="0">
                <a:solidFill>
                  <a:srgbClr val="512E20"/>
                </a:solidFill>
                <a:latin typeface="+mn-lt"/>
                <a:ea typeface="Calibri" panose="020F0502020204030204" pitchFamily="34" charset="0"/>
                <a:cs typeface="Calibri" panose="020F0502020204030204" pitchFamily="34" charset="0"/>
              </a:rPr>
              <a:t>By daring to be a Daniel, living with purpose, principle, purity and prayer, you can be a success in this life, and secure an eternity in God’s presence!</a:t>
            </a:r>
          </a:p>
          <a:p>
            <a:r>
              <a:rPr lang="en-US" b="1" dirty="0">
                <a:latin typeface="+mn-lt"/>
              </a:rPr>
              <a:t>(Romans 12:1-2), </a:t>
            </a:r>
            <a:r>
              <a:rPr lang="en-US" i="1" dirty="0">
                <a:latin typeface="+mn-lt"/>
              </a:rPr>
              <a:t>“I beseech you therefore, brethren, by the mercies of God, that you present your bodies a living sacrifice, holy, acceptable to God, which is your reasonable service.</a:t>
            </a:r>
            <a:r>
              <a:rPr lang="en-US" i="1" baseline="30000" dirty="0">
                <a:latin typeface="+mn-lt"/>
              </a:rPr>
              <a:t> 2</a:t>
            </a:r>
            <a:r>
              <a:rPr lang="en-US" i="1" dirty="0">
                <a:latin typeface="+mn-lt"/>
              </a:rPr>
              <a:t> And do not be conformed to this world, but be transformed by the renewing of your mind, that you may prove what is that good and acceptable and perfect will of God.”</a:t>
            </a:r>
          </a:p>
        </p:txBody>
      </p:sp>
      <p:sp>
        <p:nvSpPr>
          <p:cNvPr id="4" name="Slide Number Placeholder 3"/>
          <p:cNvSpPr>
            <a:spLocks noGrp="1"/>
          </p:cNvSpPr>
          <p:nvPr>
            <p:ph type="sldNum" sz="quarter" idx="5"/>
          </p:nvPr>
        </p:nvSpPr>
        <p:spPr/>
        <p:txBody>
          <a:bodyPr/>
          <a:lstStyle/>
          <a:p>
            <a:fld id="{E3E5E5F1-5E43-4233-A795-D3D7CE16AAE6}" type="slidenum">
              <a:rPr lang="en-US" altLang="en-US" smtClean="0"/>
              <a:pPr/>
              <a:t>3</a:t>
            </a:fld>
            <a:endParaRPr lang="en-US" altLang="en-US"/>
          </a:p>
        </p:txBody>
      </p:sp>
    </p:spTree>
    <p:extLst>
      <p:ext uri="{BB962C8B-B14F-4D97-AF65-F5344CB8AC3E}">
        <p14:creationId xmlns:p14="http://schemas.microsoft.com/office/powerpoint/2010/main" val="395703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5B8788C-D296-A8D8-C0D7-6C64E8E49C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BE8187A-785B-F190-D018-832EBFEB8B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5AE9F01-D467-96A1-7DD2-5F0BCDC27FB2}"/>
              </a:ext>
            </a:extLst>
          </p:cNvPr>
          <p:cNvSpPr>
            <a:spLocks noGrp="1" noChangeArrowheads="1"/>
          </p:cNvSpPr>
          <p:nvPr>
            <p:ph type="sldNum" sz="quarter" idx="12"/>
          </p:nvPr>
        </p:nvSpPr>
        <p:spPr>
          <a:ln/>
        </p:spPr>
        <p:txBody>
          <a:bodyPr/>
          <a:lstStyle>
            <a:lvl1pPr>
              <a:defRPr/>
            </a:lvl1pPr>
          </a:lstStyle>
          <a:p>
            <a:fld id="{0CE44200-1B3A-40A5-BCB3-A5578BD00055}" type="slidenum">
              <a:rPr lang="en-US" altLang="en-US"/>
              <a:pPr/>
              <a:t>‹#›</a:t>
            </a:fld>
            <a:endParaRPr lang="en-US" altLang="en-US"/>
          </a:p>
        </p:txBody>
      </p:sp>
    </p:spTree>
    <p:extLst>
      <p:ext uri="{BB962C8B-B14F-4D97-AF65-F5344CB8AC3E}">
        <p14:creationId xmlns:p14="http://schemas.microsoft.com/office/powerpoint/2010/main" val="94356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F2BD3FD-6300-FFA9-414F-45B01CC68C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F3AC3B9-5659-251E-BCEB-914D1F9406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76ADE3A-F0AD-E2EB-C89A-8A245AB70A9C}"/>
              </a:ext>
            </a:extLst>
          </p:cNvPr>
          <p:cNvSpPr>
            <a:spLocks noGrp="1" noChangeArrowheads="1"/>
          </p:cNvSpPr>
          <p:nvPr>
            <p:ph type="sldNum" sz="quarter" idx="12"/>
          </p:nvPr>
        </p:nvSpPr>
        <p:spPr>
          <a:ln/>
        </p:spPr>
        <p:txBody>
          <a:bodyPr/>
          <a:lstStyle>
            <a:lvl1pPr>
              <a:defRPr/>
            </a:lvl1pPr>
          </a:lstStyle>
          <a:p>
            <a:fld id="{32C73B3F-FCF6-4AA5-A475-282FA8DADDCC}" type="slidenum">
              <a:rPr lang="en-US" altLang="en-US"/>
              <a:pPr/>
              <a:t>‹#›</a:t>
            </a:fld>
            <a:endParaRPr lang="en-US" altLang="en-US"/>
          </a:p>
        </p:txBody>
      </p:sp>
    </p:spTree>
    <p:extLst>
      <p:ext uri="{BB962C8B-B14F-4D97-AF65-F5344CB8AC3E}">
        <p14:creationId xmlns:p14="http://schemas.microsoft.com/office/powerpoint/2010/main" val="21061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2896C7-16CE-5582-3625-4F651BE26F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B00F463-5193-FFA7-7754-1C34260B02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2943214-1BCA-3108-4A73-136CF9E8FE04}"/>
              </a:ext>
            </a:extLst>
          </p:cNvPr>
          <p:cNvSpPr>
            <a:spLocks noGrp="1" noChangeArrowheads="1"/>
          </p:cNvSpPr>
          <p:nvPr>
            <p:ph type="sldNum" sz="quarter" idx="12"/>
          </p:nvPr>
        </p:nvSpPr>
        <p:spPr>
          <a:ln/>
        </p:spPr>
        <p:txBody>
          <a:bodyPr/>
          <a:lstStyle>
            <a:lvl1pPr>
              <a:defRPr/>
            </a:lvl1pPr>
          </a:lstStyle>
          <a:p>
            <a:fld id="{1A8F3BF6-1BFF-47F7-8586-D530C9E82B22}" type="slidenum">
              <a:rPr lang="en-US" altLang="en-US"/>
              <a:pPr/>
              <a:t>‹#›</a:t>
            </a:fld>
            <a:endParaRPr lang="en-US" altLang="en-US"/>
          </a:p>
        </p:txBody>
      </p:sp>
    </p:spTree>
    <p:extLst>
      <p:ext uri="{BB962C8B-B14F-4D97-AF65-F5344CB8AC3E}">
        <p14:creationId xmlns:p14="http://schemas.microsoft.com/office/powerpoint/2010/main" val="144709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F0DD774-3425-5C75-C801-9EBE688F13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0FCFA3D-B848-FE87-FE47-C5E1994780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568AB96-94C9-ADA6-85A6-FE36C0E4227D}"/>
              </a:ext>
            </a:extLst>
          </p:cNvPr>
          <p:cNvSpPr>
            <a:spLocks noGrp="1" noChangeArrowheads="1"/>
          </p:cNvSpPr>
          <p:nvPr>
            <p:ph type="sldNum" sz="quarter" idx="12"/>
          </p:nvPr>
        </p:nvSpPr>
        <p:spPr>
          <a:ln/>
        </p:spPr>
        <p:txBody>
          <a:bodyPr/>
          <a:lstStyle>
            <a:lvl1pPr>
              <a:defRPr/>
            </a:lvl1pPr>
          </a:lstStyle>
          <a:p>
            <a:fld id="{1668B011-0DC1-48FC-BB5B-445734669175}" type="slidenum">
              <a:rPr lang="en-US" altLang="en-US"/>
              <a:pPr/>
              <a:t>‹#›</a:t>
            </a:fld>
            <a:endParaRPr lang="en-US" altLang="en-US"/>
          </a:p>
        </p:txBody>
      </p:sp>
    </p:spTree>
    <p:extLst>
      <p:ext uri="{BB962C8B-B14F-4D97-AF65-F5344CB8AC3E}">
        <p14:creationId xmlns:p14="http://schemas.microsoft.com/office/powerpoint/2010/main" val="11789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973DA17-BB18-954C-3D6F-D13B2DE0CA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48EABAA-454F-0BC6-4044-56D88BA960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5FE1BB8-EC22-A50B-F672-5E5D3D2878C4}"/>
              </a:ext>
            </a:extLst>
          </p:cNvPr>
          <p:cNvSpPr>
            <a:spLocks noGrp="1" noChangeArrowheads="1"/>
          </p:cNvSpPr>
          <p:nvPr>
            <p:ph type="sldNum" sz="quarter" idx="12"/>
          </p:nvPr>
        </p:nvSpPr>
        <p:spPr>
          <a:ln/>
        </p:spPr>
        <p:txBody>
          <a:bodyPr/>
          <a:lstStyle>
            <a:lvl1pPr>
              <a:defRPr/>
            </a:lvl1pPr>
          </a:lstStyle>
          <a:p>
            <a:fld id="{7E026C6D-FA51-4FD9-9331-95D7F1D9759B}" type="slidenum">
              <a:rPr lang="en-US" altLang="en-US"/>
              <a:pPr/>
              <a:t>‹#›</a:t>
            </a:fld>
            <a:endParaRPr lang="en-US" altLang="en-US"/>
          </a:p>
        </p:txBody>
      </p:sp>
    </p:spTree>
    <p:extLst>
      <p:ext uri="{BB962C8B-B14F-4D97-AF65-F5344CB8AC3E}">
        <p14:creationId xmlns:p14="http://schemas.microsoft.com/office/powerpoint/2010/main" val="110083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884D8D-4EC1-7E54-652A-9A9EB57A7F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027BE5D-D621-1D4E-ADAF-75873B692D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2459B51-6B7C-B654-BA97-FD56643BDE21}"/>
              </a:ext>
            </a:extLst>
          </p:cNvPr>
          <p:cNvSpPr>
            <a:spLocks noGrp="1" noChangeArrowheads="1"/>
          </p:cNvSpPr>
          <p:nvPr>
            <p:ph type="sldNum" sz="quarter" idx="12"/>
          </p:nvPr>
        </p:nvSpPr>
        <p:spPr>
          <a:ln/>
        </p:spPr>
        <p:txBody>
          <a:bodyPr/>
          <a:lstStyle>
            <a:lvl1pPr>
              <a:defRPr/>
            </a:lvl1pPr>
          </a:lstStyle>
          <a:p>
            <a:fld id="{C0993914-BFED-4A54-A0BC-8790F226EB77}" type="slidenum">
              <a:rPr lang="en-US" altLang="en-US"/>
              <a:pPr/>
              <a:t>‹#›</a:t>
            </a:fld>
            <a:endParaRPr lang="en-US" altLang="en-US"/>
          </a:p>
        </p:txBody>
      </p:sp>
    </p:spTree>
    <p:extLst>
      <p:ext uri="{BB962C8B-B14F-4D97-AF65-F5344CB8AC3E}">
        <p14:creationId xmlns:p14="http://schemas.microsoft.com/office/powerpoint/2010/main" val="182836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20A6AD3-2DC7-5E24-C46D-F333B739D7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A5AB59C-0CBE-1D28-EF0E-10EC773D2C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2F785CFD-86F8-F623-8786-54511357642F}"/>
              </a:ext>
            </a:extLst>
          </p:cNvPr>
          <p:cNvSpPr>
            <a:spLocks noGrp="1" noChangeArrowheads="1"/>
          </p:cNvSpPr>
          <p:nvPr>
            <p:ph type="sldNum" sz="quarter" idx="12"/>
          </p:nvPr>
        </p:nvSpPr>
        <p:spPr>
          <a:ln/>
        </p:spPr>
        <p:txBody>
          <a:bodyPr/>
          <a:lstStyle>
            <a:lvl1pPr>
              <a:defRPr/>
            </a:lvl1pPr>
          </a:lstStyle>
          <a:p>
            <a:fld id="{3A985171-2572-43B8-ABC1-5E726414B643}" type="slidenum">
              <a:rPr lang="en-US" altLang="en-US"/>
              <a:pPr/>
              <a:t>‹#›</a:t>
            </a:fld>
            <a:endParaRPr lang="en-US" altLang="en-US"/>
          </a:p>
        </p:txBody>
      </p:sp>
    </p:spTree>
    <p:extLst>
      <p:ext uri="{BB962C8B-B14F-4D97-AF65-F5344CB8AC3E}">
        <p14:creationId xmlns:p14="http://schemas.microsoft.com/office/powerpoint/2010/main" val="318122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09AB68E-ED19-F53A-025C-BCEB8B2F5D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612702B-B347-2B08-4371-8A6F243B15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FF1441D-B4B6-942F-305F-B5E925AFEE52}"/>
              </a:ext>
            </a:extLst>
          </p:cNvPr>
          <p:cNvSpPr>
            <a:spLocks noGrp="1" noChangeArrowheads="1"/>
          </p:cNvSpPr>
          <p:nvPr>
            <p:ph type="sldNum" sz="quarter" idx="12"/>
          </p:nvPr>
        </p:nvSpPr>
        <p:spPr>
          <a:ln/>
        </p:spPr>
        <p:txBody>
          <a:bodyPr/>
          <a:lstStyle>
            <a:lvl1pPr>
              <a:defRPr/>
            </a:lvl1pPr>
          </a:lstStyle>
          <a:p>
            <a:fld id="{CF9441BA-B968-4DA5-AF85-35994677787C}" type="slidenum">
              <a:rPr lang="en-US" altLang="en-US"/>
              <a:pPr/>
              <a:t>‹#›</a:t>
            </a:fld>
            <a:endParaRPr lang="en-US" altLang="en-US"/>
          </a:p>
        </p:txBody>
      </p:sp>
    </p:spTree>
    <p:extLst>
      <p:ext uri="{BB962C8B-B14F-4D97-AF65-F5344CB8AC3E}">
        <p14:creationId xmlns:p14="http://schemas.microsoft.com/office/powerpoint/2010/main" val="239840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75336E-DF87-C87C-FC74-B625910992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26AD7DA-B9C9-CB15-A896-3D2303C211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2EC263F-48CB-BA4A-4F95-1EE87FD63FE7}"/>
              </a:ext>
            </a:extLst>
          </p:cNvPr>
          <p:cNvSpPr>
            <a:spLocks noGrp="1" noChangeArrowheads="1"/>
          </p:cNvSpPr>
          <p:nvPr>
            <p:ph type="sldNum" sz="quarter" idx="12"/>
          </p:nvPr>
        </p:nvSpPr>
        <p:spPr>
          <a:ln/>
        </p:spPr>
        <p:txBody>
          <a:bodyPr/>
          <a:lstStyle>
            <a:lvl1pPr>
              <a:defRPr/>
            </a:lvl1pPr>
          </a:lstStyle>
          <a:p>
            <a:fld id="{C06149BC-601F-46BB-BE7F-58B69732631E}" type="slidenum">
              <a:rPr lang="en-US" altLang="en-US"/>
              <a:pPr/>
              <a:t>‹#›</a:t>
            </a:fld>
            <a:endParaRPr lang="en-US" altLang="en-US"/>
          </a:p>
        </p:txBody>
      </p:sp>
    </p:spTree>
    <p:extLst>
      <p:ext uri="{BB962C8B-B14F-4D97-AF65-F5344CB8AC3E}">
        <p14:creationId xmlns:p14="http://schemas.microsoft.com/office/powerpoint/2010/main" val="23473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61171E1-D0CD-DFE8-5B35-87173A7E7D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E6D8944-2CED-9216-EBC9-5CD606D6C2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519733A-3C91-6EC1-EE4F-DA5AD09020D3}"/>
              </a:ext>
            </a:extLst>
          </p:cNvPr>
          <p:cNvSpPr>
            <a:spLocks noGrp="1" noChangeArrowheads="1"/>
          </p:cNvSpPr>
          <p:nvPr>
            <p:ph type="sldNum" sz="quarter" idx="12"/>
          </p:nvPr>
        </p:nvSpPr>
        <p:spPr>
          <a:ln/>
        </p:spPr>
        <p:txBody>
          <a:bodyPr/>
          <a:lstStyle>
            <a:lvl1pPr>
              <a:defRPr/>
            </a:lvl1pPr>
          </a:lstStyle>
          <a:p>
            <a:fld id="{3035CA3C-414B-4278-B07C-F3CC0470BF53}" type="slidenum">
              <a:rPr lang="en-US" altLang="en-US"/>
              <a:pPr/>
              <a:t>‹#›</a:t>
            </a:fld>
            <a:endParaRPr lang="en-US" altLang="en-US"/>
          </a:p>
        </p:txBody>
      </p:sp>
    </p:spTree>
    <p:extLst>
      <p:ext uri="{BB962C8B-B14F-4D97-AF65-F5344CB8AC3E}">
        <p14:creationId xmlns:p14="http://schemas.microsoft.com/office/powerpoint/2010/main" val="168592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64A4CDD-8B3A-1733-07FB-5944C39409D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A7B718-E3D7-7484-2B37-F5951B3703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60F2D71-E0E5-2647-9BC1-C2AFDF797F9E}"/>
              </a:ext>
            </a:extLst>
          </p:cNvPr>
          <p:cNvSpPr>
            <a:spLocks noGrp="1" noChangeArrowheads="1"/>
          </p:cNvSpPr>
          <p:nvPr>
            <p:ph type="sldNum" sz="quarter" idx="12"/>
          </p:nvPr>
        </p:nvSpPr>
        <p:spPr>
          <a:ln/>
        </p:spPr>
        <p:txBody>
          <a:bodyPr/>
          <a:lstStyle>
            <a:lvl1pPr>
              <a:defRPr/>
            </a:lvl1pPr>
          </a:lstStyle>
          <a:p>
            <a:fld id="{375D564F-2CED-4552-A80E-2377E7F3D1D3}" type="slidenum">
              <a:rPr lang="en-US" altLang="en-US"/>
              <a:pPr/>
              <a:t>‹#›</a:t>
            </a:fld>
            <a:endParaRPr lang="en-US" altLang="en-US"/>
          </a:p>
        </p:txBody>
      </p:sp>
    </p:spTree>
    <p:extLst>
      <p:ext uri="{BB962C8B-B14F-4D97-AF65-F5344CB8AC3E}">
        <p14:creationId xmlns:p14="http://schemas.microsoft.com/office/powerpoint/2010/main" val="186425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9ED14E-4568-C06A-3C47-B048FF7761B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D104E3E-AA4C-10C8-5557-AE0EAA5660A9}"/>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B5C4D36-1769-86B7-3302-C880196D672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DAAEA121-C047-6E84-DA87-90B940F978A4}"/>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DC880497-8E00-7A93-6CD9-73A43C214E5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38965E-EDB8-4873-B170-7DF9EDB2E2B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Honest John's" pitchFamily="2" charset="0"/>
          <a:cs typeface="Arial" charset="0"/>
        </a:defRPr>
      </a:lvl2pPr>
      <a:lvl3pPr algn="ctr" rtl="0" eaLnBrk="0" fontAlgn="base" hangingPunct="0">
        <a:spcBef>
          <a:spcPct val="0"/>
        </a:spcBef>
        <a:spcAft>
          <a:spcPct val="0"/>
        </a:spcAft>
        <a:defRPr sz="4400">
          <a:solidFill>
            <a:srgbClr val="FFFF00"/>
          </a:solidFill>
          <a:latin typeface="Honest John's" pitchFamily="2" charset="0"/>
          <a:cs typeface="Arial" charset="0"/>
        </a:defRPr>
      </a:lvl3pPr>
      <a:lvl4pPr algn="ctr" rtl="0" eaLnBrk="0" fontAlgn="base" hangingPunct="0">
        <a:spcBef>
          <a:spcPct val="0"/>
        </a:spcBef>
        <a:spcAft>
          <a:spcPct val="0"/>
        </a:spcAft>
        <a:defRPr sz="4400">
          <a:solidFill>
            <a:srgbClr val="FFFF00"/>
          </a:solidFill>
          <a:latin typeface="Honest John's" pitchFamily="2" charset="0"/>
          <a:cs typeface="Arial" charset="0"/>
        </a:defRPr>
      </a:lvl4pPr>
      <a:lvl5pPr algn="ctr" rtl="0" eaLnBrk="0" fontAlgn="base" hangingPunct="0">
        <a:spcBef>
          <a:spcPct val="0"/>
        </a:spcBef>
        <a:spcAft>
          <a:spcPct val="0"/>
        </a:spcAft>
        <a:defRPr sz="4400">
          <a:solidFill>
            <a:srgbClr val="FFFF00"/>
          </a:solidFill>
          <a:latin typeface="Honest John's" pitchFamily="2" charset="0"/>
          <a:cs typeface="Arial" charset="0"/>
        </a:defRPr>
      </a:lvl5pPr>
      <a:lvl6pPr marL="457200" algn="ctr" rtl="0" fontAlgn="base">
        <a:spcBef>
          <a:spcPct val="0"/>
        </a:spcBef>
        <a:spcAft>
          <a:spcPct val="0"/>
        </a:spcAft>
        <a:defRPr sz="4400">
          <a:solidFill>
            <a:srgbClr val="FFFF00"/>
          </a:solidFill>
          <a:latin typeface="Honest John's" pitchFamily="2" charset="0"/>
          <a:cs typeface="Arial" charset="0"/>
        </a:defRPr>
      </a:lvl6pPr>
      <a:lvl7pPr marL="914400" algn="ctr" rtl="0" fontAlgn="base">
        <a:spcBef>
          <a:spcPct val="0"/>
        </a:spcBef>
        <a:spcAft>
          <a:spcPct val="0"/>
        </a:spcAft>
        <a:defRPr sz="4400">
          <a:solidFill>
            <a:srgbClr val="FFFF00"/>
          </a:solidFill>
          <a:latin typeface="Honest John's" pitchFamily="2" charset="0"/>
          <a:cs typeface="Arial" charset="0"/>
        </a:defRPr>
      </a:lvl7pPr>
      <a:lvl8pPr marL="1371600" algn="ctr" rtl="0" fontAlgn="base">
        <a:spcBef>
          <a:spcPct val="0"/>
        </a:spcBef>
        <a:spcAft>
          <a:spcPct val="0"/>
        </a:spcAft>
        <a:defRPr sz="4400">
          <a:solidFill>
            <a:srgbClr val="FFFF00"/>
          </a:solidFill>
          <a:latin typeface="Honest John's" pitchFamily="2" charset="0"/>
          <a:cs typeface="Arial" charset="0"/>
        </a:defRPr>
      </a:lvl8pPr>
      <a:lvl9pPr marL="1828800" algn="ctr" rtl="0" fontAlgn="base">
        <a:spcBef>
          <a:spcPct val="0"/>
        </a:spcBef>
        <a:spcAft>
          <a:spcPct val="0"/>
        </a:spcAft>
        <a:defRPr sz="4400">
          <a:solidFill>
            <a:srgbClr val="FFFF00"/>
          </a:solidFill>
          <a:latin typeface="Honest John's" pitchFamily="2"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ook&#10;&#10;Description automatically generated">
            <a:extLst>
              <a:ext uri="{FF2B5EF4-FFF2-40B4-BE49-F238E27FC236}">
                <a16:creationId xmlns:a16="http://schemas.microsoft.com/office/drawing/2014/main" id="{5FF522CD-A5E3-24B0-8DE4-9F2CD4D24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F3E0809-AA0A-EBAF-1ED2-7CE2490AC404}"/>
              </a:ext>
            </a:extLst>
          </p:cNvPr>
          <p:cNvSpPr>
            <a:spLocks noGrp="1"/>
          </p:cNvSpPr>
          <p:nvPr>
            <p:ph type="subTitle" idx="1"/>
          </p:nvPr>
        </p:nvSpPr>
        <p:spPr>
          <a:xfrm>
            <a:off x="7086600" y="5486400"/>
            <a:ext cx="4648200" cy="1219200"/>
          </a:xfrm>
          <a:solidFill>
            <a:srgbClr val="CBAB68"/>
          </a:solidFill>
          <a:effectLst>
            <a:softEdge rad="63500"/>
          </a:effectLst>
        </p:spPr>
        <p:txBody>
          <a:bodyPr anchor="ctr"/>
          <a:lstStyle/>
          <a:p>
            <a:pPr>
              <a:lnSpc>
                <a:spcPct val="80000"/>
              </a:lnSpc>
            </a:pPr>
            <a:r>
              <a:rPr lang="en-US" sz="3600" b="1" dirty="0">
                <a:solidFill>
                  <a:srgbClr val="512E20"/>
                </a:solidFill>
                <a:latin typeface="Calibri" panose="020F0502020204030204" pitchFamily="34" charset="0"/>
                <a:ea typeface="Calibri" panose="020F0502020204030204" pitchFamily="34" charset="0"/>
                <a:cs typeface="Calibri" panose="020F0502020204030204" pitchFamily="34" charset="0"/>
              </a:rPr>
              <a:t>Enjoying Success in Life Without Compromise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549DD8C-C187-BCCB-02E7-620B5D5283CB}"/>
              </a:ext>
            </a:extLst>
          </p:cNvPr>
          <p:cNvSpPr>
            <a:spLocks noGrp="1" noChangeArrowheads="1"/>
          </p:cNvSpPr>
          <p:nvPr>
            <p:ph type="title"/>
          </p:nvPr>
        </p:nvSpPr>
        <p:spPr>
          <a:xfrm>
            <a:off x="228600" y="0"/>
            <a:ext cx="3048000" cy="1143000"/>
          </a:xfrm>
        </p:spPr>
        <p:txBody>
          <a:bodyPr/>
          <a:lstStyle/>
          <a:p>
            <a:pPr algn="l" eaLnBrk="1" hangingPunct="1"/>
            <a:r>
              <a:rPr lang="en-US" altLang="en-US" sz="5400" dirty="0">
                <a:solidFill>
                  <a:srgbClr val="512E20"/>
                </a:solidFill>
                <a:latin typeface="Bebas Neue" panose="020B0606020202050201" pitchFamily="34" charset="0"/>
              </a:rPr>
              <a:t>A Man of…</a:t>
            </a:r>
          </a:p>
        </p:txBody>
      </p:sp>
      <p:sp>
        <p:nvSpPr>
          <p:cNvPr id="12291" name="Rectangle 3">
            <a:extLst>
              <a:ext uri="{FF2B5EF4-FFF2-40B4-BE49-F238E27FC236}">
                <a16:creationId xmlns:a16="http://schemas.microsoft.com/office/drawing/2014/main" id="{5B33F209-E384-5F44-DFF7-997D2D79C5BF}"/>
              </a:ext>
            </a:extLst>
          </p:cNvPr>
          <p:cNvSpPr>
            <a:spLocks noGrp="1" noChangeArrowheads="1"/>
          </p:cNvSpPr>
          <p:nvPr>
            <p:ph type="body" idx="1"/>
          </p:nvPr>
        </p:nvSpPr>
        <p:spPr>
          <a:xfrm>
            <a:off x="35011" y="914400"/>
            <a:ext cx="6137189" cy="5638800"/>
          </a:xfrm>
        </p:spPr>
        <p:txBody>
          <a:bodyPr/>
          <a:lstStyle/>
          <a:p>
            <a:pPr marL="0" indent="0" algn="ctr" eaLnBrk="1" hangingPunct="1">
              <a:spcBef>
                <a:spcPts val="0"/>
              </a:spcBef>
              <a:buNone/>
            </a:pPr>
            <a:r>
              <a:rPr lang="en-US" altLang="en-US" sz="4800" b="1" dirty="0">
                <a:solidFill>
                  <a:srgbClr val="512E20"/>
                </a:solidFill>
                <a:latin typeface="Chicle" panose="02000506000000020003" pitchFamily="2" charset="0"/>
                <a:ea typeface="Calibri" panose="020F0502020204030204" pitchFamily="34" charset="0"/>
                <a:cs typeface="Calibri" panose="020F0502020204030204" pitchFamily="34" charset="0"/>
              </a:rPr>
              <a:t>Purpose (1:8)</a:t>
            </a:r>
            <a:br>
              <a:rPr lang="en-US" altLang="en-US" sz="4800" b="1" dirty="0">
                <a:solidFill>
                  <a:srgbClr val="512E20"/>
                </a:solidFill>
                <a:latin typeface="Germania One" panose="020B0700020200000000" pitchFamily="34" charset="0"/>
                <a:ea typeface="Calibri" panose="020F0502020204030204" pitchFamily="34" charset="0"/>
                <a:cs typeface="Calibri" panose="020F0502020204030204" pitchFamily="34" charset="0"/>
              </a:rPr>
            </a:br>
            <a:r>
              <a:rPr lang="en-US" altLang="en-US" sz="4000" dirty="0">
                <a:solidFill>
                  <a:srgbClr val="512E20"/>
                </a:solidFill>
                <a:latin typeface="Calibri" panose="020F0502020204030204" pitchFamily="34" charset="0"/>
                <a:ea typeface="Calibri" panose="020F0502020204030204" pitchFamily="34" charset="0"/>
                <a:cs typeface="Calibri" panose="020F0502020204030204" pitchFamily="34" charset="0"/>
              </a:rPr>
              <a:t>(Gen. 39:1-4; Matt. 6:33)</a:t>
            </a:r>
            <a:endParaRPr lang="en-US" altLang="en-US" sz="1000" dirty="0">
              <a:solidFill>
                <a:srgbClr val="512E20"/>
              </a:solidFill>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spcBef>
                <a:spcPts val="0"/>
              </a:spcBef>
              <a:buNone/>
            </a:pPr>
            <a:endParaRPr lang="en-US" altLang="en-US" sz="900" dirty="0">
              <a:solidFill>
                <a:srgbClr val="512E20"/>
              </a:solidFill>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spcBef>
                <a:spcPts val="0"/>
              </a:spcBef>
              <a:buNone/>
            </a:pPr>
            <a:r>
              <a:rPr lang="en-US" altLang="en-US" sz="4800" b="1" dirty="0">
                <a:solidFill>
                  <a:srgbClr val="512E20"/>
                </a:solidFill>
                <a:latin typeface="Chicle" panose="02000506000000020003" pitchFamily="2" charset="0"/>
                <a:ea typeface="Calibri" panose="020F0502020204030204" pitchFamily="34" charset="0"/>
                <a:cs typeface="Calibri" panose="020F0502020204030204" pitchFamily="34" charset="0"/>
              </a:rPr>
              <a:t>Principle (1:8; 5:13-17; 6:10)</a:t>
            </a:r>
          </a:p>
          <a:p>
            <a:pPr marL="0" lvl="1" indent="0" algn="ctr" eaLnBrk="1" hangingPunct="1">
              <a:spcBef>
                <a:spcPts val="0"/>
              </a:spcBef>
              <a:buNone/>
            </a:pPr>
            <a:r>
              <a:rPr lang="en-US" altLang="en-US" sz="4000" dirty="0">
                <a:solidFill>
                  <a:srgbClr val="512E20"/>
                </a:solidFill>
                <a:latin typeface="Calibri" panose="020F0502020204030204" pitchFamily="34" charset="0"/>
                <a:ea typeface="Calibri" panose="020F0502020204030204" pitchFamily="34" charset="0"/>
                <a:cs typeface="Calibri" panose="020F0502020204030204" pitchFamily="34" charset="0"/>
              </a:rPr>
              <a:t>(Psalm 15:1-5)</a:t>
            </a:r>
            <a:endParaRPr lang="en-US" altLang="en-US" sz="900" dirty="0">
              <a:solidFill>
                <a:srgbClr val="512E20"/>
              </a:solidFill>
              <a:latin typeface="Calibri" panose="020F0502020204030204" pitchFamily="34" charset="0"/>
              <a:ea typeface="Calibri" panose="020F0502020204030204" pitchFamily="34" charset="0"/>
              <a:cs typeface="Calibri" panose="020F0502020204030204" pitchFamily="34" charset="0"/>
            </a:endParaRPr>
          </a:p>
          <a:p>
            <a:pPr marL="0" lvl="1" indent="0" algn="ctr" eaLnBrk="1" hangingPunct="1">
              <a:spcBef>
                <a:spcPts val="0"/>
              </a:spcBef>
              <a:buNone/>
            </a:pPr>
            <a:endParaRPr lang="en-US" altLang="en-US" sz="900" dirty="0">
              <a:solidFill>
                <a:srgbClr val="512E20"/>
              </a:solidFill>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spcBef>
                <a:spcPts val="0"/>
              </a:spcBef>
              <a:buNone/>
            </a:pPr>
            <a:r>
              <a:rPr lang="en-US" altLang="en-US" sz="4800" b="1" dirty="0">
                <a:solidFill>
                  <a:srgbClr val="512E20"/>
                </a:solidFill>
                <a:latin typeface="Chicle" panose="02000506000000020003" pitchFamily="2" charset="0"/>
                <a:ea typeface="Calibri" panose="020F0502020204030204" pitchFamily="34" charset="0"/>
                <a:cs typeface="Calibri" panose="020F0502020204030204" pitchFamily="34" charset="0"/>
              </a:rPr>
              <a:t>Purity (6:1-4)</a:t>
            </a:r>
          </a:p>
          <a:p>
            <a:pPr marL="0" lvl="1" indent="0" algn="ctr" eaLnBrk="1" hangingPunct="1">
              <a:spcBef>
                <a:spcPts val="0"/>
              </a:spcBef>
              <a:buNone/>
            </a:pPr>
            <a:r>
              <a:rPr lang="en-US" altLang="en-US" sz="4000" dirty="0">
                <a:solidFill>
                  <a:srgbClr val="512E20"/>
                </a:solidFill>
                <a:latin typeface="Calibri" panose="020F0502020204030204" pitchFamily="34" charset="0"/>
                <a:ea typeface="Calibri" panose="020F0502020204030204" pitchFamily="34" charset="0"/>
                <a:cs typeface="Calibri" panose="020F0502020204030204" pitchFamily="34" charset="0"/>
              </a:rPr>
              <a:t>(1 Tim. 4:12; Tit. 2:6-8, 9-10)</a:t>
            </a:r>
            <a:endParaRPr lang="en-US" altLang="en-US" sz="900" dirty="0">
              <a:solidFill>
                <a:srgbClr val="512E20"/>
              </a:solidFill>
              <a:latin typeface="Calibri" panose="020F0502020204030204" pitchFamily="34" charset="0"/>
              <a:ea typeface="Calibri" panose="020F0502020204030204" pitchFamily="34" charset="0"/>
              <a:cs typeface="Calibri" panose="020F0502020204030204" pitchFamily="34" charset="0"/>
            </a:endParaRPr>
          </a:p>
          <a:p>
            <a:pPr marL="0" lvl="1" indent="0" algn="ctr" eaLnBrk="1" hangingPunct="1">
              <a:spcBef>
                <a:spcPts val="0"/>
              </a:spcBef>
              <a:buNone/>
            </a:pPr>
            <a:endParaRPr lang="en-US" altLang="en-US" sz="900" dirty="0">
              <a:solidFill>
                <a:srgbClr val="512E20"/>
              </a:solidFill>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spcBef>
                <a:spcPts val="0"/>
              </a:spcBef>
              <a:buNone/>
            </a:pPr>
            <a:r>
              <a:rPr lang="en-US" altLang="en-US" sz="4800" b="1" dirty="0">
                <a:solidFill>
                  <a:srgbClr val="512E20"/>
                </a:solidFill>
                <a:latin typeface="Chicle" panose="02000506000000020003" pitchFamily="2" charset="0"/>
                <a:ea typeface="Calibri" panose="020F0502020204030204" pitchFamily="34" charset="0"/>
                <a:cs typeface="Calibri" panose="020F0502020204030204" pitchFamily="34" charset="0"/>
              </a:rPr>
              <a:t>Prayer (6:10)</a:t>
            </a:r>
          </a:p>
          <a:p>
            <a:pPr marL="0" lvl="1" indent="0" algn="ctr" eaLnBrk="1" hangingPunct="1">
              <a:spcBef>
                <a:spcPts val="0"/>
              </a:spcBef>
              <a:buNone/>
            </a:pPr>
            <a:r>
              <a:rPr lang="en-US" altLang="en-US" sz="3600" dirty="0">
                <a:solidFill>
                  <a:srgbClr val="512E20"/>
                </a:solidFill>
                <a:latin typeface="Calibri" panose="020F0502020204030204" pitchFamily="34" charset="0"/>
                <a:ea typeface="Calibri" panose="020F0502020204030204" pitchFamily="34" charset="0"/>
                <a:cs typeface="Calibri" panose="020F0502020204030204" pitchFamily="34" charset="0"/>
              </a:rPr>
              <a:t>(1 Thess. 5:17-18; Col. 4:2)</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anim calcmode="lin" valueType="num">
                                      <p:cBhvr>
                                        <p:cTn id="8"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1">
                                            <p:txEl>
                                              <p:pRg st="2" end="2"/>
                                            </p:txEl>
                                          </p:spTgt>
                                        </p:tgtEl>
                                        <p:attrNameLst>
                                          <p:attrName>style.visibility</p:attrName>
                                        </p:attrNameLst>
                                      </p:cBhvr>
                                      <p:to>
                                        <p:strVal val="visible"/>
                                      </p:to>
                                    </p:set>
                                    <p:animEffect transition="in" filter="fade">
                                      <p:cBhvr>
                                        <p:cTn id="14" dur="500"/>
                                        <p:tgtEl>
                                          <p:spTgt spid="12291">
                                            <p:txEl>
                                              <p:pRg st="2" end="2"/>
                                            </p:txEl>
                                          </p:spTgt>
                                        </p:tgtEl>
                                      </p:cBhvr>
                                    </p:animEffect>
                                    <p:anim calcmode="lin" valueType="num">
                                      <p:cBhvr>
                                        <p:cTn id="15"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12291">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500"/>
                                        <p:tgtEl>
                                          <p:spTgt spid="12291">
                                            <p:txEl>
                                              <p:pRg st="3" end="3"/>
                                            </p:txEl>
                                          </p:spTgt>
                                        </p:tgtEl>
                                      </p:cBhvr>
                                    </p:animEffect>
                                    <p:anim calcmode="lin" valueType="num">
                                      <p:cBhvr>
                                        <p:cTn id="20"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291">
                                            <p:txEl>
                                              <p:pRg st="5" end="5"/>
                                            </p:txEl>
                                          </p:spTgt>
                                        </p:tgtEl>
                                        <p:attrNameLst>
                                          <p:attrName>style.visibility</p:attrName>
                                        </p:attrNameLst>
                                      </p:cBhvr>
                                      <p:to>
                                        <p:strVal val="visible"/>
                                      </p:to>
                                    </p:set>
                                    <p:animEffect transition="in" filter="fade">
                                      <p:cBhvr>
                                        <p:cTn id="26" dur="500"/>
                                        <p:tgtEl>
                                          <p:spTgt spid="12291">
                                            <p:txEl>
                                              <p:pRg st="5" end="5"/>
                                            </p:txEl>
                                          </p:spTgt>
                                        </p:tgtEl>
                                      </p:cBhvr>
                                    </p:animEffect>
                                    <p:anim calcmode="lin" valueType="num">
                                      <p:cBhvr>
                                        <p:cTn id="2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2291">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animEffect transition="in" filter="fade">
                                      <p:cBhvr>
                                        <p:cTn id="31" dur="500"/>
                                        <p:tgtEl>
                                          <p:spTgt spid="12291">
                                            <p:txEl>
                                              <p:pRg st="6" end="6"/>
                                            </p:txEl>
                                          </p:spTgt>
                                        </p:tgtEl>
                                      </p:cBhvr>
                                    </p:animEffect>
                                    <p:anim calcmode="lin" valueType="num">
                                      <p:cBhvr>
                                        <p:cTn id="32"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1229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291">
                                            <p:txEl>
                                              <p:pRg st="8" end="8"/>
                                            </p:txEl>
                                          </p:spTgt>
                                        </p:tgtEl>
                                        <p:attrNameLst>
                                          <p:attrName>style.visibility</p:attrName>
                                        </p:attrNameLst>
                                      </p:cBhvr>
                                      <p:to>
                                        <p:strVal val="visible"/>
                                      </p:to>
                                    </p:set>
                                    <p:animEffect transition="in" filter="fade">
                                      <p:cBhvr>
                                        <p:cTn id="38" dur="500"/>
                                        <p:tgtEl>
                                          <p:spTgt spid="12291">
                                            <p:txEl>
                                              <p:pRg st="8" end="8"/>
                                            </p:txEl>
                                          </p:spTgt>
                                        </p:tgtEl>
                                      </p:cBhvr>
                                    </p:animEffect>
                                    <p:anim calcmode="lin" valueType="num">
                                      <p:cBhvr>
                                        <p:cTn id="39" dur="5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2291">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291">
                                            <p:txEl>
                                              <p:pRg st="9" end="9"/>
                                            </p:txEl>
                                          </p:spTgt>
                                        </p:tgtEl>
                                        <p:attrNameLst>
                                          <p:attrName>style.visibility</p:attrName>
                                        </p:attrNameLst>
                                      </p:cBhvr>
                                      <p:to>
                                        <p:strVal val="visible"/>
                                      </p:to>
                                    </p:set>
                                    <p:animEffect transition="in" filter="fade">
                                      <p:cBhvr>
                                        <p:cTn id="43" dur="500"/>
                                        <p:tgtEl>
                                          <p:spTgt spid="12291">
                                            <p:txEl>
                                              <p:pRg st="9" end="9"/>
                                            </p:txEl>
                                          </p:spTgt>
                                        </p:tgtEl>
                                      </p:cBhvr>
                                    </p:animEffect>
                                    <p:anim calcmode="lin" valueType="num">
                                      <p:cBhvr>
                                        <p:cTn id="44" dur="5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p:cTn id="45" dur="500" fill="hold"/>
                                        <p:tgtEl>
                                          <p:spTgt spid="1229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EBDF8AB-65F3-D4C7-6BBD-8B17976DFFCD}"/>
              </a:ext>
            </a:extLst>
          </p:cNvPr>
          <p:cNvSpPr>
            <a:spLocks noGrp="1" noChangeArrowheads="1"/>
          </p:cNvSpPr>
          <p:nvPr>
            <p:ph type="ctrTitle"/>
          </p:nvPr>
        </p:nvSpPr>
        <p:spPr>
          <a:xfrm>
            <a:off x="228600" y="152400"/>
            <a:ext cx="3733800" cy="990600"/>
          </a:xfrm>
        </p:spPr>
        <p:txBody>
          <a:bodyPr/>
          <a:lstStyle/>
          <a:p>
            <a:pPr algn="l" eaLnBrk="1" hangingPunct="1"/>
            <a:r>
              <a:rPr lang="en-US" altLang="en-US" sz="6000" dirty="0">
                <a:solidFill>
                  <a:srgbClr val="512E20"/>
                </a:solidFill>
                <a:latin typeface="Bebas Neue" panose="020B0606020202050201" pitchFamily="34" charset="0"/>
              </a:rPr>
              <a:t>Conclusion</a:t>
            </a:r>
          </a:p>
        </p:txBody>
      </p:sp>
      <p:sp>
        <p:nvSpPr>
          <p:cNvPr id="15363" name="Rectangle 3">
            <a:extLst>
              <a:ext uri="{FF2B5EF4-FFF2-40B4-BE49-F238E27FC236}">
                <a16:creationId xmlns:a16="http://schemas.microsoft.com/office/drawing/2014/main" id="{C7A13A33-388F-E93B-E2C2-94B287ECB556}"/>
              </a:ext>
            </a:extLst>
          </p:cNvPr>
          <p:cNvSpPr>
            <a:spLocks noGrp="1" noChangeArrowheads="1"/>
          </p:cNvSpPr>
          <p:nvPr>
            <p:ph type="subTitle" idx="1"/>
          </p:nvPr>
        </p:nvSpPr>
        <p:spPr>
          <a:xfrm>
            <a:off x="152400" y="1143000"/>
            <a:ext cx="5867400" cy="5334000"/>
          </a:xfrm>
        </p:spPr>
        <p:txBody>
          <a:bodyPr/>
          <a:lstStyle/>
          <a:p>
            <a:pPr indent="396875" algn="l" eaLnBrk="1" hangingPunct="1"/>
            <a:r>
              <a:rPr lang="en-US" altLang="en-US" sz="3600" b="1" dirty="0">
                <a:solidFill>
                  <a:srgbClr val="512E20"/>
                </a:solidFill>
                <a:latin typeface="Calibri" panose="020F0502020204030204" pitchFamily="34" charset="0"/>
                <a:ea typeface="Calibri" panose="020F0502020204030204" pitchFamily="34" charset="0"/>
                <a:cs typeface="Calibri" panose="020F0502020204030204" pitchFamily="34" charset="0"/>
              </a:rPr>
              <a:t>It is a false assumption that to get along in this world you must compromise.</a:t>
            </a:r>
          </a:p>
          <a:p>
            <a:pPr indent="396875" algn="l" eaLnBrk="1" hangingPunct="1"/>
            <a:r>
              <a:rPr lang="en-US" altLang="en-US" sz="3600" b="1" dirty="0">
                <a:solidFill>
                  <a:srgbClr val="512E20"/>
                </a:solidFill>
                <a:latin typeface="Calibri" panose="020F0502020204030204" pitchFamily="34" charset="0"/>
                <a:ea typeface="Calibri" panose="020F0502020204030204" pitchFamily="34" charset="0"/>
                <a:cs typeface="Calibri" panose="020F0502020204030204" pitchFamily="34" charset="0"/>
              </a:rPr>
              <a:t>By daring to be a Daniel, living with purpose, principle, purity and prayer, you can be a success in this life, and secure an eternity in God’s presence!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onest John's"/>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1843</Words>
  <Application>Microsoft Office PowerPoint</Application>
  <PresentationFormat>Widescreen</PresentationFormat>
  <Paragraphs>52</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Honest John's</vt:lpstr>
      <vt:lpstr>Georgia</vt:lpstr>
      <vt:lpstr>Bernard MT Condensed</vt:lpstr>
      <vt:lpstr>Default Design</vt:lpstr>
      <vt:lpstr>PowerPoint Presentation</vt:lpstr>
      <vt:lpstr>A Man of…</vt:lpstr>
      <vt:lpstr>Conclusion</vt:lpstr>
    </vt:vector>
  </TitlesOfParts>
  <Company>West Side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Dare to be a Daniel!</dc:title>
  <dc:creator>Stan Cox</dc:creator>
  <cp:lastModifiedBy>Stan Cox</cp:lastModifiedBy>
  <cp:revision>4</cp:revision>
  <cp:lastPrinted>2023-04-16T02:12:55Z</cp:lastPrinted>
  <dcterms:created xsi:type="dcterms:W3CDTF">2010-09-12T21:02:15Z</dcterms:created>
  <dcterms:modified xsi:type="dcterms:W3CDTF">2023-04-16T02:23:50Z</dcterms:modified>
</cp:coreProperties>
</file>