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Oswald" panose="00000500000000000000" pitchFamily="2" charset="0"/>
      <p:regular r:id="rId16"/>
    </p:embeddedFont>
  </p:embeddedFontLst>
  <p:defaultTextStyle>
    <a:defPPr>
      <a:defRPr lang="en-US"/>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58"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Google Shape;3;n">
            <a:extLst>
              <a:ext uri="{FF2B5EF4-FFF2-40B4-BE49-F238E27FC236}">
                <a16:creationId xmlns:a16="http://schemas.microsoft.com/office/drawing/2014/main" id="{8A390457-B189-0FC4-E0BB-076E954AA6D2}"/>
              </a:ext>
            </a:extLst>
          </p:cNvPr>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sp>
      <p:sp>
        <p:nvSpPr>
          <p:cNvPr id="5123" name="Google Shape;4;n">
            <a:extLst>
              <a:ext uri="{FF2B5EF4-FFF2-40B4-BE49-F238E27FC236}">
                <a16:creationId xmlns:a16="http://schemas.microsoft.com/office/drawing/2014/main" id="{6A03DB14-FC1C-8DBA-CE25-A4286F95A7E4}"/>
              </a:ext>
            </a:extLst>
          </p:cNvPr>
          <p:cNvSpPr txBox="1">
            <a:spLocks noGrp="1" noChangeArrowheads="1"/>
          </p:cNvSpPr>
          <p:nvPr>
            <p:ph type="body" idx="1"/>
          </p:nvPr>
        </p:nvSpPr>
        <p:spPr bwMode="auto">
          <a:xfrm>
            <a:off x="685800" y="4343400"/>
            <a:ext cx="5486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marL="914400" lvl="1"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marL="1371600" lvl="2"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marL="1828800" lvl="3"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marL="2286000" lvl="4" indent="-298450" algn="l" rtl="0" eaLnBrk="0" fontAlgn="base" hangingPunct="0">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170" name="Google Shape;56;p:notes">
            <a:extLst>
              <a:ext uri="{FF2B5EF4-FFF2-40B4-BE49-F238E27FC236}">
                <a16:creationId xmlns:a16="http://schemas.microsoft.com/office/drawing/2014/main" id="{76941974-DD03-8630-B846-1FA9C588235E}"/>
              </a:ext>
            </a:extLst>
          </p:cNvPr>
          <p:cNvSpPr>
            <a:spLocks noGrp="1" noRot="1" noChangeAspect="1" noTextEdit="1"/>
          </p:cNvSpPr>
          <p:nvPr>
            <p:ph type="sldImg" idx="2"/>
          </p:nvPr>
        </p:nvSpPr>
        <p:spPr>
          <a:noFill/>
          <a:ln>
            <a:headEnd/>
            <a:tailEnd/>
          </a:ln>
        </p:spPr>
      </p:sp>
      <p:sp>
        <p:nvSpPr>
          <p:cNvPr id="7171" name="Google Shape;57;p:notes">
            <a:extLst>
              <a:ext uri="{FF2B5EF4-FFF2-40B4-BE49-F238E27FC236}">
                <a16:creationId xmlns:a16="http://schemas.microsoft.com/office/drawing/2014/main" id="{706299CF-8708-EF19-E462-98E1FA24A86B}"/>
              </a:ext>
            </a:extLst>
          </p:cNvPr>
          <p:cNvSpPr txBox="1">
            <a:spLocks noGrp="1" noChangeArrowheads="1"/>
          </p:cNvSpPr>
          <p:nvPr>
            <p:ph type="body" idx="1"/>
          </p:nvPr>
        </p:nvSpPr>
        <p:spPr/>
        <p:txBody>
          <a:bodyPr/>
          <a:lstStyle/>
          <a:p>
            <a:pPr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Many lessons that we can learn from Jesus’ sermon on the mount. He of course was addressing this sermon to his disciples. Many words of encouragement, such as the beatitudes, but also many words of warning preparation for what they would face during their discipleship. The warning that is given in chapter 7:15-20 is about false teachers. Obviously we see the wisdom in this warning given by Jesus. This was in the 1st century and we see now 2000 years later the abomination that “Religion” has become in the world we live in today. </a:t>
            </a:r>
          </a:p>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According to the National Council of Churches, there are more than 200 distinct Christian denominations in the United States alone. This does not include other religions such as Judaism, Islam, Buddhism, and others which also have a variety of denominations and sects.</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This is a direct result of false teachers over the years</a:t>
            </a:r>
          </a:p>
          <a:p>
            <a:pPr lvl="3" indent="-304800" eaLnBrk="1" hangingPunct="1">
              <a:lnSpc>
                <a:spcPct val="115000"/>
              </a:lnSpc>
              <a:buSzPts val="1200"/>
              <a:buFont typeface="Arial" panose="020B0604020202020204" pitchFamily="34" charset="0"/>
              <a:buChar char="●"/>
            </a:pPr>
            <a:r>
              <a:rPr lang="en-US" altLang="en-US" sz="1200">
                <a:latin typeface="Arial" panose="020B0604020202020204" pitchFamily="34" charset="0"/>
                <a:cs typeface="Arial" panose="020B0604020202020204" pitchFamily="34" charset="0"/>
              </a:rPr>
              <a:t>Galatians 1:6-9 - "I marvel that you are turning away so soon from Him who called you in the grace of Christ, to a different gospel, which is not another; but there are some who trouble you and want to pervert the gospel of Christ. But even if we, or an angel from heaven, preach any other gospel to you than what we have preached to you, let him be accursed. As we have said before, so now I say again, if anyone preaches any other gospel to you than what you have received, let him be accursed."</a:t>
            </a:r>
          </a:p>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How many false doctrines have we heard over the years about various subjects? </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False Doctrines about salvation, Deity of Christ, worship, Marriage Divorce and Remarriage, Lord’s Supper, etc…….</a:t>
            </a:r>
          </a:p>
          <a:p>
            <a:pPr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We obviously see the wisdom in Christ warning his disciples. Now let's look a little more specifically at the warning of Christ about false teachers and what we can learn about them from other teachings in the New Testament.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2" name="Google Shape;110;g24f7c14ead5_0_10:notes">
            <a:extLst>
              <a:ext uri="{FF2B5EF4-FFF2-40B4-BE49-F238E27FC236}">
                <a16:creationId xmlns:a16="http://schemas.microsoft.com/office/drawing/2014/main" id="{647FD641-870D-A9FF-AF25-9DC44AEC9D7D}"/>
              </a:ext>
            </a:extLst>
          </p:cNvPr>
          <p:cNvSpPr>
            <a:spLocks noGrp="1" noRot="1" noChangeAspect="1" noTextEdit="1"/>
          </p:cNvSpPr>
          <p:nvPr>
            <p:ph type="sldImg" idx="2"/>
          </p:nvPr>
        </p:nvSpPr>
        <p:spPr>
          <a:noFill/>
          <a:ln>
            <a:headEnd/>
            <a:tailEnd/>
          </a:ln>
        </p:spPr>
      </p:sp>
      <p:sp>
        <p:nvSpPr>
          <p:cNvPr id="111" name="Google Shape;111;g24f7c14ead5_0_10:notes">
            <a:extLst>
              <a:ext uri="{FF2B5EF4-FFF2-40B4-BE49-F238E27FC236}">
                <a16:creationId xmlns:a16="http://schemas.microsoft.com/office/drawing/2014/main" id="{A8504B87-ADBB-EC27-CEE8-FA4DA4D8DF43}"/>
              </a:ext>
            </a:extLst>
          </p:cNvPr>
          <p:cNvSpPr txBox="1">
            <a:spLocks noGrp="1"/>
          </p:cNvSpPr>
          <p:nvPr>
            <p:ph type="body" idx="1"/>
          </p:nvPr>
        </p:nvSpPr>
        <p:spPr/>
        <p:txBody>
          <a:bodyPr spcFirstLastPara="1">
            <a:noAutofit/>
          </a:bodyPr>
          <a:lstStyle/>
          <a:p>
            <a:pPr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Once we identify them how are we supposed to deal with them? </a:t>
            </a:r>
            <a:endParaRPr sz="1100">
              <a:solidFill>
                <a:schemeClr val="dk1"/>
              </a:solidFill>
              <a:sym typeface="Arial"/>
            </a:endParaRPr>
          </a:p>
          <a:p>
            <a:pPr lvl="1"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2 John 9-11</a:t>
            </a:r>
            <a:endParaRPr sz="1100">
              <a:solidFill>
                <a:schemeClr val="dk1"/>
              </a:solidFill>
              <a:sym typeface="Arial"/>
            </a:endParaRPr>
          </a:p>
          <a:p>
            <a:pPr marL="0" indent="0" eaLnBrk="1" fontAlgn="auto" hangingPunct="1">
              <a:spcBef>
                <a:spcPts val="0"/>
              </a:spcBef>
              <a:spcAft>
                <a:spcPts val="0"/>
              </a:spcAft>
              <a:buSzPts val="1100"/>
              <a:buFont typeface="Arial"/>
              <a:buNone/>
              <a:defRPr/>
            </a:pPr>
            <a:endParaRPr sz="1100">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50" name="Google Shape;116;g24f7c14ead5_0_20:notes">
            <a:extLst>
              <a:ext uri="{FF2B5EF4-FFF2-40B4-BE49-F238E27FC236}">
                <a16:creationId xmlns:a16="http://schemas.microsoft.com/office/drawing/2014/main" id="{FB2D48DB-5CA8-EDC5-3ACD-67CEFCD1DD17}"/>
              </a:ext>
            </a:extLst>
          </p:cNvPr>
          <p:cNvSpPr>
            <a:spLocks noGrp="1" noRot="1" noChangeAspect="1" noTextEdit="1"/>
          </p:cNvSpPr>
          <p:nvPr>
            <p:ph type="sldImg" idx="2"/>
          </p:nvPr>
        </p:nvSpPr>
        <p:spPr>
          <a:noFill/>
          <a:ln>
            <a:headEnd/>
            <a:tailEnd/>
          </a:ln>
        </p:spPr>
      </p:sp>
      <p:sp>
        <p:nvSpPr>
          <p:cNvPr id="27651" name="Google Shape;117;g24f7c14ead5_0_20:notes">
            <a:extLst>
              <a:ext uri="{FF2B5EF4-FFF2-40B4-BE49-F238E27FC236}">
                <a16:creationId xmlns:a16="http://schemas.microsoft.com/office/drawing/2014/main" id="{8A512169-734B-AEF1-4082-1AAE8B09996F}"/>
              </a:ext>
            </a:extLst>
          </p:cNvPr>
          <p:cNvSpPr txBox="1">
            <a:spLocks noGrp="1" noChangeArrowheads="1"/>
          </p:cNvSpPr>
          <p:nvPr>
            <p:ph type="body" idx="1"/>
          </p:nvPr>
        </p:nvSpPr>
        <p:spPr/>
        <p:txBody>
          <a:bodyPr/>
          <a:lstStyle/>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1 Corinthians 5:6-7</a:t>
            </a:r>
          </a:p>
          <a:p>
            <a:pPr marL="0" indent="0" eaLnBrk="1" hangingPunct="1">
              <a:buSzPts val="1100"/>
            </a:pPr>
            <a:endParaRPr lang="en-US" altLang="en-US" sz="1100">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8" name="Google Shape;122;g24f7c14ead5_0_15:notes">
            <a:extLst>
              <a:ext uri="{FF2B5EF4-FFF2-40B4-BE49-F238E27FC236}">
                <a16:creationId xmlns:a16="http://schemas.microsoft.com/office/drawing/2014/main" id="{2E56C026-8A61-DCCA-9718-E3DEDB26133B}"/>
              </a:ext>
            </a:extLst>
          </p:cNvPr>
          <p:cNvSpPr>
            <a:spLocks noGrp="1" noRot="1" noChangeAspect="1" noTextEdit="1"/>
          </p:cNvSpPr>
          <p:nvPr>
            <p:ph type="sldImg" idx="2"/>
          </p:nvPr>
        </p:nvSpPr>
        <p:spPr>
          <a:noFill/>
          <a:ln>
            <a:headEnd/>
            <a:tailEnd/>
          </a:ln>
        </p:spPr>
      </p:sp>
      <p:sp>
        <p:nvSpPr>
          <p:cNvPr id="29699" name="Google Shape;123;g24f7c14ead5_0_15:notes">
            <a:extLst>
              <a:ext uri="{FF2B5EF4-FFF2-40B4-BE49-F238E27FC236}">
                <a16:creationId xmlns:a16="http://schemas.microsoft.com/office/drawing/2014/main" id="{7ED6858C-AEB0-E6F1-73D9-78D40E6C8F3A}"/>
              </a:ext>
            </a:extLst>
          </p:cNvPr>
          <p:cNvSpPr txBox="1">
            <a:spLocks noGrp="1" noChangeArrowheads="1"/>
          </p:cNvSpPr>
          <p:nvPr>
            <p:ph type="body" idx="1"/>
          </p:nvPr>
        </p:nvSpPr>
        <p:spPr/>
        <p:txBody>
          <a:bodyPr/>
          <a:lstStyle/>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Galatians 2:11-16</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Paul withstood him to his face “before them all”</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Does Matthew 18:15-17 apply here?</a:t>
            </a:r>
          </a:p>
          <a:p>
            <a:pPr lvl="3"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No, this is not an individual sin against a brother this is a public act of false teaching, it can be addressed publicly as Paul did</a:t>
            </a:r>
          </a:p>
          <a:p>
            <a:pPr lvl="3"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2 Timothy 2:17-18</a:t>
            </a:r>
          </a:p>
          <a:p>
            <a:pPr lvl="4"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Hymenaeus and Philetus were false teachers that Paul was warning Timothy about. No evidence that Paul had directly interacted with them </a:t>
            </a:r>
          </a:p>
          <a:p>
            <a:pPr lvl="3"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2 Timothy 4:14-15</a:t>
            </a:r>
          </a:p>
          <a:p>
            <a:pPr lvl="4"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Alexander the coppersmith had done much harm</a:t>
            </a:r>
          </a:p>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It is absurd to claim that we can only warn brethren of false teachers and false doctrine if we have gone to that person first. This would put truth at an unfair advantage that God did not intend. That is why the warnings are so prevalent in scripture about these false teachers</a:t>
            </a:r>
          </a:p>
          <a:p>
            <a:pPr marL="0" indent="0" eaLnBrk="1" hangingPunct="1">
              <a:buSzPts val="1100"/>
            </a:pPr>
            <a:endParaRPr lang="en-US" altLang="en-US" sz="1100">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6" name="Google Shape;128;g24f7c14ead5_0_25:notes">
            <a:extLst>
              <a:ext uri="{FF2B5EF4-FFF2-40B4-BE49-F238E27FC236}">
                <a16:creationId xmlns:a16="http://schemas.microsoft.com/office/drawing/2014/main" id="{CF0B134A-9EEF-18B0-DBE1-7EDB24C0B212}"/>
              </a:ext>
            </a:extLst>
          </p:cNvPr>
          <p:cNvSpPr>
            <a:spLocks noGrp="1" noRot="1" noChangeAspect="1" noTextEdit="1"/>
          </p:cNvSpPr>
          <p:nvPr>
            <p:ph type="sldImg" idx="2"/>
          </p:nvPr>
        </p:nvSpPr>
        <p:spPr>
          <a:noFill/>
          <a:ln>
            <a:headEnd/>
            <a:tailEnd/>
          </a:ln>
        </p:spPr>
      </p:sp>
      <p:sp>
        <p:nvSpPr>
          <p:cNvPr id="129" name="Google Shape;129;g24f7c14ead5_0_25:notes">
            <a:extLst>
              <a:ext uri="{FF2B5EF4-FFF2-40B4-BE49-F238E27FC236}">
                <a16:creationId xmlns:a16="http://schemas.microsoft.com/office/drawing/2014/main" id="{F0CC5CD0-C5AC-8A3B-DD05-F6C3AA1B8C3F}"/>
              </a:ext>
            </a:extLst>
          </p:cNvPr>
          <p:cNvSpPr txBox="1">
            <a:spLocks noGrp="1"/>
          </p:cNvSpPr>
          <p:nvPr>
            <p:ph type="body" idx="1"/>
          </p:nvPr>
        </p:nvSpPr>
        <p:spPr/>
        <p:txBody>
          <a:bodyPr spcFirstLastPara="1">
            <a:noAutofit/>
          </a:bodyPr>
          <a:lstStyle/>
          <a:p>
            <a:pPr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Conclusion</a:t>
            </a:r>
            <a:endParaRPr sz="1100">
              <a:solidFill>
                <a:schemeClr val="dk1"/>
              </a:solidFill>
              <a:sym typeface="Arial"/>
            </a:endParaRPr>
          </a:p>
          <a:p>
            <a:pPr lvl="1"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1 John 4:1-6</a:t>
            </a:r>
            <a:endParaRPr sz="1100">
              <a:solidFill>
                <a:schemeClr val="dk1"/>
              </a:solidFill>
              <a:sym typeface="Arial"/>
            </a:endParaRPr>
          </a:p>
          <a:p>
            <a:pPr lvl="2"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We are to test the spirits</a:t>
            </a:r>
            <a:endParaRPr sz="1100">
              <a:solidFill>
                <a:schemeClr val="dk1"/>
              </a:solidFill>
              <a:sym typeface="Arial"/>
            </a:endParaRPr>
          </a:p>
          <a:p>
            <a:pPr lvl="2"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There are antichrist in this world</a:t>
            </a:r>
            <a:endParaRPr sz="1100">
              <a:solidFill>
                <a:schemeClr val="dk1"/>
              </a:solidFill>
              <a:sym typeface="Arial"/>
            </a:endParaRPr>
          </a:p>
          <a:p>
            <a:pPr lvl="2"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They are from the world and the world listens to them</a:t>
            </a:r>
            <a:endParaRPr sz="1100">
              <a:solidFill>
                <a:schemeClr val="dk1"/>
              </a:solidFill>
              <a:sym typeface="Arial"/>
            </a:endParaRPr>
          </a:p>
          <a:p>
            <a:pPr lvl="3"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Romans 12:2 we are not to be conformed to the world, but transformed</a:t>
            </a:r>
            <a:endParaRPr sz="1100">
              <a:solidFill>
                <a:schemeClr val="dk1"/>
              </a:solidFill>
              <a:sym typeface="Arial"/>
            </a:endParaRPr>
          </a:p>
          <a:p>
            <a:pPr marL="0" indent="0" eaLnBrk="1" fontAlgn="auto" hangingPunct="1">
              <a:spcBef>
                <a:spcPts val="0"/>
              </a:spcBef>
              <a:spcAft>
                <a:spcPts val="0"/>
              </a:spcAft>
              <a:buSzPts val="1100"/>
              <a:buFont typeface="Arial"/>
              <a:buNone/>
              <a:defRPr/>
            </a:pPr>
            <a:endParaRPr sz="1100">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218" name="Google Shape;62;g241f5978064_0_54:notes">
            <a:extLst>
              <a:ext uri="{FF2B5EF4-FFF2-40B4-BE49-F238E27FC236}">
                <a16:creationId xmlns:a16="http://schemas.microsoft.com/office/drawing/2014/main" id="{7E42A38C-BE1D-AE15-AC42-9189B5A23FCC}"/>
              </a:ext>
            </a:extLst>
          </p:cNvPr>
          <p:cNvSpPr>
            <a:spLocks noGrp="1" noRot="1" noChangeAspect="1" noTextEdit="1"/>
          </p:cNvSpPr>
          <p:nvPr>
            <p:ph type="sldImg" idx="2"/>
          </p:nvPr>
        </p:nvSpPr>
        <p:spPr>
          <a:noFill/>
          <a:ln>
            <a:headEnd/>
            <a:tailEnd/>
          </a:ln>
        </p:spPr>
      </p:sp>
      <p:sp>
        <p:nvSpPr>
          <p:cNvPr id="63" name="Google Shape;63;g241f5978064_0_54:notes">
            <a:extLst>
              <a:ext uri="{FF2B5EF4-FFF2-40B4-BE49-F238E27FC236}">
                <a16:creationId xmlns:a16="http://schemas.microsoft.com/office/drawing/2014/main" id="{FE3CC08B-7FAB-D2C3-F4B8-C637C974D12C}"/>
              </a:ext>
            </a:extLst>
          </p:cNvPr>
          <p:cNvSpPr txBox="1">
            <a:spLocks noGrp="1"/>
          </p:cNvSpPr>
          <p:nvPr>
            <p:ph type="body" idx="1"/>
          </p:nvPr>
        </p:nvSpPr>
        <p:spPr/>
        <p:txBody>
          <a:bodyPr spcFirstLastPara="1">
            <a:noAutofit/>
          </a:bodyPr>
          <a:lstStyle/>
          <a:p>
            <a:pPr marL="0" indent="0" eaLnBrk="1" fontAlgn="auto" hangingPunct="1">
              <a:lnSpc>
                <a:spcPct val="115000"/>
              </a:lnSpc>
              <a:spcBef>
                <a:spcPts val="0"/>
              </a:spcBef>
              <a:spcAft>
                <a:spcPts val="0"/>
              </a:spcAft>
              <a:buClr>
                <a:schemeClr val="dk1"/>
              </a:buClr>
              <a:buSzPts val="1100"/>
              <a:buFont typeface="Arial"/>
              <a:buNone/>
              <a:defRPr/>
            </a:pPr>
            <a:r>
              <a:rPr lang="en" sz="1100">
                <a:solidFill>
                  <a:schemeClr val="dk1"/>
                </a:solidFill>
                <a:sym typeface="Arial"/>
              </a:rPr>
              <a:t>Matthew 7:15</a:t>
            </a:r>
            <a:endParaRPr sz="1100">
              <a:solidFill>
                <a:schemeClr val="dk1"/>
              </a:solidFill>
              <a:sym typeface="Arial"/>
            </a:endParaRPr>
          </a:p>
          <a:p>
            <a:pPr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The description of the False Teachers</a:t>
            </a:r>
            <a:endParaRPr sz="1100">
              <a:solidFill>
                <a:schemeClr val="dk1"/>
              </a:solidFill>
              <a:sym typeface="Arial"/>
            </a:endParaRPr>
          </a:p>
          <a:p>
            <a:pPr lvl="1"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“Ravenous Wolves” </a:t>
            </a:r>
            <a:endParaRPr sz="1100">
              <a:solidFill>
                <a:schemeClr val="dk1"/>
              </a:solidFill>
              <a:sym typeface="Arial"/>
            </a:endParaRPr>
          </a:p>
          <a:p>
            <a:pPr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Acts 20:29-30</a:t>
            </a:r>
            <a:endParaRPr sz="1100">
              <a:solidFill>
                <a:schemeClr val="dk1"/>
              </a:solidFill>
              <a:sym typeface="Arial"/>
            </a:endParaRPr>
          </a:p>
          <a:p>
            <a:pPr lvl="1"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“Savage Wolves”</a:t>
            </a:r>
            <a:endParaRPr sz="1100">
              <a:solidFill>
                <a:schemeClr val="dk1"/>
              </a:solidFill>
              <a:sym typeface="Arial"/>
            </a:endParaRPr>
          </a:p>
          <a:p>
            <a:pPr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Notice the seriousness and the significance of this. This was no minor thing to be thought of and then swept under the rug</a:t>
            </a:r>
            <a:endParaRPr sz="1100">
              <a:solidFill>
                <a:schemeClr val="dk1"/>
              </a:solidFill>
              <a:sym typeface="Arial"/>
            </a:endParaRPr>
          </a:p>
          <a:p>
            <a:pPr lvl="1"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Similarities towards 1 Peter 5:8</a:t>
            </a:r>
            <a:endParaRPr sz="1100">
              <a:solidFill>
                <a:schemeClr val="dk1"/>
              </a:solidFill>
              <a:sym typeface="Arial"/>
            </a:endParaRPr>
          </a:p>
          <a:p>
            <a:pPr indent="0" eaLnBrk="1" fontAlgn="auto" hangingPunct="1">
              <a:lnSpc>
                <a:spcPct val="115000"/>
              </a:lnSpc>
              <a:spcBef>
                <a:spcPts val="0"/>
              </a:spcBef>
              <a:spcAft>
                <a:spcPts val="0"/>
              </a:spcAft>
              <a:buClr>
                <a:schemeClr val="dk1"/>
              </a:buClr>
              <a:buSzPts val="1100"/>
              <a:buFont typeface="Arial"/>
              <a:buNone/>
              <a:defRPr/>
            </a:pPr>
            <a:endParaRPr sz="1100">
              <a:solidFill>
                <a:schemeClr val="dk1"/>
              </a:solidFill>
              <a:sym typeface="Arial"/>
            </a:endParaRPr>
          </a:p>
          <a:p>
            <a:pPr indent="0" eaLnBrk="1" fontAlgn="auto" hangingPunct="1">
              <a:lnSpc>
                <a:spcPct val="115000"/>
              </a:lnSpc>
              <a:spcBef>
                <a:spcPts val="0"/>
              </a:spcBef>
              <a:spcAft>
                <a:spcPts val="0"/>
              </a:spcAft>
              <a:buClr>
                <a:schemeClr val="dk1"/>
              </a:buClr>
              <a:buSzPts val="1100"/>
              <a:buFont typeface="Arial"/>
              <a:buNone/>
              <a:defRPr/>
            </a:pPr>
            <a:endParaRPr sz="1100">
              <a:solidFill>
                <a:schemeClr val="dk1"/>
              </a:solidFill>
              <a:sym typeface="Arial"/>
            </a:endParaRPr>
          </a:p>
          <a:p>
            <a:pPr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We must take steps to protect ourselves from false teachers. How do we do this?</a:t>
            </a:r>
            <a:endParaRPr sz="1100">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266" name="Google Shape;68;g241f5978064_0_71:notes">
            <a:extLst>
              <a:ext uri="{FF2B5EF4-FFF2-40B4-BE49-F238E27FC236}">
                <a16:creationId xmlns:a16="http://schemas.microsoft.com/office/drawing/2014/main" id="{07E56260-43FC-B79D-28CC-6FA010AFE8A8}"/>
              </a:ext>
            </a:extLst>
          </p:cNvPr>
          <p:cNvSpPr>
            <a:spLocks noGrp="1" noRot="1" noChangeAspect="1" noTextEdit="1"/>
          </p:cNvSpPr>
          <p:nvPr>
            <p:ph type="sldImg" idx="2"/>
          </p:nvPr>
        </p:nvSpPr>
        <p:spPr>
          <a:noFill/>
          <a:ln>
            <a:headEnd/>
            <a:tailEnd/>
          </a:ln>
        </p:spPr>
      </p:sp>
      <p:sp>
        <p:nvSpPr>
          <p:cNvPr id="11267" name="Google Shape;69;g241f5978064_0_71:notes">
            <a:extLst>
              <a:ext uri="{FF2B5EF4-FFF2-40B4-BE49-F238E27FC236}">
                <a16:creationId xmlns:a16="http://schemas.microsoft.com/office/drawing/2014/main" id="{F7F1A5CB-3BBB-8255-2E7D-A019BCBBB881}"/>
              </a:ext>
            </a:extLst>
          </p:cNvPr>
          <p:cNvSpPr txBox="1">
            <a:spLocks noGrp="1" noChangeArrowheads="1"/>
          </p:cNvSpPr>
          <p:nvPr>
            <p:ph type="body" idx="1"/>
          </p:nvPr>
        </p:nvSpPr>
        <p:spPr/>
        <p:txBody>
          <a:bodyPr/>
          <a:lstStyle/>
          <a:p>
            <a:pPr marL="0" indent="0" eaLnBrk="1" hangingPunct="1">
              <a:buSzPts val="1100"/>
            </a:pPr>
            <a:endParaRPr lang="en-US" altLang="en-US" sz="110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314" name="Google Shape;74;g241f5978064_0_91:notes">
            <a:extLst>
              <a:ext uri="{FF2B5EF4-FFF2-40B4-BE49-F238E27FC236}">
                <a16:creationId xmlns:a16="http://schemas.microsoft.com/office/drawing/2014/main" id="{C6970683-83AD-6B0C-0D1C-65C5BFD347EE}"/>
              </a:ext>
            </a:extLst>
          </p:cNvPr>
          <p:cNvSpPr>
            <a:spLocks noGrp="1" noRot="1" noChangeAspect="1" noTextEdit="1"/>
          </p:cNvSpPr>
          <p:nvPr>
            <p:ph type="sldImg" idx="2"/>
          </p:nvPr>
        </p:nvSpPr>
        <p:spPr>
          <a:noFill/>
          <a:ln>
            <a:headEnd/>
            <a:tailEnd/>
          </a:ln>
        </p:spPr>
      </p:sp>
      <p:sp>
        <p:nvSpPr>
          <p:cNvPr id="13315" name="Google Shape;75;g241f5978064_0_91:notes">
            <a:extLst>
              <a:ext uri="{FF2B5EF4-FFF2-40B4-BE49-F238E27FC236}">
                <a16:creationId xmlns:a16="http://schemas.microsoft.com/office/drawing/2014/main" id="{B718998D-FE1C-A6C1-DCA3-9670E2F97695}"/>
              </a:ext>
            </a:extLst>
          </p:cNvPr>
          <p:cNvSpPr txBox="1">
            <a:spLocks noGrp="1" noChangeArrowheads="1"/>
          </p:cNvSpPr>
          <p:nvPr>
            <p:ph type="body" idx="1"/>
          </p:nvPr>
        </p:nvSpPr>
        <p:spPr/>
        <p:txBody>
          <a:bodyPr/>
          <a:lstStyle/>
          <a:p>
            <a:pPr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Make ourselves stronger</a:t>
            </a:r>
          </a:p>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2 Peter 1:1-10 </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Increase our faith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5362" name="Google Shape;80;g241f5978064_0_86:notes">
            <a:extLst>
              <a:ext uri="{FF2B5EF4-FFF2-40B4-BE49-F238E27FC236}">
                <a16:creationId xmlns:a16="http://schemas.microsoft.com/office/drawing/2014/main" id="{E104A533-017B-F096-C172-895A390A06DC}"/>
              </a:ext>
            </a:extLst>
          </p:cNvPr>
          <p:cNvSpPr>
            <a:spLocks noGrp="1" noRot="1" noChangeAspect="1" noTextEdit="1"/>
          </p:cNvSpPr>
          <p:nvPr>
            <p:ph type="sldImg" idx="2"/>
          </p:nvPr>
        </p:nvSpPr>
        <p:spPr>
          <a:noFill/>
          <a:ln>
            <a:headEnd/>
            <a:tailEnd/>
          </a:ln>
        </p:spPr>
      </p:sp>
      <p:sp>
        <p:nvSpPr>
          <p:cNvPr id="15363" name="Google Shape;81;g241f5978064_0_86:notes">
            <a:extLst>
              <a:ext uri="{FF2B5EF4-FFF2-40B4-BE49-F238E27FC236}">
                <a16:creationId xmlns:a16="http://schemas.microsoft.com/office/drawing/2014/main" id="{45ECACF9-4310-5F1A-1F02-F7236034B8BA}"/>
              </a:ext>
            </a:extLst>
          </p:cNvPr>
          <p:cNvSpPr txBox="1">
            <a:spLocks noGrp="1" noChangeArrowheads="1"/>
          </p:cNvSpPr>
          <p:nvPr>
            <p:ph type="body" idx="1"/>
          </p:nvPr>
        </p:nvSpPr>
        <p:spPr/>
        <p:txBody>
          <a:bodyPr/>
          <a:lstStyle/>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Hebrews 5:12-14</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Need to become teacher and be able to discern good from evil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Google Shape;86;g241f5978064_0_81:notes">
            <a:extLst>
              <a:ext uri="{FF2B5EF4-FFF2-40B4-BE49-F238E27FC236}">
                <a16:creationId xmlns:a16="http://schemas.microsoft.com/office/drawing/2014/main" id="{3E788C0D-12F9-6EAD-5DA7-C13B741B1A0F}"/>
              </a:ext>
            </a:extLst>
          </p:cNvPr>
          <p:cNvSpPr>
            <a:spLocks noGrp="1" noRot="1" noChangeAspect="1" noTextEdit="1"/>
          </p:cNvSpPr>
          <p:nvPr>
            <p:ph type="sldImg" idx="2"/>
          </p:nvPr>
        </p:nvSpPr>
        <p:spPr>
          <a:noFill/>
          <a:ln>
            <a:headEnd/>
            <a:tailEnd/>
          </a:ln>
        </p:spPr>
      </p:sp>
      <p:sp>
        <p:nvSpPr>
          <p:cNvPr id="17411" name="Google Shape;87;g241f5978064_0_81:notes">
            <a:extLst>
              <a:ext uri="{FF2B5EF4-FFF2-40B4-BE49-F238E27FC236}">
                <a16:creationId xmlns:a16="http://schemas.microsoft.com/office/drawing/2014/main" id="{32C1C804-6AD4-7F64-24A2-8AA15229C789}"/>
              </a:ext>
            </a:extLst>
          </p:cNvPr>
          <p:cNvSpPr txBox="1">
            <a:spLocks noGrp="1" noChangeArrowheads="1"/>
          </p:cNvSpPr>
          <p:nvPr>
            <p:ph type="body" idx="1"/>
          </p:nvPr>
        </p:nvSpPr>
        <p:spPr/>
        <p:txBody>
          <a:bodyPr/>
          <a:lstStyle/>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2 Timothy 4:1-5</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Preachers have a specific responsibility toward the brethren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8" name="Google Shape;92;g241f5978064_0_76:notes">
            <a:extLst>
              <a:ext uri="{FF2B5EF4-FFF2-40B4-BE49-F238E27FC236}">
                <a16:creationId xmlns:a16="http://schemas.microsoft.com/office/drawing/2014/main" id="{B51EBF46-F191-C390-60AC-00BAD0F7960F}"/>
              </a:ext>
            </a:extLst>
          </p:cNvPr>
          <p:cNvSpPr>
            <a:spLocks noGrp="1" noRot="1" noChangeAspect="1" noTextEdit="1"/>
          </p:cNvSpPr>
          <p:nvPr>
            <p:ph type="sldImg" idx="2"/>
          </p:nvPr>
        </p:nvSpPr>
        <p:spPr>
          <a:noFill/>
          <a:ln>
            <a:headEnd/>
            <a:tailEnd/>
          </a:ln>
        </p:spPr>
      </p:sp>
      <p:sp>
        <p:nvSpPr>
          <p:cNvPr id="19459" name="Google Shape;93;g241f5978064_0_76:notes">
            <a:extLst>
              <a:ext uri="{FF2B5EF4-FFF2-40B4-BE49-F238E27FC236}">
                <a16:creationId xmlns:a16="http://schemas.microsoft.com/office/drawing/2014/main" id="{1191EB3B-D1DF-A039-73DB-DF283E555F4F}"/>
              </a:ext>
            </a:extLst>
          </p:cNvPr>
          <p:cNvSpPr txBox="1">
            <a:spLocks noGrp="1" noChangeArrowheads="1"/>
          </p:cNvSpPr>
          <p:nvPr>
            <p:ph type="body" idx="1"/>
          </p:nvPr>
        </p:nvSpPr>
        <p:spPr/>
        <p:txBody>
          <a:bodyPr/>
          <a:lstStyle/>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Deuteronomy 6:6-9</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Must teach our children</a:t>
            </a:r>
          </a:p>
          <a:p>
            <a:pPr lvl="1"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Judges 2:10-12</a:t>
            </a:r>
          </a:p>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Only takes one generation not knowing God’s word to lead to an apostasy…</a:t>
            </a:r>
          </a:p>
          <a:p>
            <a:pPr marL="0" indent="0" eaLnBrk="1" hangingPunct="1">
              <a:buSzPts val="1100"/>
            </a:pPr>
            <a:endParaRPr lang="en-US" altLang="en-US" sz="110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6" name="Google Shape;98;g24f7c14ead5_0_5:notes">
            <a:extLst>
              <a:ext uri="{FF2B5EF4-FFF2-40B4-BE49-F238E27FC236}">
                <a16:creationId xmlns:a16="http://schemas.microsoft.com/office/drawing/2014/main" id="{457726FE-A507-D68C-06E5-832D99E3FFC3}"/>
              </a:ext>
            </a:extLst>
          </p:cNvPr>
          <p:cNvSpPr>
            <a:spLocks noGrp="1" noRot="1" noChangeAspect="1" noTextEdit="1"/>
          </p:cNvSpPr>
          <p:nvPr>
            <p:ph type="sldImg" idx="2"/>
          </p:nvPr>
        </p:nvSpPr>
        <p:spPr>
          <a:noFill/>
          <a:ln>
            <a:headEnd/>
            <a:tailEnd/>
          </a:ln>
        </p:spPr>
      </p:sp>
      <p:sp>
        <p:nvSpPr>
          <p:cNvPr id="99" name="Google Shape;99;g24f7c14ead5_0_5:notes">
            <a:extLst>
              <a:ext uri="{FF2B5EF4-FFF2-40B4-BE49-F238E27FC236}">
                <a16:creationId xmlns:a16="http://schemas.microsoft.com/office/drawing/2014/main" id="{38D2BC86-3B82-A83F-F31B-CDF800C8A7F8}"/>
              </a:ext>
            </a:extLst>
          </p:cNvPr>
          <p:cNvSpPr txBox="1">
            <a:spLocks noGrp="1"/>
          </p:cNvSpPr>
          <p:nvPr>
            <p:ph type="body" idx="1"/>
          </p:nvPr>
        </p:nvSpPr>
        <p:spPr/>
        <p:txBody>
          <a:bodyPr spcFirstLastPara="1">
            <a:noAutofit/>
          </a:bodyPr>
          <a:lstStyle/>
          <a:p>
            <a:pPr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Must be able to identify them 	</a:t>
            </a:r>
            <a:endParaRPr sz="1100">
              <a:solidFill>
                <a:schemeClr val="dk1"/>
              </a:solidFill>
              <a:sym typeface="Arial"/>
            </a:endParaRPr>
          </a:p>
          <a:p>
            <a:pPr lvl="1"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Matthew 7:16-20</a:t>
            </a:r>
            <a:endParaRPr sz="1100">
              <a:solidFill>
                <a:schemeClr val="dk1"/>
              </a:solidFill>
              <a:sym typeface="Arial"/>
            </a:endParaRPr>
          </a:p>
          <a:p>
            <a:pPr lvl="2"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By their fruits you will know them </a:t>
            </a:r>
            <a:endParaRPr sz="1100">
              <a:solidFill>
                <a:schemeClr val="dk1"/>
              </a:solidFill>
              <a:sym typeface="Arial"/>
            </a:endParaRPr>
          </a:p>
          <a:p>
            <a:pPr lvl="2"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Are they going to the weak in the congregation or the babes in the congregation to convince them first? </a:t>
            </a:r>
            <a:endParaRPr sz="1100">
              <a:solidFill>
                <a:schemeClr val="dk1"/>
              </a:solidFill>
              <a:sym typeface="Arial"/>
            </a:endParaRPr>
          </a:p>
          <a:p>
            <a:pPr lvl="2" eaLnBrk="1" fontAlgn="auto" hangingPunct="1">
              <a:lnSpc>
                <a:spcPct val="115000"/>
              </a:lnSpc>
              <a:spcBef>
                <a:spcPts val="0"/>
              </a:spcBef>
              <a:spcAft>
                <a:spcPts val="0"/>
              </a:spcAft>
              <a:buClr>
                <a:schemeClr val="dk1"/>
              </a:buClr>
              <a:buSzPts val="1100"/>
              <a:buFont typeface="Arial"/>
              <a:buChar char="■"/>
              <a:defRPr/>
            </a:pPr>
            <a:r>
              <a:rPr lang="en" sz="1100">
                <a:solidFill>
                  <a:schemeClr val="dk1"/>
                </a:solidFill>
                <a:sym typeface="Arial"/>
              </a:rPr>
              <a:t>Are they being divisive and continually bringing up ideas that are outside the doctrine of christ but in a subtle way? </a:t>
            </a:r>
            <a:endParaRPr sz="1100">
              <a:solidFill>
                <a:schemeClr val="dk1"/>
              </a:solidFill>
              <a:sym typeface="Arial"/>
            </a:endParaRPr>
          </a:p>
          <a:p>
            <a:pPr marL="0" indent="0" eaLnBrk="1" fontAlgn="auto" hangingPunct="1">
              <a:spcBef>
                <a:spcPts val="0"/>
              </a:spcBef>
              <a:spcAft>
                <a:spcPts val="0"/>
              </a:spcAft>
              <a:buSzPts val="1100"/>
              <a:buFont typeface="Arial"/>
              <a:buNone/>
              <a:defRPr/>
            </a:pPr>
            <a:endParaRPr sz="1100">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4" name="Google Shape;104;g241f5978064_0_96:notes">
            <a:extLst>
              <a:ext uri="{FF2B5EF4-FFF2-40B4-BE49-F238E27FC236}">
                <a16:creationId xmlns:a16="http://schemas.microsoft.com/office/drawing/2014/main" id="{E561F090-5B49-6299-39F5-751AF2D24564}"/>
              </a:ext>
            </a:extLst>
          </p:cNvPr>
          <p:cNvSpPr>
            <a:spLocks noGrp="1" noRot="1" noChangeAspect="1" noTextEdit="1"/>
          </p:cNvSpPr>
          <p:nvPr>
            <p:ph type="sldImg" idx="2"/>
          </p:nvPr>
        </p:nvSpPr>
        <p:spPr>
          <a:noFill/>
          <a:ln>
            <a:headEnd/>
            <a:tailEnd/>
          </a:ln>
        </p:spPr>
      </p:sp>
      <p:sp>
        <p:nvSpPr>
          <p:cNvPr id="23555" name="Google Shape;105;g241f5978064_0_96:notes">
            <a:extLst>
              <a:ext uri="{FF2B5EF4-FFF2-40B4-BE49-F238E27FC236}">
                <a16:creationId xmlns:a16="http://schemas.microsoft.com/office/drawing/2014/main" id="{E4445A1C-BA0E-392B-CFD2-6CBCAE8F85F0}"/>
              </a:ext>
            </a:extLst>
          </p:cNvPr>
          <p:cNvSpPr txBox="1">
            <a:spLocks noGrp="1" noChangeArrowheads="1"/>
          </p:cNvSpPr>
          <p:nvPr>
            <p:ph type="body" idx="1"/>
          </p:nvPr>
        </p:nvSpPr>
        <p:spPr/>
        <p:txBody>
          <a:bodyPr/>
          <a:lstStyle/>
          <a:p>
            <a:pPr lvl="2" eaLnBrk="1" hangingPunct="1">
              <a:lnSpc>
                <a:spcPct val="115000"/>
              </a:lnSpc>
              <a:buSzPts val="1100"/>
              <a:buFont typeface="Arial" panose="020B0604020202020204" pitchFamily="34" charset="0"/>
              <a:buChar char="■"/>
            </a:pPr>
            <a:r>
              <a:rPr lang="en-US" altLang="en-US" sz="1100">
                <a:latin typeface="Arial" panose="020B0604020202020204" pitchFamily="34" charset="0"/>
                <a:cs typeface="Arial" panose="020B0604020202020204" pitchFamily="34" charset="0"/>
              </a:rPr>
              <a:t>Is what they are teaching contrary to the doctrine of christ? Galatians 1:6-9 </a:t>
            </a:r>
          </a:p>
          <a:p>
            <a:pPr marL="0" indent="0" eaLnBrk="1" hangingPunct="1">
              <a:buSzPts val="1100"/>
            </a:pPr>
            <a:endParaRPr lang="en-US" altLang="en-US" sz="110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2" name="Google Shape;10;p2">
            <a:extLst>
              <a:ext uri="{FF2B5EF4-FFF2-40B4-BE49-F238E27FC236}">
                <a16:creationId xmlns:a16="http://schemas.microsoft.com/office/drawing/2014/main" id="{73163DB2-4731-FF56-F930-EEB8E6F1ADB3}"/>
              </a:ext>
            </a:extLst>
          </p:cNvPr>
          <p:cNvGrpSpPr>
            <a:grpSpLocks/>
          </p:cNvGrpSpPr>
          <p:nvPr/>
        </p:nvGrpSpPr>
        <p:grpSpPr bwMode="auto">
          <a:xfrm>
            <a:off x="4349750" y="2855913"/>
            <a:ext cx="444500" cy="104775"/>
            <a:chOff x="4137525" y="2915950"/>
            <a:chExt cx="869100" cy="207000"/>
          </a:xfrm>
        </p:grpSpPr>
        <p:sp>
          <p:nvSpPr>
            <p:cNvPr id="3" name="Google Shape;11;p2">
              <a:extLst>
                <a:ext uri="{FF2B5EF4-FFF2-40B4-BE49-F238E27FC236}">
                  <a16:creationId xmlns:a16="http://schemas.microsoft.com/office/drawing/2014/main" id="{8CC28A8E-5FF3-3F43-309A-B8F70254BC65}"/>
                </a:ext>
              </a:extLst>
            </p:cNvPr>
            <p:cNvSpPr>
              <a:spLocks noChangeArrowheads="1"/>
            </p:cNvSpPr>
            <p:nvPr/>
          </p:nvSpPr>
          <p:spPr bwMode="auto">
            <a:xfrm>
              <a:off x="4468575" y="2915950"/>
              <a:ext cx="207000" cy="2070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a:p>
          </p:txBody>
        </p:sp>
        <p:sp>
          <p:nvSpPr>
            <p:cNvPr id="4" name="Google Shape;12;p2">
              <a:extLst>
                <a:ext uri="{FF2B5EF4-FFF2-40B4-BE49-F238E27FC236}">
                  <a16:creationId xmlns:a16="http://schemas.microsoft.com/office/drawing/2014/main" id="{DD1EE05F-4C3C-D402-EE64-16A3CE825F88}"/>
                </a:ext>
              </a:extLst>
            </p:cNvPr>
            <p:cNvSpPr>
              <a:spLocks noChangeArrowheads="1"/>
            </p:cNvSpPr>
            <p:nvPr/>
          </p:nvSpPr>
          <p:spPr bwMode="auto">
            <a:xfrm>
              <a:off x="4799625" y="2915950"/>
              <a:ext cx="207000" cy="2070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a:p>
          </p:txBody>
        </p:sp>
        <p:sp>
          <p:nvSpPr>
            <p:cNvPr id="5" name="Google Shape;13;p2">
              <a:extLst>
                <a:ext uri="{FF2B5EF4-FFF2-40B4-BE49-F238E27FC236}">
                  <a16:creationId xmlns:a16="http://schemas.microsoft.com/office/drawing/2014/main" id="{4B57B941-87D3-2F82-DB55-07B9076E2266}"/>
                </a:ext>
              </a:extLst>
            </p:cNvPr>
            <p:cNvSpPr>
              <a:spLocks noChangeArrowheads="1"/>
            </p:cNvSpPr>
            <p:nvPr/>
          </p:nvSpPr>
          <p:spPr bwMode="auto">
            <a:xfrm>
              <a:off x="4137525" y="2915950"/>
              <a:ext cx="207000" cy="207000"/>
            </a:xfrm>
            <a:prstGeom prst="ellipse">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anchor="b">
            <a:norm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r>
              <a:rPr lang="en-US"/>
              <a:t>Click to edit Master title style</a:t>
            </a:r>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en-US"/>
              <a:t>Click to edit Master subtitle style</a:t>
            </a:r>
            <a:endParaRPr/>
          </a:p>
        </p:txBody>
      </p:sp>
      <p:sp>
        <p:nvSpPr>
          <p:cNvPr id="6" name="Google Shape;16;p2">
            <a:extLst>
              <a:ext uri="{FF2B5EF4-FFF2-40B4-BE49-F238E27FC236}">
                <a16:creationId xmlns:a16="http://schemas.microsoft.com/office/drawing/2014/main" id="{84A1A8C5-4FE9-5DEC-801A-94C55AA993D8}"/>
              </a:ext>
            </a:extLst>
          </p:cNvPr>
          <p:cNvSpPr txBox="1">
            <a:spLocks noGrp="1" noChangeArrowheads="1"/>
          </p:cNvSpPr>
          <p:nvPr>
            <p:ph type="sldNum" idx="10"/>
          </p:nvPr>
        </p:nvSpPr>
        <p:spPr/>
        <p:txBody>
          <a:bodyPr/>
          <a:lstStyle>
            <a:lvl1pPr>
              <a:defRPr/>
            </a:lvl1pPr>
          </a:lstStyle>
          <a:p>
            <a:fld id="{B4D7949F-340C-4358-B3EA-194DDFA9B9CF}" type="slidenum">
              <a:rPr lang="en-US" altLang="en-US"/>
              <a:pPr/>
              <a:t>‹#›</a:t>
            </a:fld>
            <a:endParaRPr lang="en-US" altLang="en-US"/>
          </a:p>
        </p:txBody>
      </p:sp>
    </p:spTree>
    <p:extLst>
      <p:ext uri="{BB962C8B-B14F-4D97-AF65-F5344CB8AC3E}">
        <p14:creationId xmlns:p14="http://schemas.microsoft.com/office/powerpoint/2010/main" val="315121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p:nvPr>
        </p:nvSpPr>
        <p:spPr>
          <a:xfrm>
            <a:off x="311700" y="1255275"/>
            <a:ext cx="8520600" cy="1890600"/>
          </a:xfrm>
          <a:prstGeom prst="rect">
            <a:avLst/>
          </a:prstGeom>
        </p:spPr>
        <p:txBody>
          <a:bodyPr spcFirstLastPara="1" anchor="b">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rPr lang="en-US"/>
              <a:t>Click to edit Master title style</a:t>
            </a:r>
            <a:endParaRP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pPr lvl="0"/>
            <a:r>
              <a:rPr lang="en-US"/>
              <a:t>Click to edit Master text styles</a:t>
            </a:r>
          </a:p>
        </p:txBody>
      </p:sp>
      <p:sp>
        <p:nvSpPr>
          <p:cNvPr id="2" name="Google Shape;8;p1">
            <a:extLst>
              <a:ext uri="{FF2B5EF4-FFF2-40B4-BE49-F238E27FC236}">
                <a16:creationId xmlns:a16="http://schemas.microsoft.com/office/drawing/2014/main" id="{1FF63E93-0523-3EAE-5416-DD374E9ED910}"/>
              </a:ext>
            </a:extLst>
          </p:cNvPr>
          <p:cNvSpPr txBox="1">
            <a:spLocks noGrp="1" noChangeArrowheads="1"/>
          </p:cNvSpPr>
          <p:nvPr>
            <p:ph type="sldNum" idx="13"/>
          </p:nvPr>
        </p:nvSpPr>
        <p:spPr>
          <a:ln/>
        </p:spPr>
        <p:txBody>
          <a:bodyPr/>
          <a:lstStyle>
            <a:lvl1pPr>
              <a:defRPr/>
            </a:lvl1pPr>
          </a:lstStyle>
          <a:p>
            <a:fld id="{A7ACAF79-201C-4D7D-BAD3-1F61D577F7B6}" type="slidenum">
              <a:rPr lang="en-US" altLang="en-US"/>
              <a:pPr/>
              <a:t>‹#›</a:t>
            </a:fld>
            <a:endParaRPr lang="en-US" altLang="en-US"/>
          </a:p>
        </p:txBody>
      </p:sp>
    </p:spTree>
    <p:extLst>
      <p:ext uri="{BB962C8B-B14F-4D97-AF65-F5344CB8AC3E}">
        <p14:creationId xmlns:p14="http://schemas.microsoft.com/office/powerpoint/2010/main" val="222003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2" name="Google Shape;8;p1">
            <a:extLst>
              <a:ext uri="{FF2B5EF4-FFF2-40B4-BE49-F238E27FC236}">
                <a16:creationId xmlns:a16="http://schemas.microsoft.com/office/drawing/2014/main" id="{88B8BA77-32BC-C625-E3E4-52BD382451FC}"/>
              </a:ext>
            </a:extLst>
          </p:cNvPr>
          <p:cNvSpPr txBox="1">
            <a:spLocks noGrp="1" noChangeArrowheads="1"/>
          </p:cNvSpPr>
          <p:nvPr>
            <p:ph type="sldNum" idx="13"/>
          </p:nvPr>
        </p:nvSpPr>
        <p:spPr>
          <a:ln/>
        </p:spPr>
        <p:txBody>
          <a:bodyPr/>
          <a:lstStyle>
            <a:lvl1pPr>
              <a:defRPr/>
            </a:lvl1pPr>
          </a:lstStyle>
          <a:p>
            <a:fld id="{DA64F2D4-A70F-465A-98E7-C2FE0E3891D1}" type="slidenum">
              <a:rPr lang="en-US" altLang="en-US"/>
              <a:pPr/>
              <a:t>‹#›</a:t>
            </a:fld>
            <a:endParaRPr lang="en-US" altLang="en-US"/>
          </a:p>
        </p:txBody>
      </p:sp>
    </p:spTree>
    <p:extLst>
      <p:ext uri="{BB962C8B-B14F-4D97-AF65-F5344CB8AC3E}">
        <p14:creationId xmlns:p14="http://schemas.microsoft.com/office/powerpoint/2010/main" val="2401499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anchor="ctr">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en-US"/>
              <a:t>Click to edit Master title style</a:t>
            </a:r>
            <a:endParaRPr/>
          </a:p>
        </p:txBody>
      </p:sp>
      <p:sp>
        <p:nvSpPr>
          <p:cNvPr id="2" name="Google Shape;8;p1">
            <a:extLst>
              <a:ext uri="{FF2B5EF4-FFF2-40B4-BE49-F238E27FC236}">
                <a16:creationId xmlns:a16="http://schemas.microsoft.com/office/drawing/2014/main" id="{6E9E1B80-C6C9-5061-BC40-0C91D4273860}"/>
              </a:ext>
            </a:extLst>
          </p:cNvPr>
          <p:cNvSpPr txBox="1">
            <a:spLocks noGrp="1" noChangeArrowheads="1"/>
          </p:cNvSpPr>
          <p:nvPr>
            <p:ph type="sldNum" idx="13"/>
          </p:nvPr>
        </p:nvSpPr>
        <p:spPr>
          <a:ln/>
        </p:spPr>
        <p:txBody>
          <a:bodyPr/>
          <a:lstStyle>
            <a:lvl1pPr>
              <a:defRPr/>
            </a:lvl1pPr>
          </a:lstStyle>
          <a:p>
            <a:fld id="{582237C5-AAF2-4572-B54C-3CE13F84C152}" type="slidenum">
              <a:rPr lang="en-US" altLang="en-US"/>
              <a:pPr/>
              <a:t>‹#›</a:t>
            </a:fld>
            <a:endParaRPr lang="en-US" altLang="en-US"/>
          </a:p>
        </p:txBody>
      </p:sp>
    </p:spTree>
    <p:extLst>
      <p:ext uri="{BB962C8B-B14F-4D97-AF65-F5344CB8AC3E}">
        <p14:creationId xmlns:p14="http://schemas.microsoft.com/office/powerpoint/2010/main" val="880883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t>Click to edit Master title style</a:t>
            </a:r>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pPr lvl="0"/>
            <a:r>
              <a:rPr lang="en-US"/>
              <a:t>Click to edit Master text styles</a:t>
            </a:r>
          </a:p>
        </p:txBody>
      </p:sp>
      <p:sp>
        <p:nvSpPr>
          <p:cNvPr id="2" name="Google Shape;8;p1">
            <a:extLst>
              <a:ext uri="{FF2B5EF4-FFF2-40B4-BE49-F238E27FC236}">
                <a16:creationId xmlns:a16="http://schemas.microsoft.com/office/drawing/2014/main" id="{1457A299-EDAE-E5F8-BA8B-8D492A25803F}"/>
              </a:ext>
            </a:extLst>
          </p:cNvPr>
          <p:cNvSpPr txBox="1">
            <a:spLocks noGrp="1" noChangeArrowheads="1"/>
          </p:cNvSpPr>
          <p:nvPr>
            <p:ph type="sldNum" idx="13"/>
          </p:nvPr>
        </p:nvSpPr>
        <p:spPr>
          <a:ln/>
        </p:spPr>
        <p:txBody>
          <a:bodyPr/>
          <a:lstStyle>
            <a:lvl1pPr>
              <a:defRPr/>
            </a:lvl1pPr>
          </a:lstStyle>
          <a:p>
            <a:fld id="{66242FDC-A1EE-4F42-976F-1B08D5856422}" type="slidenum">
              <a:rPr lang="en-US" altLang="en-US"/>
              <a:pPr/>
              <a:t>‹#›</a:t>
            </a:fld>
            <a:endParaRPr lang="en-US" altLang="en-US"/>
          </a:p>
        </p:txBody>
      </p:sp>
    </p:spTree>
    <p:extLst>
      <p:ext uri="{BB962C8B-B14F-4D97-AF65-F5344CB8AC3E}">
        <p14:creationId xmlns:p14="http://schemas.microsoft.com/office/powerpoint/2010/main" val="3601967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t>Click to edit Master title style</a:t>
            </a:r>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Click to edit Master text styles</a:t>
            </a: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Click to edit Master text styles</a:t>
            </a:r>
          </a:p>
        </p:txBody>
      </p:sp>
      <p:sp>
        <p:nvSpPr>
          <p:cNvPr id="2" name="Google Shape;8;p1">
            <a:extLst>
              <a:ext uri="{FF2B5EF4-FFF2-40B4-BE49-F238E27FC236}">
                <a16:creationId xmlns:a16="http://schemas.microsoft.com/office/drawing/2014/main" id="{1F343A1C-BF01-94B1-9ED0-FA302FD603F6}"/>
              </a:ext>
            </a:extLst>
          </p:cNvPr>
          <p:cNvSpPr txBox="1">
            <a:spLocks noGrp="1" noChangeArrowheads="1"/>
          </p:cNvSpPr>
          <p:nvPr>
            <p:ph type="sldNum" idx="13"/>
          </p:nvPr>
        </p:nvSpPr>
        <p:spPr>
          <a:ln/>
        </p:spPr>
        <p:txBody>
          <a:bodyPr/>
          <a:lstStyle>
            <a:lvl1pPr>
              <a:defRPr/>
            </a:lvl1pPr>
          </a:lstStyle>
          <a:p>
            <a:fld id="{46D0BB52-FE52-405C-9AF6-06BF64DEAC64}" type="slidenum">
              <a:rPr lang="en-US" altLang="en-US"/>
              <a:pPr/>
              <a:t>‹#›</a:t>
            </a:fld>
            <a:endParaRPr lang="en-US" altLang="en-US"/>
          </a:p>
        </p:txBody>
      </p:sp>
    </p:spTree>
    <p:extLst>
      <p:ext uri="{BB962C8B-B14F-4D97-AF65-F5344CB8AC3E}">
        <p14:creationId xmlns:p14="http://schemas.microsoft.com/office/powerpoint/2010/main" val="255224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a:t>Click to edit Master title style</a:t>
            </a:r>
            <a:endParaRPr/>
          </a:p>
        </p:txBody>
      </p:sp>
      <p:sp>
        <p:nvSpPr>
          <p:cNvPr id="2" name="Google Shape;8;p1">
            <a:extLst>
              <a:ext uri="{FF2B5EF4-FFF2-40B4-BE49-F238E27FC236}">
                <a16:creationId xmlns:a16="http://schemas.microsoft.com/office/drawing/2014/main" id="{1723CFC8-56D3-C02E-F81D-27F6C3A317B5}"/>
              </a:ext>
            </a:extLst>
          </p:cNvPr>
          <p:cNvSpPr txBox="1">
            <a:spLocks noGrp="1" noChangeArrowheads="1"/>
          </p:cNvSpPr>
          <p:nvPr>
            <p:ph type="sldNum" idx="13"/>
          </p:nvPr>
        </p:nvSpPr>
        <p:spPr>
          <a:ln/>
        </p:spPr>
        <p:txBody>
          <a:bodyPr/>
          <a:lstStyle>
            <a:lvl1pPr>
              <a:defRPr/>
            </a:lvl1pPr>
          </a:lstStyle>
          <a:p>
            <a:fld id="{1092F4AE-594B-41F3-8CD9-1D9975BEAE18}" type="slidenum">
              <a:rPr lang="en-US" altLang="en-US"/>
              <a:pPr/>
              <a:t>‹#›</a:t>
            </a:fld>
            <a:endParaRPr lang="en-US" altLang="en-US"/>
          </a:p>
        </p:txBody>
      </p:sp>
    </p:spTree>
    <p:extLst>
      <p:ext uri="{BB962C8B-B14F-4D97-AF65-F5344CB8AC3E}">
        <p14:creationId xmlns:p14="http://schemas.microsoft.com/office/powerpoint/2010/main" val="1382279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anchor="b">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en-US"/>
              <a:t>Click to edit Master title style</a:t>
            </a:r>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pPr lvl="0"/>
            <a:r>
              <a:rPr lang="en-US"/>
              <a:t>Click to edit Master text styles</a:t>
            </a:r>
          </a:p>
        </p:txBody>
      </p:sp>
      <p:sp>
        <p:nvSpPr>
          <p:cNvPr id="2" name="Google Shape;8;p1">
            <a:extLst>
              <a:ext uri="{FF2B5EF4-FFF2-40B4-BE49-F238E27FC236}">
                <a16:creationId xmlns:a16="http://schemas.microsoft.com/office/drawing/2014/main" id="{67D78305-F136-8316-DE5D-5EF64C921E42}"/>
              </a:ext>
            </a:extLst>
          </p:cNvPr>
          <p:cNvSpPr txBox="1">
            <a:spLocks noGrp="1" noChangeArrowheads="1"/>
          </p:cNvSpPr>
          <p:nvPr>
            <p:ph type="sldNum" idx="13"/>
          </p:nvPr>
        </p:nvSpPr>
        <p:spPr>
          <a:ln/>
        </p:spPr>
        <p:txBody>
          <a:bodyPr/>
          <a:lstStyle>
            <a:lvl1pPr>
              <a:defRPr/>
            </a:lvl1pPr>
          </a:lstStyle>
          <a:p>
            <a:fld id="{89654582-2F32-45D6-995D-C5059C1A7453}" type="slidenum">
              <a:rPr lang="en-US" altLang="en-US"/>
              <a:pPr/>
              <a:t>‹#›</a:t>
            </a:fld>
            <a:endParaRPr lang="en-US" altLang="en-US"/>
          </a:p>
        </p:txBody>
      </p:sp>
    </p:spTree>
    <p:extLst>
      <p:ext uri="{BB962C8B-B14F-4D97-AF65-F5344CB8AC3E}">
        <p14:creationId xmlns:p14="http://schemas.microsoft.com/office/powerpoint/2010/main" val="1752352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tx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anchor="ctr">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r>
              <a:rPr lang="en-US"/>
              <a:t>Click to edit Master title style</a:t>
            </a:r>
            <a:endParaRPr/>
          </a:p>
        </p:txBody>
      </p:sp>
      <p:sp>
        <p:nvSpPr>
          <p:cNvPr id="2" name="Google Shape;38;p8">
            <a:extLst>
              <a:ext uri="{FF2B5EF4-FFF2-40B4-BE49-F238E27FC236}">
                <a16:creationId xmlns:a16="http://schemas.microsoft.com/office/drawing/2014/main" id="{2CE25FD9-C42A-6700-52A7-952D367122BE}"/>
              </a:ext>
            </a:extLst>
          </p:cNvPr>
          <p:cNvSpPr txBox="1">
            <a:spLocks noGrp="1" noChangeArrowheads="1"/>
          </p:cNvSpPr>
          <p:nvPr>
            <p:ph type="sldNum" idx="10"/>
          </p:nvPr>
        </p:nvSpPr>
        <p:spPr/>
        <p:txBody>
          <a:bodyPr/>
          <a:lstStyle>
            <a:lvl1pPr>
              <a:defRPr>
                <a:solidFill>
                  <a:srgbClr val="37474F"/>
                </a:solidFill>
              </a:defRPr>
            </a:lvl1pPr>
          </a:lstStyle>
          <a:p>
            <a:fld id="{A29B3E65-F251-4C03-9394-DE46A1739CDB}" type="slidenum">
              <a:rPr lang="en-US" altLang="en-US"/>
              <a:pPr/>
              <a:t>‹#›</a:t>
            </a:fld>
            <a:endParaRPr lang="en-US" altLang="en-US"/>
          </a:p>
        </p:txBody>
      </p:sp>
    </p:spTree>
    <p:extLst>
      <p:ext uri="{BB962C8B-B14F-4D97-AF65-F5344CB8AC3E}">
        <p14:creationId xmlns:p14="http://schemas.microsoft.com/office/powerpoint/2010/main" val="4043900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2" name="Google Shape;40;p9">
            <a:extLst>
              <a:ext uri="{FF2B5EF4-FFF2-40B4-BE49-F238E27FC236}">
                <a16:creationId xmlns:a16="http://schemas.microsoft.com/office/drawing/2014/main" id="{B40251D9-F9A4-81FD-6CFC-BD8EFB3E8289}"/>
              </a:ext>
            </a:extLst>
          </p:cNvPr>
          <p:cNvSpPr>
            <a:spLocks noChangeArrowheads="1"/>
          </p:cNvSpPr>
          <p:nvPr/>
        </p:nvSpPr>
        <p:spPr bwMode="auto">
          <a:xfrm>
            <a:off x="4572000" y="0"/>
            <a:ext cx="4572000" cy="51435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91425" rIns="91425" bIns="91425" anchor="ctr"/>
          <a:lstStyle>
            <a:lvl1pPr>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buClr>
                <a:srgbClr val="000000"/>
              </a:buClr>
              <a:buFont typeface="Arial" panose="020B0604020202020204" pitchFamily="34" charset="0"/>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eaLnBrk="1" hangingPunct="1"/>
            <a:endParaRPr lang="en-US" altLang="en-US"/>
          </a:p>
        </p:txBody>
      </p:sp>
      <p:cxnSp>
        <p:nvCxnSpPr>
          <p:cNvPr id="3" name="Google Shape;41;p9">
            <a:extLst>
              <a:ext uri="{FF2B5EF4-FFF2-40B4-BE49-F238E27FC236}">
                <a16:creationId xmlns:a16="http://schemas.microsoft.com/office/drawing/2014/main" id="{97F6B318-A840-3E74-D676-58F44C2DABFC}"/>
              </a:ext>
            </a:extLst>
          </p:cNvPr>
          <p:cNvCxnSpPr>
            <a:cxnSpLocks noChangeShapeType="1"/>
          </p:cNvCxnSpPr>
          <p:nvPr/>
        </p:nvCxnSpPr>
        <p:spPr bwMode="auto">
          <a:xfrm>
            <a:off x="5029200" y="4495800"/>
            <a:ext cx="468313" cy="0"/>
          </a:xfrm>
          <a:prstGeom prst="straightConnector1">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cxnSp>
      <p:sp>
        <p:nvSpPr>
          <p:cNvPr id="42" name="Google Shape;42;p9"/>
          <p:cNvSpPr txBox="1">
            <a:spLocks noGrp="1"/>
          </p:cNvSpPr>
          <p:nvPr>
            <p:ph type="title"/>
          </p:nvPr>
        </p:nvSpPr>
        <p:spPr>
          <a:xfrm>
            <a:off x="265500" y="1081400"/>
            <a:ext cx="4045200" cy="1710300"/>
          </a:xfrm>
          <a:prstGeom prst="rect">
            <a:avLst/>
          </a:prstGeom>
        </p:spPr>
        <p:txBody>
          <a:bodyPr spcFirstLastPara="1" anchor="b">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en-US"/>
              <a:t>Click to edit Master title style</a:t>
            </a:r>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a:norm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r>
              <a:rPr lang="en-US"/>
              <a:t>Click to edit Master subtitle style</a:t>
            </a:r>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anchor="ctr">
            <a:norm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0"/>
              </a:spcBef>
              <a:spcAft>
                <a:spcPts val="0"/>
              </a:spcAft>
              <a:buClr>
                <a:schemeClr val="lt1"/>
              </a:buClr>
              <a:buSzPts val="1400"/>
              <a:buChar char="○"/>
              <a:defRPr>
                <a:solidFill>
                  <a:schemeClr val="lt1"/>
                </a:solidFill>
              </a:defRPr>
            </a:lvl2pPr>
            <a:lvl3pPr marL="1371600" lvl="2" indent="-317500">
              <a:spcBef>
                <a:spcPts val="0"/>
              </a:spcBef>
              <a:spcAft>
                <a:spcPts val="0"/>
              </a:spcAft>
              <a:buClr>
                <a:schemeClr val="lt1"/>
              </a:buClr>
              <a:buSzPts val="1400"/>
              <a:buChar char="■"/>
              <a:defRPr>
                <a:solidFill>
                  <a:schemeClr val="lt1"/>
                </a:solidFill>
              </a:defRPr>
            </a:lvl3pPr>
            <a:lvl4pPr marL="1828800" lvl="3" indent="-317500">
              <a:spcBef>
                <a:spcPts val="0"/>
              </a:spcBef>
              <a:spcAft>
                <a:spcPts val="0"/>
              </a:spcAft>
              <a:buClr>
                <a:schemeClr val="lt1"/>
              </a:buClr>
              <a:buSzPts val="1400"/>
              <a:buChar char="●"/>
              <a:defRPr>
                <a:solidFill>
                  <a:schemeClr val="lt1"/>
                </a:solidFill>
              </a:defRPr>
            </a:lvl4pPr>
            <a:lvl5pPr marL="2286000" lvl="4" indent="-317500">
              <a:spcBef>
                <a:spcPts val="0"/>
              </a:spcBef>
              <a:spcAft>
                <a:spcPts val="0"/>
              </a:spcAft>
              <a:buClr>
                <a:schemeClr val="lt1"/>
              </a:buClr>
              <a:buSzPts val="1400"/>
              <a:buChar char="○"/>
              <a:defRPr>
                <a:solidFill>
                  <a:schemeClr val="lt1"/>
                </a:solidFill>
              </a:defRPr>
            </a:lvl5pPr>
            <a:lvl6pPr marL="2743200" lvl="5" indent="-317500">
              <a:spcBef>
                <a:spcPts val="0"/>
              </a:spcBef>
              <a:spcAft>
                <a:spcPts val="0"/>
              </a:spcAft>
              <a:buClr>
                <a:schemeClr val="lt1"/>
              </a:buClr>
              <a:buSzPts val="1400"/>
              <a:buChar char="■"/>
              <a:defRPr>
                <a:solidFill>
                  <a:schemeClr val="lt1"/>
                </a:solidFill>
              </a:defRPr>
            </a:lvl6pPr>
            <a:lvl7pPr marL="3200400" lvl="6" indent="-317500">
              <a:spcBef>
                <a:spcPts val="0"/>
              </a:spcBef>
              <a:spcAft>
                <a:spcPts val="0"/>
              </a:spcAft>
              <a:buClr>
                <a:schemeClr val="lt1"/>
              </a:buClr>
              <a:buSzPts val="1400"/>
              <a:buChar char="●"/>
              <a:defRPr>
                <a:solidFill>
                  <a:schemeClr val="lt1"/>
                </a:solidFill>
              </a:defRPr>
            </a:lvl7pPr>
            <a:lvl8pPr marL="3657600" lvl="7" indent="-317500">
              <a:spcBef>
                <a:spcPts val="0"/>
              </a:spcBef>
              <a:spcAft>
                <a:spcPts val="0"/>
              </a:spcAft>
              <a:buClr>
                <a:schemeClr val="lt1"/>
              </a:buClr>
              <a:buSzPts val="1400"/>
              <a:buChar char="○"/>
              <a:defRPr>
                <a:solidFill>
                  <a:schemeClr val="lt1"/>
                </a:solidFill>
              </a:defRPr>
            </a:lvl8pPr>
            <a:lvl9pPr marL="4114800" lvl="8" indent="-317500">
              <a:spcBef>
                <a:spcPts val="0"/>
              </a:spcBef>
              <a:spcAft>
                <a:spcPts val="0"/>
              </a:spcAft>
              <a:buClr>
                <a:schemeClr val="lt1"/>
              </a:buClr>
              <a:buSzPts val="1400"/>
              <a:buChar char="■"/>
              <a:defRPr>
                <a:solidFill>
                  <a:schemeClr val="lt1"/>
                </a:solidFill>
              </a:defRPr>
            </a:lvl9pPr>
          </a:lstStyle>
          <a:p>
            <a:pPr lvl="0"/>
            <a:r>
              <a:rPr lang="en-US"/>
              <a:t>Click to edit Master text styles</a:t>
            </a:r>
          </a:p>
        </p:txBody>
      </p:sp>
      <p:sp>
        <p:nvSpPr>
          <p:cNvPr id="4" name="Google Shape;45;p9">
            <a:extLst>
              <a:ext uri="{FF2B5EF4-FFF2-40B4-BE49-F238E27FC236}">
                <a16:creationId xmlns:a16="http://schemas.microsoft.com/office/drawing/2014/main" id="{FAE9BE18-212A-CA2E-0C32-DFF64DBADFF0}"/>
              </a:ext>
            </a:extLst>
          </p:cNvPr>
          <p:cNvSpPr txBox="1">
            <a:spLocks noGrp="1" noChangeArrowheads="1"/>
          </p:cNvSpPr>
          <p:nvPr>
            <p:ph type="sldNum" idx="10"/>
          </p:nvPr>
        </p:nvSpPr>
        <p:spPr/>
        <p:txBody>
          <a:bodyPr/>
          <a:lstStyle>
            <a:lvl1pPr>
              <a:defRPr>
                <a:solidFill>
                  <a:srgbClr val="37474F"/>
                </a:solidFill>
              </a:defRPr>
            </a:lvl1pPr>
          </a:lstStyle>
          <a:p>
            <a:fld id="{2394E0BA-8168-415C-A330-0E227975247A}" type="slidenum">
              <a:rPr lang="en-US" altLang="en-US"/>
              <a:pPr/>
              <a:t>‹#›</a:t>
            </a:fld>
            <a:endParaRPr lang="en-US" altLang="en-US"/>
          </a:p>
        </p:txBody>
      </p:sp>
    </p:spTree>
    <p:extLst>
      <p:ext uri="{BB962C8B-B14F-4D97-AF65-F5344CB8AC3E}">
        <p14:creationId xmlns:p14="http://schemas.microsoft.com/office/powerpoint/2010/main" val="2823564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anchor="ctr">
            <a:norm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pPr lvl="0"/>
            <a:r>
              <a:rPr lang="en-US"/>
              <a:t>Click to edit Master text styles</a:t>
            </a:r>
          </a:p>
        </p:txBody>
      </p:sp>
      <p:sp>
        <p:nvSpPr>
          <p:cNvPr id="2" name="Google Shape;8;p1">
            <a:extLst>
              <a:ext uri="{FF2B5EF4-FFF2-40B4-BE49-F238E27FC236}">
                <a16:creationId xmlns:a16="http://schemas.microsoft.com/office/drawing/2014/main" id="{5FBFB3D3-E057-9781-CC4A-809070A10071}"/>
              </a:ext>
            </a:extLst>
          </p:cNvPr>
          <p:cNvSpPr txBox="1">
            <a:spLocks noGrp="1" noChangeArrowheads="1"/>
          </p:cNvSpPr>
          <p:nvPr>
            <p:ph type="sldNum" idx="13"/>
          </p:nvPr>
        </p:nvSpPr>
        <p:spPr>
          <a:ln/>
        </p:spPr>
        <p:txBody>
          <a:bodyPr/>
          <a:lstStyle>
            <a:lvl1pPr>
              <a:defRPr/>
            </a:lvl1pPr>
          </a:lstStyle>
          <a:p>
            <a:fld id="{81C31128-C4D9-4361-89DD-415485CC79F4}" type="slidenum">
              <a:rPr lang="en-US" altLang="en-US"/>
              <a:pPr/>
              <a:t>‹#›</a:t>
            </a:fld>
            <a:endParaRPr lang="en-US" altLang="en-US"/>
          </a:p>
        </p:txBody>
      </p:sp>
    </p:spTree>
    <p:extLst>
      <p:ext uri="{BB962C8B-B14F-4D97-AF65-F5344CB8AC3E}">
        <p14:creationId xmlns:p14="http://schemas.microsoft.com/office/powerpoint/2010/main" val="1065247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bg1"/>
        </a:solidFill>
        <a:effectLst/>
      </p:bgPr>
    </p:bg>
    <p:spTree>
      <p:nvGrpSpPr>
        <p:cNvPr id="1" name=""/>
        <p:cNvGrpSpPr/>
        <p:nvPr/>
      </p:nvGrpSpPr>
      <p:grpSpPr>
        <a:xfrm>
          <a:off x="0" y="0"/>
          <a:ext cx="0" cy="0"/>
          <a:chOff x="0" y="0"/>
          <a:chExt cx="0" cy="0"/>
        </a:xfrm>
      </p:grpSpPr>
      <p:sp>
        <p:nvSpPr>
          <p:cNvPr id="1026" name="Google Shape;6;p1">
            <a:extLst>
              <a:ext uri="{FF2B5EF4-FFF2-40B4-BE49-F238E27FC236}">
                <a16:creationId xmlns:a16="http://schemas.microsoft.com/office/drawing/2014/main" id="{95FCAEFD-AB7F-067A-FB60-3B0A38A77726}"/>
              </a:ext>
            </a:extLst>
          </p:cNvPr>
          <p:cNvSpPr txBox="1">
            <a:spLocks noGrp="1" noChangeArrowheads="1"/>
          </p:cNvSpPr>
          <p:nvPr>
            <p:ph type="title"/>
          </p:nvPr>
        </p:nvSpPr>
        <p:spPr bwMode="auto">
          <a:xfrm>
            <a:off x="311150" y="444500"/>
            <a:ext cx="8521700" cy="573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
        <p:nvSpPr>
          <p:cNvPr id="1027" name="Google Shape;7;p1">
            <a:extLst>
              <a:ext uri="{FF2B5EF4-FFF2-40B4-BE49-F238E27FC236}">
                <a16:creationId xmlns:a16="http://schemas.microsoft.com/office/drawing/2014/main" id="{BE3215D9-090D-9578-1EC8-A6DBE9BE91A0}"/>
              </a:ext>
            </a:extLst>
          </p:cNvPr>
          <p:cNvSpPr txBox="1">
            <a:spLocks noGrp="1" noChangeArrowheads="1"/>
          </p:cNvSpPr>
          <p:nvPr>
            <p:ph type="body" idx="1"/>
          </p:nvPr>
        </p:nvSpPr>
        <p:spPr bwMode="auto">
          <a:xfrm>
            <a:off x="311150" y="1152525"/>
            <a:ext cx="85217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
        <p:nvSpPr>
          <p:cNvPr id="1028" name="Google Shape;8;p1">
            <a:extLst>
              <a:ext uri="{FF2B5EF4-FFF2-40B4-BE49-F238E27FC236}">
                <a16:creationId xmlns:a16="http://schemas.microsoft.com/office/drawing/2014/main" id="{B00AE646-7A52-0D0B-B38E-855C772AB294}"/>
              </a:ext>
            </a:extLst>
          </p:cNvPr>
          <p:cNvSpPr txBox="1">
            <a:spLocks noGrp="1" noChangeArrowheads="1"/>
          </p:cNvSpPr>
          <p:nvPr>
            <p:ph type="sldNum" idx="12"/>
          </p:nvPr>
        </p:nvSpPr>
        <p:spPr bwMode="auto">
          <a:xfrm>
            <a:off x="8489950" y="4681538"/>
            <a:ext cx="54927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algn="r" eaLnBrk="1" hangingPunct="1">
              <a:buClr>
                <a:srgbClr val="000000"/>
              </a:buClr>
              <a:buFont typeface="Arial" panose="020B0604020202020204" pitchFamily="34" charset="0"/>
              <a:buNone/>
              <a:defRPr sz="1000">
                <a:solidFill>
                  <a:srgbClr val="CACACA"/>
                </a:solidFill>
                <a:latin typeface="Average" charset="0"/>
                <a:cs typeface="Average" charset="0"/>
                <a:sym typeface="Average" charset="0"/>
              </a:defRPr>
            </a:lvl1pPr>
          </a:lstStyle>
          <a:p>
            <a:fld id="{C84F6EB7-FFB0-40C9-9788-460835247953}" type="slidenum">
              <a:rPr lang="en-US" altLang="en-US"/>
              <a:pPr/>
              <a:t>‹#›</a:t>
            </a:fld>
            <a:endParaRPr lang="en-US" altLang="en-US"/>
          </a:p>
        </p:txBody>
      </p:sp>
    </p:spTree>
  </p:cSld>
  <p:clrMap bg1="lt1" tx1="dk1" bg2="dk2" tx2="lt2" accent1="accent1" accent2="accent2" accent3="accent3" accent4="accent4" accent5="accent5" accent6="accent6" hlink="hlink" folHlink="folHlink"/>
  <p:sldLayoutIdLst>
    <p:sldLayoutId id="2147483671" r:id="rId1"/>
    <p:sldLayoutId id="2147483663" r:id="rId2"/>
    <p:sldLayoutId id="2147483664" r:id="rId3"/>
    <p:sldLayoutId id="2147483665" r:id="rId4"/>
    <p:sldLayoutId id="2147483666" r:id="rId5"/>
    <p:sldLayoutId id="2147483667" r:id="rId6"/>
    <p:sldLayoutId id="2147483672" r:id="rId7"/>
    <p:sldLayoutId id="2147483673" r:id="rId8"/>
    <p:sldLayoutId id="2147483668" r:id="rId9"/>
    <p:sldLayoutId id="2147483669" r:id="rId10"/>
    <p:sldLayoutId id="2147483670" r:id="rId11"/>
  </p:sldLayoutIdLst>
  <p:hf sldNum="0" hdr="0" ftr="0" dt="0"/>
  <p:txStyles>
    <p:titleStyle>
      <a:defPPr marR="0" lvl="0" algn="l" rtl="0">
        <a:lnSpc>
          <a:spcPct val="100000"/>
        </a:lnSpc>
        <a:spcBef>
          <a:spcPts val="0"/>
        </a:spcBef>
        <a:spcAft>
          <a:spcPts val="0"/>
        </a:spcAft>
      </a:defPPr>
      <a:lvl1pPr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1pPr>
      <a:lvl2pPr lvl="1"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2pPr>
      <a:lvl3pPr lvl="2"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3pPr>
      <a:lvl4pPr lvl="3"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4pPr>
      <a:lvl5pPr lvl="4" algn="l" rtl="0" eaLnBrk="1" fontAlgn="base" hangingPunct="1">
        <a:spcBef>
          <a:spcPct val="0"/>
        </a:spcBef>
        <a:spcAft>
          <a:spcPct val="0"/>
        </a:spcAft>
        <a:buClr>
          <a:srgbClr val="000000"/>
        </a:buClr>
        <a:buFont typeface="Arial" panose="020B0604020202020204" pitchFamily="34" charset="0"/>
        <a:defRPr sz="1400">
          <a:solidFill>
            <a:srgbClr val="000000"/>
          </a:solidFill>
          <a:latin typeface="Arial"/>
          <a:ea typeface="Arial"/>
          <a:cs typeface="Arial"/>
          <a:sym typeface="Arial" panose="020B0604020202020204" pitchFamily="34" charset="0"/>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Google Shape;59;p13">
            <a:extLst>
              <a:ext uri="{FF2B5EF4-FFF2-40B4-BE49-F238E27FC236}">
                <a16:creationId xmlns:a16="http://schemas.microsoft.com/office/drawing/2014/main" id="{C4D63F5F-0616-D0E3-5F7E-DE3ADF6FC2C9}"/>
              </a:ext>
            </a:extLst>
          </p:cNvPr>
          <p:cNvSpPr txBox="1">
            <a:spLocks noGrp="1" noChangeArrowheads="1"/>
          </p:cNvSpPr>
          <p:nvPr>
            <p:ph type="title"/>
          </p:nvPr>
        </p:nvSpPr>
        <p:spPr>
          <a:xfrm>
            <a:off x="4191000" y="547688"/>
            <a:ext cx="4552950" cy="3827462"/>
          </a:xfrm>
        </p:spPr>
        <p:txBody>
          <a:bodyPr/>
          <a:lstStyle/>
          <a:p>
            <a:pPr eaLnBrk="1" hangingPunct="1">
              <a:spcBef>
                <a:spcPct val="0"/>
              </a:spcBef>
              <a:spcAft>
                <a:spcPct val="0"/>
              </a:spcAft>
              <a:buClr>
                <a:srgbClr val="FFFFFF"/>
              </a:buClr>
              <a:buFont typeface="Oswald" charset="0"/>
              <a:buNone/>
            </a:pPr>
            <a:r>
              <a:rPr lang="en-US" altLang="en-US" sz="4300">
                <a:solidFill>
                  <a:srgbClr val="FFFFFF"/>
                </a:solidFill>
                <a:latin typeface="Oswald" charset="0"/>
                <a:cs typeface="Oswald" charset="0"/>
                <a:sym typeface="Oswald" charset="0"/>
              </a:rPr>
              <a:t>“Beware of False Prophets”</a:t>
            </a:r>
            <a:br>
              <a:rPr lang="en-US" altLang="en-US" sz="4300">
                <a:solidFill>
                  <a:srgbClr val="FFFFFF"/>
                </a:solidFill>
                <a:latin typeface="Oswald" charset="0"/>
                <a:cs typeface="Oswald" charset="0"/>
                <a:sym typeface="Oswald" charset="0"/>
              </a:rPr>
            </a:br>
            <a:br>
              <a:rPr lang="en-US" altLang="en-US" sz="4300">
                <a:solidFill>
                  <a:srgbClr val="FFFFFF"/>
                </a:solidFill>
                <a:latin typeface="Oswald" charset="0"/>
                <a:cs typeface="Oswald" charset="0"/>
                <a:sym typeface="Oswald" charset="0"/>
              </a:rPr>
            </a:br>
            <a:r>
              <a:rPr lang="en-US" altLang="en-US" sz="2800">
                <a:solidFill>
                  <a:srgbClr val="E0E0E0"/>
                </a:solidFill>
                <a:latin typeface="Oswald" charset="0"/>
                <a:cs typeface="Oswald" charset="0"/>
                <a:sym typeface="Oswald" charset="0"/>
              </a:rPr>
              <a:t>Matthew 7:15-20</a:t>
            </a:r>
          </a:p>
        </p:txBody>
      </p:sp>
      <p:pic>
        <p:nvPicPr>
          <p:cNvPr id="6147" name="Google Shape;60;p13">
            <a:extLst>
              <a:ext uri="{FF2B5EF4-FFF2-40B4-BE49-F238E27FC236}">
                <a16:creationId xmlns:a16="http://schemas.microsoft.com/office/drawing/2014/main" id="{A2FFCB2D-90AB-5DE5-F78C-EB59879CDB1B}"/>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3576638"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Google Shape;113;p22">
            <a:extLst>
              <a:ext uri="{FF2B5EF4-FFF2-40B4-BE49-F238E27FC236}">
                <a16:creationId xmlns:a16="http://schemas.microsoft.com/office/drawing/2014/main" id="{A07DF737-C01B-0F6C-C88B-9FA88745C9EB}"/>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How Do We Interact With False Teachers</a:t>
            </a:r>
          </a:p>
        </p:txBody>
      </p:sp>
      <p:sp>
        <p:nvSpPr>
          <p:cNvPr id="114" name="Google Shape;114;p22">
            <a:extLst>
              <a:ext uri="{FF2B5EF4-FFF2-40B4-BE49-F238E27FC236}">
                <a16:creationId xmlns:a16="http://schemas.microsoft.com/office/drawing/2014/main" id="{13DD712F-5F4D-9889-0602-09DAB6EEC643}"/>
              </a:ext>
            </a:extLst>
          </p:cNvPr>
          <p:cNvSpPr txBox="1">
            <a:spLocks noGrp="1"/>
          </p:cNvSpPr>
          <p:nvPr>
            <p:ph type="body" idx="1"/>
          </p:nvPr>
        </p:nvSpPr>
        <p:spPr>
          <a:xfrm>
            <a:off x="311150" y="1152525"/>
            <a:ext cx="8521700" cy="3908425"/>
          </a:xfrm>
        </p:spPr>
        <p:txBody>
          <a:bodyPr/>
          <a:lstStyle/>
          <a:p>
            <a:pPr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Do Not Receive Or Greet Them</a:t>
            </a:r>
            <a:endParaRPr sz="3543">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2 John 9-11</a:t>
            </a:r>
            <a:endParaRPr sz="3543">
              <a:solidFill>
                <a:schemeClr val="dk1"/>
              </a:solidFill>
              <a:latin typeface="Average"/>
              <a:ea typeface="Average"/>
              <a:cs typeface="Average"/>
              <a:sym typeface="Average"/>
            </a:endParaRPr>
          </a:p>
          <a:p>
            <a:pPr marL="0" indent="0" eaLnBrk="1" fontAlgn="auto" hangingPunct="1">
              <a:lnSpc>
                <a:spcPct val="115000"/>
              </a:lnSpc>
              <a:spcBef>
                <a:spcPts val="1200"/>
              </a:spcBef>
              <a:buClr>
                <a:schemeClr val="accent3"/>
              </a:buClr>
              <a:buFont typeface="Average"/>
              <a:buNone/>
              <a:defRPr/>
            </a:pPr>
            <a:endParaRPr sz="3543">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Google Shape;119;p23">
            <a:extLst>
              <a:ext uri="{FF2B5EF4-FFF2-40B4-BE49-F238E27FC236}">
                <a16:creationId xmlns:a16="http://schemas.microsoft.com/office/drawing/2014/main" id="{E358933D-4B2D-0353-DF2F-2AE9AE093326}"/>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How Do We Interact With False Teachers</a:t>
            </a:r>
          </a:p>
        </p:txBody>
      </p:sp>
      <p:sp>
        <p:nvSpPr>
          <p:cNvPr id="120" name="Google Shape;120;p23">
            <a:extLst>
              <a:ext uri="{FF2B5EF4-FFF2-40B4-BE49-F238E27FC236}">
                <a16:creationId xmlns:a16="http://schemas.microsoft.com/office/drawing/2014/main" id="{12D8E18E-E90C-9670-2972-B8D33751501D}"/>
              </a:ext>
            </a:extLst>
          </p:cNvPr>
          <p:cNvSpPr txBox="1">
            <a:spLocks noGrp="1"/>
          </p:cNvSpPr>
          <p:nvPr>
            <p:ph type="body" idx="1"/>
          </p:nvPr>
        </p:nvSpPr>
        <p:spPr>
          <a:xfrm>
            <a:off x="311150" y="1152525"/>
            <a:ext cx="8521700" cy="3908425"/>
          </a:xfrm>
        </p:spPr>
        <p:txBody>
          <a:bodyPr/>
          <a:lstStyle/>
          <a:p>
            <a:pPr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Do Not Receive Or Greet Them</a:t>
            </a:r>
            <a:endParaRPr sz="3543">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2 John 9-11</a:t>
            </a:r>
            <a:endParaRPr sz="3543">
              <a:solidFill>
                <a:schemeClr val="dk1"/>
              </a:solidFill>
              <a:latin typeface="Average"/>
              <a:ea typeface="Average"/>
              <a:cs typeface="Average"/>
              <a:sym typeface="Average"/>
            </a:endParaRPr>
          </a:p>
          <a:p>
            <a:pPr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Clean Out The Old Leven</a:t>
            </a:r>
            <a:endParaRPr sz="3543">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1 Corinthians 5:6-8</a:t>
            </a:r>
            <a:endParaRPr sz="3543">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Google Shape;125;p24">
            <a:extLst>
              <a:ext uri="{FF2B5EF4-FFF2-40B4-BE49-F238E27FC236}">
                <a16:creationId xmlns:a16="http://schemas.microsoft.com/office/drawing/2014/main" id="{DCB9545E-2B54-9D61-4ED6-2E5594324BFE}"/>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How Do We Interact With False Teachers</a:t>
            </a:r>
          </a:p>
        </p:txBody>
      </p:sp>
      <p:sp>
        <p:nvSpPr>
          <p:cNvPr id="126" name="Google Shape;126;p24">
            <a:extLst>
              <a:ext uri="{FF2B5EF4-FFF2-40B4-BE49-F238E27FC236}">
                <a16:creationId xmlns:a16="http://schemas.microsoft.com/office/drawing/2014/main" id="{4CBE71B0-49F0-C5BB-6454-534DECA78DE8}"/>
              </a:ext>
            </a:extLst>
          </p:cNvPr>
          <p:cNvSpPr txBox="1">
            <a:spLocks noGrp="1"/>
          </p:cNvSpPr>
          <p:nvPr>
            <p:ph type="body" idx="1"/>
          </p:nvPr>
        </p:nvSpPr>
        <p:spPr>
          <a:xfrm>
            <a:off x="311150" y="1152525"/>
            <a:ext cx="8521700" cy="3908425"/>
          </a:xfrm>
        </p:spPr>
        <p:txBody>
          <a:bodyPr>
            <a:normAutofit lnSpcReduction="20000"/>
          </a:bodyPr>
          <a:lstStyle/>
          <a:p>
            <a:pPr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Do Not Receive Or Greet Them</a:t>
            </a:r>
            <a:endParaRPr sz="3543">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2 John 9-11</a:t>
            </a:r>
            <a:endParaRPr sz="3543">
              <a:solidFill>
                <a:schemeClr val="dk1"/>
              </a:solidFill>
              <a:latin typeface="Average"/>
              <a:ea typeface="Average"/>
              <a:cs typeface="Average"/>
              <a:sym typeface="Average"/>
            </a:endParaRPr>
          </a:p>
          <a:p>
            <a:pPr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Clean Out The Old Leven</a:t>
            </a:r>
            <a:endParaRPr sz="3543">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1 Corinthians 5:6-8</a:t>
            </a:r>
            <a:endParaRPr sz="3543">
              <a:solidFill>
                <a:schemeClr val="dk1"/>
              </a:solidFill>
              <a:latin typeface="Average"/>
              <a:ea typeface="Average"/>
              <a:cs typeface="Average"/>
              <a:sym typeface="Average"/>
            </a:endParaRPr>
          </a:p>
          <a:p>
            <a:pPr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Withstand Them</a:t>
            </a:r>
            <a:endParaRPr sz="3543">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Galatians 2:11-16</a:t>
            </a:r>
            <a:endParaRPr sz="3543">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Google Shape;131;p25">
            <a:extLst>
              <a:ext uri="{FF2B5EF4-FFF2-40B4-BE49-F238E27FC236}">
                <a16:creationId xmlns:a16="http://schemas.microsoft.com/office/drawing/2014/main" id="{394C01D3-D961-FBF2-5744-0CE936CBE351}"/>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Font typeface="Oswald" charset="0"/>
              <a:buNone/>
            </a:pPr>
            <a:r>
              <a:rPr lang="en-US" altLang="en-US" sz="3600">
                <a:solidFill>
                  <a:srgbClr val="FFFFFF"/>
                </a:solidFill>
                <a:latin typeface="Oswald" charset="0"/>
                <a:cs typeface="Oswald" charset="0"/>
                <a:sym typeface="Oswald" charset="0"/>
              </a:rPr>
              <a:t>Conclusion</a:t>
            </a:r>
          </a:p>
        </p:txBody>
      </p:sp>
      <p:sp>
        <p:nvSpPr>
          <p:cNvPr id="132" name="Google Shape;132;p25">
            <a:extLst>
              <a:ext uri="{FF2B5EF4-FFF2-40B4-BE49-F238E27FC236}">
                <a16:creationId xmlns:a16="http://schemas.microsoft.com/office/drawing/2014/main" id="{CC3251EC-2DD2-5357-6F3F-90225C414E9A}"/>
              </a:ext>
            </a:extLst>
          </p:cNvPr>
          <p:cNvSpPr txBox="1">
            <a:spLocks noGrp="1"/>
          </p:cNvSpPr>
          <p:nvPr>
            <p:ph type="body" idx="1"/>
          </p:nvPr>
        </p:nvSpPr>
        <p:spPr>
          <a:xfrm>
            <a:off x="311150" y="1152525"/>
            <a:ext cx="8521700" cy="3416300"/>
          </a:xfrm>
        </p:spPr>
        <p:txBody>
          <a:bodyPr>
            <a:normAutofit fontScale="85000" lnSpcReduction="20000"/>
          </a:bodyPr>
          <a:lstStyle/>
          <a:p>
            <a:pPr indent="-419875"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Test The Spirits </a:t>
            </a:r>
            <a:endParaRPr sz="3543">
              <a:solidFill>
                <a:schemeClr val="dk1"/>
              </a:solidFill>
              <a:latin typeface="Average"/>
              <a:ea typeface="Average"/>
              <a:cs typeface="Average"/>
              <a:sym typeface="Average"/>
            </a:endParaRPr>
          </a:p>
          <a:p>
            <a:pPr lvl="1" indent="-419875"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1 John 4:1-6</a:t>
            </a:r>
            <a:endParaRPr sz="3543">
              <a:solidFill>
                <a:schemeClr val="dk1"/>
              </a:solidFill>
              <a:latin typeface="Average"/>
              <a:ea typeface="Average"/>
              <a:cs typeface="Average"/>
              <a:sym typeface="Average"/>
            </a:endParaRPr>
          </a:p>
          <a:p>
            <a:pPr lvl="2" indent="-419875"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“Every spirit that confesses that Jesus Christ has come in the flesh is from God.” And every spirit that does not confess Jesus is not from God”</a:t>
            </a:r>
            <a:endParaRPr sz="3543">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endParaRPr sz="1800">
              <a:solidFill>
                <a:schemeClr val="accent3"/>
              </a:solidFill>
              <a:latin typeface="Average"/>
              <a:ea typeface="Average"/>
              <a:cs typeface="Average"/>
              <a:sym typeface="Average"/>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Google Shape;65;p14">
            <a:extLst>
              <a:ext uri="{FF2B5EF4-FFF2-40B4-BE49-F238E27FC236}">
                <a16:creationId xmlns:a16="http://schemas.microsoft.com/office/drawing/2014/main" id="{2F7A5440-6E37-A339-5AA0-7069DDD773F0}"/>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False Prophets</a:t>
            </a:r>
          </a:p>
        </p:txBody>
      </p:sp>
      <p:sp>
        <p:nvSpPr>
          <p:cNvPr id="66" name="Google Shape;66;p14">
            <a:extLst>
              <a:ext uri="{FF2B5EF4-FFF2-40B4-BE49-F238E27FC236}">
                <a16:creationId xmlns:a16="http://schemas.microsoft.com/office/drawing/2014/main" id="{8D291A23-E572-8F59-0C6E-224B9F4A5432}"/>
              </a:ext>
            </a:extLst>
          </p:cNvPr>
          <p:cNvSpPr txBox="1">
            <a:spLocks noGrp="1"/>
          </p:cNvSpPr>
          <p:nvPr>
            <p:ph type="body" idx="1"/>
          </p:nvPr>
        </p:nvSpPr>
        <p:spPr>
          <a:xfrm>
            <a:off x="311150" y="1152525"/>
            <a:ext cx="8521700" cy="3416300"/>
          </a:xfrm>
        </p:spPr>
        <p:txBody>
          <a:bodyPr/>
          <a:lstStyle/>
          <a:p>
            <a:pPr indent="-419100" eaLnBrk="1" fontAlgn="auto" hangingPunct="1">
              <a:lnSpc>
                <a:spcPct val="115000"/>
              </a:lnSpc>
              <a:buClr>
                <a:schemeClr val="dk1"/>
              </a:buClr>
              <a:buSzPts val="3000"/>
              <a:buFont typeface="Average"/>
              <a:buChar char="●"/>
              <a:defRPr/>
            </a:pPr>
            <a:r>
              <a:rPr lang="en" sz="3000">
                <a:solidFill>
                  <a:schemeClr val="dk1"/>
                </a:solidFill>
                <a:latin typeface="Average"/>
                <a:ea typeface="Average"/>
                <a:cs typeface="Average"/>
                <a:sym typeface="Average"/>
              </a:rPr>
              <a:t>Described As Ravenous And Savage Wolves	</a:t>
            </a:r>
            <a:endParaRPr sz="3000">
              <a:solidFill>
                <a:schemeClr val="dk1"/>
              </a:solidFill>
              <a:latin typeface="Average"/>
              <a:ea typeface="Average"/>
              <a:cs typeface="Average"/>
              <a:sym typeface="Average"/>
            </a:endParaRPr>
          </a:p>
          <a:p>
            <a:pPr lvl="1" indent="-419100" eaLnBrk="1" fontAlgn="auto" hangingPunct="1">
              <a:lnSpc>
                <a:spcPct val="115000"/>
              </a:lnSpc>
              <a:buClr>
                <a:schemeClr val="dk1"/>
              </a:buClr>
              <a:buSzPts val="3000"/>
              <a:buFont typeface="Average"/>
              <a:buChar char="○"/>
              <a:defRPr/>
            </a:pPr>
            <a:r>
              <a:rPr lang="en" sz="3000">
                <a:solidFill>
                  <a:schemeClr val="dk1"/>
                </a:solidFill>
                <a:latin typeface="Average"/>
                <a:ea typeface="Average"/>
                <a:cs typeface="Average"/>
                <a:sym typeface="Average"/>
              </a:rPr>
              <a:t>Matthew 7:15, Acts 20:29-30</a:t>
            </a:r>
            <a:endParaRPr sz="3000">
              <a:solidFill>
                <a:schemeClr val="dk1"/>
              </a:solidFill>
              <a:latin typeface="Average"/>
              <a:ea typeface="Average"/>
              <a:cs typeface="Average"/>
              <a:sym typeface="Average"/>
            </a:endParaRPr>
          </a:p>
          <a:p>
            <a:pPr marL="0" indent="0" eaLnBrk="1" fontAlgn="auto" hangingPunct="1">
              <a:lnSpc>
                <a:spcPct val="115000"/>
              </a:lnSpc>
              <a:spcBef>
                <a:spcPts val="1200"/>
              </a:spcBef>
              <a:buClr>
                <a:schemeClr val="accent3"/>
              </a:buClr>
              <a:buFont typeface="Average"/>
              <a:buNone/>
              <a:defRPr/>
            </a:pPr>
            <a:endParaRPr sz="3000">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Google Shape;71;p15">
            <a:extLst>
              <a:ext uri="{FF2B5EF4-FFF2-40B4-BE49-F238E27FC236}">
                <a16:creationId xmlns:a16="http://schemas.microsoft.com/office/drawing/2014/main" id="{4EA7FE05-DD8C-1B17-3749-9632E91B874A}"/>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Steps to Protect Ourselves from False Teachers </a:t>
            </a:r>
          </a:p>
        </p:txBody>
      </p:sp>
      <p:sp>
        <p:nvSpPr>
          <p:cNvPr id="10243" name="Google Shape;72;p15">
            <a:extLst>
              <a:ext uri="{FF2B5EF4-FFF2-40B4-BE49-F238E27FC236}">
                <a16:creationId xmlns:a16="http://schemas.microsoft.com/office/drawing/2014/main" id="{B0A1777D-7612-EF64-2416-DD1EBDD54E81}"/>
              </a:ext>
            </a:extLst>
          </p:cNvPr>
          <p:cNvSpPr txBox="1">
            <a:spLocks noGrp="1" noChangeArrowheads="1"/>
          </p:cNvSpPr>
          <p:nvPr>
            <p:ph type="body" idx="1"/>
          </p:nvPr>
        </p:nvSpPr>
        <p:spPr>
          <a:xfrm>
            <a:off x="311150" y="1152525"/>
            <a:ext cx="8521700" cy="3908425"/>
          </a:xfrm>
        </p:spPr>
        <p:txBody>
          <a:bodyPr/>
          <a:lstStyle/>
          <a:p>
            <a:pPr indent="0" eaLnBrk="1" hangingPunct="1">
              <a:lnSpc>
                <a:spcPct val="115000"/>
              </a:lnSpc>
              <a:spcBef>
                <a:spcPct val="0"/>
              </a:spcBef>
              <a:spcAft>
                <a:spcPts val="1200"/>
              </a:spcAft>
              <a:buClr>
                <a:srgbClr val="CACACA"/>
              </a:buClr>
              <a:buFont typeface="Average" charset="0"/>
              <a:buNone/>
            </a:pPr>
            <a:r>
              <a:rPr lang="en-US" altLang="en-US" sz="1800">
                <a:solidFill>
                  <a:srgbClr val="CACACA"/>
                </a:solidFill>
                <a:latin typeface="Average" charset="0"/>
                <a:cs typeface="Average" charset="0"/>
                <a:sym typeface="Average"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Google Shape;77;p16">
            <a:extLst>
              <a:ext uri="{FF2B5EF4-FFF2-40B4-BE49-F238E27FC236}">
                <a16:creationId xmlns:a16="http://schemas.microsoft.com/office/drawing/2014/main" id="{10A1D820-B53B-1F0F-7D87-6C0589300DBD}"/>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Steps to Protect Ourselves from False Teachers </a:t>
            </a:r>
          </a:p>
        </p:txBody>
      </p:sp>
      <p:sp>
        <p:nvSpPr>
          <p:cNvPr id="78" name="Google Shape;78;p16">
            <a:extLst>
              <a:ext uri="{FF2B5EF4-FFF2-40B4-BE49-F238E27FC236}">
                <a16:creationId xmlns:a16="http://schemas.microsoft.com/office/drawing/2014/main" id="{21DB9843-52E3-A822-CE60-DB0F09DF1FB4}"/>
              </a:ext>
            </a:extLst>
          </p:cNvPr>
          <p:cNvSpPr txBox="1">
            <a:spLocks noGrp="1"/>
          </p:cNvSpPr>
          <p:nvPr>
            <p:ph type="body" idx="1"/>
          </p:nvPr>
        </p:nvSpPr>
        <p:spPr>
          <a:xfrm>
            <a:off x="311150" y="1152525"/>
            <a:ext cx="8521700" cy="3908425"/>
          </a:xfrm>
        </p:spPr>
        <p:txBody>
          <a:bodyPr/>
          <a:lstStyle/>
          <a:p>
            <a:pPr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Add To Our Faith</a:t>
            </a:r>
            <a:endParaRPr sz="2700">
              <a:solidFill>
                <a:schemeClr val="dk1"/>
              </a:solidFill>
              <a:latin typeface="Average"/>
              <a:ea typeface="Average"/>
              <a:cs typeface="Average"/>
              <a:sym typeface="Average"/>
            </a:endParaRPr>
          </a:p>
          <a:p>
            <a:pPr lvl="1"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2 Peter 1:1-10</a:t>
            </a:r>
            <a:endParaRPr sz="2700">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Google Shape;83;p17">
            <a:extLst>
              <a:ext uri="{FF2B5EF4-FFF2-40B4-BE49-F238E27FC236}">
                <a16:creationId xmlns:a16="http://schemas.microsoft.com/office/drawing/2014/main" id="{468BA654-70EB-6D91-3F85-D049DC6D5F4F}"/>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Steps to Protect Ourselves from False Teachers </a:t>
            </a:r>
          </a:p>
        </p:txBody>
      </p:sp>
      <p:sp>
        <p:nvSpPr>
          <p:cNvPr id="84" name="Google Shape;84;p17">
            <a:extLst>
              <a:ext uri="{FF2B5EF4-FFF2-40B4-BE49-F238E27FC236}">
                <a16:creationId xmlns:a16="http://schemas.microsoft.com/office/drawing/2014/main" id="{F6A34D6F-D75D-D1EF-6804-B986A7B4BE35}"/>
              </a:ext>
            </a:extLst>
          </p:cNvPr>
          <p:cNvSpPr txBox="1">
            <a:spLocks noGrp="1"/>
          </p:cNvSpPr>
          <p:nvPr>
            <p:ph type="body" idx="1"/>
          </p:nvPr>
        </p:nvSpPr>
        <p:spPr>
          <a:xfrm>
            <a:off x="311150" y="1152525"/>
            <a:ext cx="8521700" cy="3908425"/>
          </a:xfrm>
        </p:spPr>
        <p:txBody>
          <a:bodyPr/>
          <a:lstStyle/>
          <a:p>
            <a:pPr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Add To Our Faith</a:t>
            </a:r>
            <a:endParaRPr sz="2700">
              <a:solidFill>
                <a:schemeClr val="dk1"/>
              </a:solidFill>
              <a:latin typeface="Average"/>
              <a:ea typeface="Average"/>
              <a:cs typeface="Average"/>
              <a:sym typeface="Average"/>
            </a:endParaRPr>
          </a:p>
          <a:p>
            <a:pPr lvl="1"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2 Peter 1:1-10</a:t>
            </a:r>
            <a:endParaRPr sz="2700">
              <a:solidFill>
                <a:schemeClr val="dk1"/>
              </a:solidFill>
              <a:latin typeface="Average"/>
              <a:ea typeface="Average"/>
              <a:cs typeface="Average"/>
              <a:sym typeface="Average"/>
            </a:endParaRPr>
          </a:p>
          <a:p>
            <a:pPr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Become Teachers Knowledgeable In The Word</a:t>
            </a:r>
            <a:endParaRPr sz="2700">
              <a:solidFill>
                <a:schemeClr val="dk1"/>
              </a:solidFill>
              <a:latin typeface="Average"/>
              <a:ea typeface="Average"/>
              <a:cs typeface="Average"/>
              <a:sym typeface="Average"/>
            </a:endParaRPr>
          </a:p>
          <a:p>
            <a:pPr lvl="1"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Hebrews 5:12-14</a:t>
            </a:r>
            <a:endParaRPr sz="2700">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Google Shape;89;p18">
            <a:extLst>
              <a:ext uri="{FF2B5EF4-FFF2-40B4-BE49-F238E27FC236}">
                <a16:creationId xmlns:a16="http://schemas.microsoft.com/office/drawing/2014/main" id="{265E2759-A8AF-DB0E-71E3-09897EB354E9}"/>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Steps to Protect Ourselves from False Teachers </a:t>
            </a:r>
          </a:p>
        </p:txBody>
      </p:sp>
      <p:sp>
        <p:nvSpPr>
          <p:cNvPr id="90" name="Google Shape;90;p18">
            <a:extLst>
              <a:ext uri="{FF2B5EF4-FFF2-40B4-BE49-F238E27FC236}">
                <a16:creationId xmlns:a16="http://schemas.microsoft.com/office/drawing/2014/main" id="{9382E820-5B51-31EB-236A-28761065FF1B}"/>
              </a:ext>
            </a:extLst>
          </p:cNvPr>
          <p:cNvSpPr txBox="1">
            <a:spLocks noGrp="1"/>
          </p:cNvSpPr>
          <p:nvPr>
            <p:ph type="body" idx="1"/>
          </p:nvPr>
        </p:nvSpPr>
        <p:spPr>
          <a:xfrm>
            <a:off x="311150" y="1152525"/>
            <a:ext cx="8521700" cy="3908425"/>
          </a:xfrm>
        </p:spPr>
        <p:txBody>
          <a:bodyPr/>
          <a:lstStyle/>
          <a:p>
            <a:pPr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Add To Our Faith</a:t>
            </a:r>
            <a:endParaRPr sz="2700">
              <a:solidFill>
                <a:schemeClr val="dk1"/>
              </a:solidFill>
              <a:latin typeface="Average"/>
              <a:ea typeface="Average"/>
              <a:cs typeface="Average"/>
              <a:sym typeface="Average"/>
            </a:endParaRPr>
          </a:p>
          <a:p>
            <a:pPr lvl="1"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2 Peter 1:1-10</a:t>
            </a:r>
            <a:endParaRPr sz="2700">
              <a:solidFill>
                <a:schemeClr val="dk1"/>
              </a:solidFill>
              <a:latin typeface="Average"/>
              <a:ea typeface="Average"/>
              <a:cs typeface="Average"/>
              <a:sym typeface="Average"/>
            </a:endParaRPr>
          </a:p>
          <a:p>
            <a:pPr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Become Teachers Knowledgeable In The Word</a:t>
            </a:r>
            <a:endParaRPr sz="2700">
              <a:solidFill>
                <a:schemeClr val="dk1"/>
              </a:solidFill>
              <a:latin typeface="Average"/>
              <a:ea typeface="Average"/>
              <a:cs typeface="Average"/>
              <a:sym typeface="Average"/>
            </a:endParaRPr>
          </a:p>
          <a:p>
            <a:pPr lvl="1"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Hebrews 5:12-14</a:t>
            </a:r>
            <a:endParaRPr sz="2700">
              <a:solidFill>
                <a:schemeClr val="dk1"/>
              </a:solidFill>
              <a:latin typeface="Average"/>
              <a:ea typeface="Average"/>
              <a:cs typeface="Average"/>
              <a:sym typeface="Average"/>
            </a:endParaRPr>
          </a:p>
          <a:p>
            <a:pPr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Faithful Preachers</a:t>
            </a:r>
            <a:endParaRPr sz="2700">
              <a:solidFill>
                <a:schemeClr val="dk1"/>
              </a:solidFill>
              <a:latin typeface="Average"/>
              <a:ea typeface="Average"/>
              <a:cs typeface="Average"/>
              <a:sym typeface="Average"/>
            </a:endParaRPr>
          </a:p>
          <a:p>
            <a:pPr lvl="1" indent="-400050" eaLnBrk="1" fontAlgn="auto" hangingPunct="1">
              <a:lnSpc>
                <a:spcPct val="115000"/>
              </a:lnSpc>
              <a:buClr>
                <a:schemeClr val="dk1"/>
              </a:buClr>
              <a:buSzPts val="2700"/>
              <a:buFont typeface="Average"/>
              <a:buChar char="○"/>
              <a:defRPr/>
            </a:pPr>
            <a:r>
              <a:rPr lang="en" sz="2700">
                <a:solidFill>
                  <a:schemeClr val="dk1"/>
                </a:solidFill>
                <a:latin typeface="Average"/>
                <a:ea typeface="Average"/>
                <a:cs typeface="Average"/>
                <a:sym typeface="Average"/>
              </a:rPr>
              <a:t>2 Timothy 4:1-5</a:t>
            </a:r>
            <a:endParaRPr sz="2700">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Google Shape;95;p19">
            <a:extLst>
              <a:ext uri="{FF2B5EF4-FFF2-40B4-BE49-F238E27FC236}">
                <a16:creationId xmlns:a16="http://schemas.microsoft.com/office/drawing/2014/main" id="{98AC29E3-2DFE-43A5-3C24-30752EF3E203}"/>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Steps to Protect Ourselves from False Teachers </a:t>
            </a:r>
          </a:p>
        </p:txBody>
      </p:sp>
      <p:sp>
        <p:nvSpPr>
          <p:cNvPr id="96" name="Google Shape;96;p19">
            <a:extLst>
              <a:ext uri="{FF2B5EF4-FFF2-40B4-BE49-F238E27FC236}">
                <a16:creationId xmlns:a16="http://schemas.microsoft.com/office/drawing/2014/main" id="{9B6F432F-00BA-D033-F220-520BE10345E9}"/>
              </a:ext>
            </a:extLst>
          </p:cNvPr>
          <p:cNvSpPr txBox="1">
            <a:spLocks noGrp="1"/>
          </p:cNvSpPr>
          <p:nvPr>
            <p:ph type="body" idx="1"/>
          </p:nvPr>
        </p:nvSpPr>
        <p:spPr>
          <a:xfrm>
            <a:off x="311150" y="1152525"/>
            <a:ext cx="8521700" cy="3908425"/>
          </a:xfrm>
        </p:spPr>
        <p:txBody>
          <a:bodyPr>
            <a:normAutofit fontScale="77500" lnSpcReduction="20000"/>
          </a:bodyPr>
          <a:lstStyle/>
          <a:p>
            <a:pPr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Add To Our Faith</a:t>
            </a:r>
            <a:endParaRPr sz="3543">
              <a:solidFill>
                <a:schemeClr val="dk1"/>
              </a:solidFill>
              <a:latin typeface="Average"/>
              <a:ea typeface="Average"/>
              <a:cs typeface="Average"/>
              <a:sym typeface="Average"/>
            </a:endParaRPr>
          </a:p>
          <a:p>
            <a:pPr lvl="1"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2 Peter 1:1-10</a:t>
            </a:r>
            <a:endParaRPr sz="3543">
              <a:solidFill>
                <a:schemeClr val="dk1"/>
              </a:solidFill>
              <a:latin typeface="Average"/>
              <a:ea typeface="Average"/>
              <a:cs typeface="Average"/>
              <a:sym typeface="Average"/>
            </a:endParaRPr>
          </a:p>
          <a:p>
            <a:pPr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Become Teachers Knowledgeable In The Word</a:t>
            </a:r>
            <a:endParaRPr sz="3543">
              <a:solidFill>
                <a:schemeClr val="dk1"/>
              </a:solidFill>
              <a:latin typeface="Average"/>
              <a:ea typeface="Average"/>
              <a:cs typeface="Average"/>
              <a:sym typeface="Average"/>
            </a:endParaRPr>
          </a:p>
          <a:p>
            <a:pPr lvl="1"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Hebrews 5:12-14</a:t>
            </a:r>
            <a:endParaRPr sz="3543">
              <a:solidFill>
                <a:schemeClr val="dk1"/>
              </a:solidFill>
              <a:latin typeface="Average"/>
              <a:ea typeface="Average"/>
              <a:cs typeface="Average"/>
              <a:sym typeface="Average"/>
            </a:endParaRPr>
          </a:p>
          <a:p>
            <a:pPr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Faithful Preachers</a:t>
            </a:r>
            <a:endParaRPr sz="3543">
              <a:solidFill>
                <a:schemeClr val="dk1"/>
              </a:solidFill>
              <a:latin typeface="Average"/>
              <a:ea typeface="Average"/>
              <a:cs typeface="Average"/>
              <a:sym typeface="Average"/>
            </a:endParaRPr>
          </a:p>
          <a:p>
            <a:pPr lvl="1"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2 Timothy 4:1-5</a:t>
            </a:r>
            <a:endParaRPr sz="3543">
              <a:solidFill>
                <a:schemeClr val="dk1"/>
              </a:solidFill>
              <a:latin typeface="Average"/>
              <a:ea typeface="Average"/>
              <a:cs typeface="Average"/>
              <a:sym typeface="Average"/>
            </a:endParaRPr>
          </a:p>
          <a:p>
            <a:pPr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Instruct Our Children</a:t>
            </a:r>
            <a:endParaRPr sz="3543">
              <a:solidFill>
                <a:schemeClr val="dk1"/>
              </a:solidFill>
              <a:latin typeface="Average"/>
              <a:ea typeface="Average"/>
              <a:cs typeface="Average"/>
              <a:sym typeface="Average"/>
            </a:endParaRPr>
          </a:p>
          <a:p>
            <a:pPr lvl="1" indent="-402998" eaLnBrk="1" fontAlgn="auto" hangingPunct="1">
              <a:lnSpc>
                <a:spcPct val="115000"/>
              </a:lnSpc>
              <a:buClr>
                <a:schemeClr val="dk1"/>
              </a:buClr>
              <a:buSzPct val="100000"/>
              <a:buFont typeface="Average"/>
              <a:buChar char="○"/>
              <a:defRPr/>
            </a:pPr>
            <a:r>
              <a:rPr lang="en" sz="3543">
                <a:solidFill>
                  <a:schemeClr val="dk1"/>
                </a:solidFill>
                <a:latin typeface="Average"/>
                <a:ea typeface="Average"/>
                <a:cs typeface="Average"/>
                <a:sym typeface="Average"/>
              </a:rPr>
              <a:t>Deuteronomy 6:6-9, Judges 2:10-12</a:t>
            </a:r>
            <a:endParaRPr sz="3543">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Google Shape;101;p20">
            <a:extLst>
              <a:ext uri="{FF2B5EF4-FFF2-40B4-BE49-F238E27FC236}">
                <a16:creationId xmlns:a16="http://schemas.microsoft.com/office/drawing/2014/main" id="{6FD7FDB5-CBA6-10DA-0164-2E230C31264B}"/>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We Must Identify False Teachers</a:t>
            </a:r>
          </a:p>
        </p:txBody>
      </p:sp>
      <p:sp>
        <p:nvSpPr>
          <p:cNvPr id="102" name="Google Shape;102;p20">
            <a:extLst>
              <a:ext uri="{FF2B5EF4-FFF2-40B4-BE49-F238E27FC236}">
                <a16:creationId xmlns:a16="http://schemas.microsoft.com/office/drawing/2014/main" id="{CA1C6F97-6F28-C08E-B597-314AEB7F2E47}"/>
              </a:ext>
            </a:extLst>
          </p:cNvPr>
          <p:cNvSpPr txBox="1">
            <a:spLocks noGrp="1"/>
          </p:cNvSpPr>
          <p:nvPr>
            <p:ph type="body" idx="1"/>
          </p:nvPr>
        </p:nvSpPr>
        <p:spPr>
          <a:xfrm>
            <a:off x="311150" y="1152525"/>
            <a:ext cx="8521700" cy="3908425"/>
          </a:xfrm>
        </p:spPr>
        <p:txBody>
          <a:bodyPr/>
          <a:lstStyle/>
          <a:p>
            <a:pPr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By Their Fruits</a:t>
            </a:r>
            <a:endParaRPr sz="3543">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a:solidFill>
                  <a:schemeClr val="dk1"/>
                </a:solidFill>
                <a:latin typeface="Average"/>
                <a:ea typeface="Average"/>
                <a:cs typeface="Average"/>
                <a:sym typeface="Average"/>
              </a:rPr>
              <a:t>Matthew 7:16-18</a:t>
            </a:r>
            <a:endParaRPr sz="3543">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a:solidFill>
                  <a:schemeClr val="accent3"/>
                </a:solidFill>
                <a:latin typeface="Average"/>
                <a:ea typeface="Average"/>
                <a:cs typeface="Average"/>
                <a:sym typeface="Average"/>
              </a:rPr>
              <a:t>	</a:t>
            </a:r>
            <a:endParaRPr sz="1800">
              <a:solidFill>
                <a:schemeClr val="accent3"/>
              </a:solidFill>
              <a:latin typeface="Average"/>
              <a:ea typeface="Average"/>
              <a:cs typeface="Average"/>
              <a:sym typeface="Average"/>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Google Shape;107;p21">
            <a:extLst>
              <a:ext uri="{FF2B5EF4-FFF2-40B4-BE49-F238E27FC236}">
                <a16:creationId xmlns:a16="http://schemas.microsoft.com/office/drawing/2014/main" id="{9DBA2AB1-C65D-6EB5-FC22-A9DA26FEBEF1}"/>
              </a:ext>
            </a:extLst>
          </p:cNvPr>
          <p:cNvSpPr txBox="1">
            <a:spLocks noGrp="1" noChangeArrowheads="1"/>
          </p:cNvSpPr>
          <p:nvPr>
            <p:ph type="title"/>
          </p:nvPr>
        </p:nvSpPr>
        <p:spPr>
          <a:xfrm>
            <a:off x="311150" y="444500"/>
            <a:ext cx="8521700" cy="573088"/>
          </a:xfrm>
        </p:spPr>
        <p:txBody>
          <a:bodyPr/>
          <a:lstStyle/>
          <a:p>
            <a:pPr eaLnBrk="1" hangingPunct="1">
              <a:spcBef>
                <a:spcPct val="0"/>
              </a:spcBef>
              <a:spcAft>
                <a:spcPct val="0"/>
              </a:spcAft>
              <a:buClr>
                <a:srgbClr val="FFFFFF"/>
              </a:buClr>
              <a:buSzPts val="1000"/>
              <a:buFont typeface="Oswald" charset="0"/>
              <a:buNone/>
            </a:pPr>
            <a:r>
              <a:rPr lang="en-US" altLang="en-US" sz="3600">
                <a:solidFill>
                  <a:srgbClr val="FFFFFF"/>
                </a:solidFill>
                <a:latin typeface="Oswald" charset="0"/>
                <a:cs typeface="Oswald" charset="0"/>
                <a:sym typeface="Oswald" charset="0"/>
              </a:rPr>
              <a:t>We Must Identify False Teachers</a:t>
            </a:r>
          </a:p>
        </p:txBody>
      </p:sp>
      <p:sp>
        <p:nvSpPr>
          <p:cNvPr id="108" name="Google Shape;108;p21">
            <a:extLst>
              <a:ext uri="{FF2B5EF4-FFF2-40B4-BE49-F238E27FC236}">
                <a16:creationId xmlns:a16="http://schemas.microsoft.com/office/drawing/2014/main" id="{1F5BC801-1817-101D-8F72-AF787FCCB1F9}"/>
              </a:ext>
            </a:extLst>
          </p:cNvPr>
          <p:cNvSpPr txBox="1">
            <a:spLocks noGrp="1"/>
          </p:cNvSpPr>
          <p:nvPr>
            <p:ph type="body" idx="1"/>
          </p:nvPr>
        </p:nvSpPr>
        <p:spPr>
          <a:xfrm>
            <a:off x="311150" y="1152525"/>
            <a:ext cx="8521700" cy="3908425"/>
          </a:xfrm>
        </p:spPr>
        <p:txBody>
          <a:bodyPr/>
          <a:lstStyle/>
          <a:p>
            <a:pPr indent="-453630" eaLnBrk="1" fontAlgn="auto" hangingPunct="1">
              <a:lnSpc>
                <a:spcPct val="115000"/>
              </a:lnSpc>
              <a:buClr>
                <a:schemeClr val="dk1"/>
              </a:buClr>
              <a:buSzPts val="3544"/>
              <a:buFont typeface="Average"/>
              <a:buChar char="●"/>
              <a:defRPr/>
            </a:pPr>
            <a:r>
              <a:rPr lang="en" sz="3543" dirty="0">
                <a:solidFill>
                  <a:schemeClr val="dk1"/>
                </a:solidFill>
                <a:latin typeface="Average"/>
                <a:ea typeface="Average"/>
                <a:cs typeface="Average"/>
                <a:sym typeface="Average"/>
              </a:rPr>
              <a:t>By Their Fruits</a:t>
            </a:r>
            <a:endParaRPr sz="3543" dirty="0">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dirty="0">
                <a:solidFill>
                  <a:schemeClr val="dk1"/>
                </a:solidFill>
                <a:latin typeface="Average"/>
                <a:ea typeface="Average"/>
                <a:cs typeface="Average"/>
                <a:sym typeface="Average"/>
              </a:rPr>
              <a:t>Matthew 7:16-18</a:t>
            </a:r>
            <a:endParaRPr sz="3543" dirty="0">
              <a:solidFill>
                <a:schemeClr val="dk1"/>
              </a:solidFill>
              <a:latin typeface="Average"/>
              <a:ea typeface="Average"/>
              <a:cs typeface="Average"/>
              <a:sym typeface="Average"/>
            </a:endParaRPr>
          </a:p>
          <a:p>
            <a:pPr indent="-453630" eaLnBrk="1" fontAlgn="auto" hangingPunct="1">
              <a:lnSpc>
                <a:spcPct val="115000"/>
              </a:lnSpc>
              <a:buClr>
                <a:schemeClr val="dk1"/>
              </a:buClr>
              <a:buSzPts val="3544"/>
              <a:buFont typeface="Average"/>
              <a:buChar char="●"/>
              <a:defRPr/>
            </a:pPr>
            <a:r>
              <a:rPr lang="en" sz="3543" dirty="0">
                <a:solidFill>
                  <a:schemeClr val="dk1"/>
                </a:solidFill>
                <a:latin typeface="Average"/>
                <a:ea typeface="Average"/>
                <a:cs typeface="Average"/>
                <a:sym typeface="Average"/>
              </a:rPr>
              <a:t>Is Their Teaching Contrary To Christ Doctrine? </a:t>
            </a:r>
            <a:endParaRPr sz="3543" dirty="0">
              <a:solidFill>
                <a:schemeClr val="dk1"/>
              </a:solidFill>
              <a:latin typeface="Average"/>
              <a:ea typeface="Average"/>
              <a:cs typeface="Average"/>
              <a:sym typeface="Average"/>
            </a:endParaRPr>
          </a:p>
          <a:p>
            <a:pPr lvl="1" indent="-453630" eaLnBrk="1" fontAlgn="auto" hangingPunct="1">
              <a:lnSpc>
                <a:spcPct val="115000"/>
              </a:lnSpc>
              <a:buClr>
                <a:schemeClr val="dk1"/>
              </a:buClr>
              <a:buSzPts val="3544"/>
              <a:buFont typeface="Average"/>
              <a:buChar char="○"/>
              <a:defRPr/>
            </a:pPr>
            <a:r>
              <a:rPr lang="en" sz="3543" dirty="0">
                <a:solidFill>
                  <a:schemeClr val="dk1"/>
                </a:solidFill>
                <a:latin typeface="Average"/>
                <a:ea typeface="Average"/>
                <a:cs typeface="Average"/>
                <a:sym typeface="Average"/>
              </a:rPr>
              <a:t>Galatians 1:6-9</a:t>
            </a:r>
            <a:endParaRPr sz="3543" dirty="0">
              <a:solidFill>
                <a:schemeClr val="dk1"/>
              </a:solidFill>
              <a:latin typeface="Average"/>
              <a:ea typeface="Average"/>
              <a:cs typeface="Average"/>
              <a:sym typeface="Average"/>
            </a:endParaRPr>
          </a:p>
          <a:p>
            <a:pPr marL="0" indent="0" eaLnBrk="1" fontAlgn="auto" hangingPunct="1">
              <a:lnSpc>
                <a:spcPct val="115000"/>
              </a:lnSpc>
              <a:spcBef>
                <a:spcPts val="1200"/>
              </a:spcBef>
              <a:spcAft>
                <a:spcPts val="1200"/>
              </a:spcAft>
              <a:buClr>
                <a:schemeClr val="accent3"/>
              </a:buClr>
              <a:buFont typeface="Average"/>
              <a:buNone/>
              <a:defRPr/>
            </a:pPr>
            <a:r>
              <a:rPr lang="en" sz="1800" dirty="0">
                <a:solidFill>
                  <a:schemeClr val="accent3"/>
                </a:solidFill>
                <a:latin typeface="Average"/>
                <a:ea typeface="Average"/>
                <a:cs typeface="Average"/>
                <a:sym typeface="Average"/>
              </a:rPr>
              <a:t>	</a:t>
            </a:r>
            <a:endParaRPr sz="1800" dirty="0">
              <a:solidFill>
                <a:schemeClr val="accent3"/>
              </a:solidFill>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eware of False Prophtets" id="{E454108E-0414-4E40-802C-6374EC5B820C}" vid="{BEBAD540-9224-4C4D-942B-655187AA27B5}"/>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Beware of False Prophtets</Template>
  <TotalTime>2</TotalTime>
  <Words>1014</Words>
  <Application>Microsoft Office PowerPoint</Application>
  <PresentationFormat>On-screen Show (16:9)</PresentationFormat>
  <Paragraphs>121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Oswald</vt:lpstr>
      <vt:lpstr>Arial</vt:lpstr>
      <vt:lpstr>Average</vt:lpstr>
      <vt:lpstr>Slate</vt:lpstr>
      <vt:lpstr>“Beware of False Prophets”  Matthew 7:15-20</vt:lpstr>
      <vt:lpstr>False Prophets</vt:lpstr>
      <vt:lpstr>Steps to Protect Ourselves from False Teachers </vt:lpstr>
      <vt:lpstr>Steps to Protect Ourselves from False Teachers </vt:lpstr>
      <vt:lpstr>Steps to Protect Ourselves from False Teachers </vt:lpstr>
      <vt:lpstr>Steps to Protect Ourselves from False Teachers </vt:lpstr>
      <vt:lpstr>Steps to Protect Ourselves from False Teachers </vt:lpstr>
      <vt:lpstr>We Must Identify False Teachers</vt:lpstr>
      <vt:lpstr>We Must Identify False Teachers</vt:lpstr>
      <vt:lpstr>How Do We Interact With False Teachers</vt:lpstr>
      <vt:lpstr>How Do We Interact With False Teachers</vt:lpstr>
      <vt:lpstr>How Do We Interact With False Teachers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“Beware of False Prophets”  Matthew 7:15-20</dc:title>
  <dc:creator>Stan Cox</dc:creator>
  <cp:lastModifiedBy>Stan Cox</cp:lastModifiedBy>
  <cp:revision>1</cp:revision>
  <dcterms:created xsi:type="dcterms:W3CDTF">2023-06-11T04:49:49Z</dcterms:created>
  <dcterms:modified xsi:type="dcterms:W3CDTF">2023-06-28T02:27:27Z</dcterms:modified>
</cp:coreProperties>
</file>