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D62AC8-20E7-4465-B294-E070D5D1295A}" v="343" dt="2023-04-27T18:35:06.8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136" autoAdjust="0"/>
    <p:restoredTop sz="63529" autoAdjust="0"/>
  </p:normalViewPr>
  <p:slideViewPr>
    <p:cSldViewPr snapToGrid="0">
      <p:cViewPr varScale="1">
        <p:scale>
          <a:sx n="49" d="100"/>
          <a:sy n="49" d="100"/>
        </p:scale>
        <p:origin x="1920" y="72"/>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75D62AC8-20E7-4465-B294-E070D5D1295A}"/>
    <pc:docChg chg="undo custSel addSld delSld modSld modHandout">
      <pc:chgData name="Stan Cox" userId="9376f276357bfffd" providerId="LiveId" clId="{75D62AC8-20E7-4465-B294-E070D5D1295A}" dt="2023-04-27T19:33:56.862" v="3831" actId="20577"/>
      <pc:docMkLst>
        <pc:docMk/>
      </pc:docMkLst>
      <pc:sldChg chg="modTransition modNotesTx">
        <pc:chgData name="Stan Cox" userId="9376f276357bfffd" providerId="LiveId" clId="{75D62AC8-20E7-4465-B294-E070D5D1295A}" dt="2023-04-27T17:34:42.973" v="1701"/>
        <pc:sldMkLst>
          <pc:docMk/>
          <pc:sldMk cId="2896558025" sldId="256"/>
        </pc:sldMkLst>
      </pc:sldChg>
      <pc:sldChg chg="addSp delSp modSp new mod modTransition modClrScheme modAnim chgLayout modNotesTx">
        <pc:chgData name="Stan Cox" userId="9376f276357bfffd" providerId="LiveId" clId="{75D62AC8-20E7-4465-B294-E070D5D1295A}" dt="2023-04-27T17:42:47.164" v="2516" actId="20577"/>
        <pc:sldMkLst>
          <pc:docMk/>
          <pc:sldMk cId="4105181611" sldId="257"/>
        </pc:sldMkLst>
        <pc:spChg chg="mod ord">
          <ac:chgData name="Stan Cox" userId="9376f276357bfffd" providerId="LiveId" clId="{75D62AC8-20E7-4465-B294-E070D5D1295A}" dt="2023-04-27T16:54:30.885" v="1085" actId="207"/>
          <ac:spMkLst>
            <pc:docMk/>
            <pc:sldMk cId="4105181611" sldId="257"/>
            <ac:spMk id="2" creationId="{19CF8A7E-761C-CF98-23F8-07639EAB6034}"/>
          </ac:spMkLst>
        </pc:spChg>
        <pc:spChg chg="del mod ord">
          <ac:chgData name="Stan Cox" userId="9376f276357bfffd" providerId="LiveId" clId="{75D62AC8-20E7-4465-B294-E070D5D1295A}" dt="2023-04-27T16:49:32.566" v="1019" actId="700"/>
          <ac:spMkLst>
            <pc:docMk/>
            <pc:sldMk cId="4105181611" sldId="257"/>
            <ac:spMk id="3" creationId="{6150E3EC-54F7-DE3E-6C8F-0F21D7741785}"/>
          </ac:spMkLst>
        </pc:spChg>
        <pc:spChg chg="add mod ord">
          <ac:chgData name="Stan Cox" userId="9376f276357bfffd" providerId="LiveId" clId="{75D62AC8-20E7-4465-B294-E070D5D1295A}" dt="2023-04-27T17:33:06.805" v="1698" actId="14100"/>
          <ac:spMkLst>
            <pc:docMk/>
            <pc:sldMk cId="4105181611" sldId="257"/>
            <ac:spMk id="4" creationId="{A6102ADE-A28A-8D4C-FA53-93A962419E79}"/>
          </ac:spMkLst>
        </pc:spChg>
        <pc:spChg chg="add mod ord">
          <ac:chgData name="Stan Cox" userId="9376f276357bfffd" providerId="LiveId" clId="{75D62AC8-20E7-4465-B294-E070D5D1295A}" dt="2023-04-27T17:33:23.286" v="1700" actId="14100"/>
          <ac:spMkLst>
            <pc:docMk/>
            <pc:sldMk cId="4105181611" sldId="257"/>
            <ac:spMk id="5" creationId="{4A42C974-EB7B-E0D7-60EC-F3D3F596E6CB}"/>
          </ac:spMkLst>
        </pc:spChg>
      </pc:sldChg>
      <pc:sldChg chg="delSp modSp add mod modClrScheme delAnim modAnim chgLayout modNotesTx">
        <pc:chgData name="Stan Cox" userId="9376f276357bfffd" providerId="LiveId" clId="{75D62AC8-20E7-4465-B294-E070D5D1295A}" dt="2023-04-27T18:28:19.450" v="3330" actId="6549"/>
        <pc:sldMkLst>
          <pc:docMk/>
          <pc:sldMk cId="2645331792" sldId="258"/>
        </pc:sldMkLst>
        <pc:spChg chg="mod ord">
          <ac:chgData name="Stan Cox" userId="9376f276357bfffd" providerId="LiveId" clId="{75D62AC8-20E7-4465-B294-E070D5D1295A}" dt="2023-04-27T17:44:49.458" v="2582" actId="122"/>
          <ac:spMkLst>
            <pc:docMk/>
            <pc:sldMk cId="2645331792" sldId="258"/>
            <ac:spMk id="2" creationId="{19CF8A7E-761C-CF98-23F8-07639EAB6034}"/>
          </ac:spMkLst>
        </pc:spChg>
        <pc:spChg chg="mod ord">
          <ac:chgData name="Stan Cox" userId="9376f276357bfffd" providerId="LiveId" clId="{75D62AC8-20E7-4465-B294-E070D5D1295A}" dt="2023-04-27T17:57:37.813" v="3014" actId="20577"/>
          <ac:spMkLst>
            <pc:docMk/>
            <pc:sldMk cId="2645331792" sldId="258"/>
            <ac:spMk id="4" creationId="{A6102ADE-A28A-8D4C-FA53-93A962419E79}"/>
          </ac:spMkLst>
        </pc:spChg>
        <pc:spChg chg="del mod ord">
          <ac:chgData name="Stan Cox" userId="9376f276357bfffd" providerId="LiveId" clId="{75D62AC8-20E7-4465-B294-E070D5D1295A}" dt="2023-04-27T17:44:39.085" v="2580" actId="478"/>
          <ac:spMkLst>
            <pc:docMk/>
            <pc:sldMk cId="2645331792" sldId="258"/>
            <ac:spMk id="5" creationId="{4A42C974-EB7B-E0D7-60EC-F3D3F596E6CB}"/>
          </ac:spMkLst>
        </pc:spChg>
      </pc:sldChg>
      <pc:sldChg chg="add del">
        <pc:chgData name="Stan Cox" userId="9376f276357bfffd" providerId="LiveId" clId="{75D62AC8-20E7-4465-B294-E070D5D1295A}" dt="2023-04-27T17:42:21.579" v="2512"/>
        <pc:sldMkLst>
          <pc:docMk/>
          <pc:sldMk cId="3574369659" sldId="258"/>
        </pc:sldMkLst>
      </pc:sldChg>
      <pc:sldChg chg="new del">
        <pc:chgData name="Stan Cox" userId="9376f276357bfffd" providerId="LiveId" clId="{75D62AC8-20E7-4465-B294-E070D5D1295A}" dt="2023-04-27T17:44:10.265" v="2571" actId="47"/>
        <pc:sldMkLst>
          <pc:docMk/>
          <pc:sldMk cId="1855572279" sldId="259"/>
        </pc:sldMkLst>
      </pc:sldChg>
      <pc:sldChg chg="modSp new mod modTransition modNotesTx">
        <pc:chgData name="Stan Cox" userId="9376f276357bfffd" providerId="LiveId" clId="{75D62AC8-20E7-4465-B294-E070D5D1295A}" dt="2023-04-27T18:35:06.853" v="3697"/>
        <pc:sldMkLst>
          <pc:docMk/>
          <pc:sldMk cId="4095883206" sldId="259"/>
        </pc:sldMkLst>
        <pc:spChg chg="mod">
          <ac:chgData name="Stan Cox" userId="9376f276357bfffd" providerId="LiveId" clId="{75D62AC8-20E7-4465-B294-E070D5D1295A}" dt="2023-04-27T18:32:20.710" v="3512" actId="1076"/>
          <ac:spMkLst>
            <pc:docMk/>
            <pc:sldMk cId="4095883206" sldId="259"/>
            <ac:spMk id="2" creationId="{F5FBF28B-166D-47E1-6EC5-CCD1C093B386}"/>
          </ac:spMkLst>
        </pc:spChg>
        <pc:spChg chg="mod">
          <ac:chgData name="Stan Cox" userId="9376f276357bfffd" providerId="LiveId" clId="{75D62AC8-20E7-4465-B294-E070D5D1295A}" dt="2023-04-27T18:34:56.034" v="3696" actId="20577"/>
          <ac:spMkLst>
            <pc:docMk/>
            <pc:sldMk cId="4095883206" sldId="259"/>
            <ac:spMk id="3" creationId="{218AF734-056D-6022-F529-C98B5520A29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0232C7-A1A7-C55B-3611-11A34A5AE059}"/>
              </a:ext>
            </a:extLst>
          </p:cNvPr>
          <p:cNvSpPr>
            <a:spLocks noGrp="1"/>
          </p:cNvSpPr>
          <p:nvPr>
            <p:ph type="hdr" sz="quarter"/>
          </p:nvPr>
        </p:nvSpPr>
        <p:spPr>
          <a:xfrm>
            <a:off x="0" y="0"/>
            <a:ext cx="3225800" cy="660400"/>
          </a:xfrm>
          <a:prstGeom prst="rect">
            <a:avLst/>
          </a:prstGeom>
        </p:spPr>
        <p:txBody>
          <a:bodyPr vert="horz" lIns="91440" tIns="45720" rIns="91440" bIns="45720" rtlCol="0"/>
          <a:lstStyle>
            <a:lvl1pPr algn="l">
              <a:defRPr sz="1200"/>
            </a:lvl1pPr>
          </a:lstStyle>
          <a:p>
            <a:r>
              <a:rPr lang="en-US" sz="2000" dirty="0">
                <a:latin typeface="Trade Gothic Inline" panose="020B0504030203020204" pitchFamily="34" charset="0"/>
              </a:rPr>
              <a:t>The Inclination to Sin</a:t>
            </a:r>
          </a:p>
        </p:txBody>
      </p:sp>
      <p:sp>
        <p:nvSpPr>
          <p:cNvPr id="3" name="Date Placeholder 2">
            <a:extLst>
              <a:ext uri="{FF2B5EF4-FFF2-40B4-BE49-F238E27FC236}">
                <a16:creationId xmlns:a16="http://schemas.microsoft.com/office/drawing/2014/main" id="{1EB4B2A8-AFAB-746B-024A-0593EFA13E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April, 30, 2023 @ 11am</a:t>
            </a:r>
          </a:p>
        </p:txBody>
      </p:sp>
      <p:sp>
        <p:nvSpPr>
          <p:cNvPr id="4" name="Footer Placeholder 3">
            <a:extLst>
              <a:ext uri="{FF2B5EF4-FFF2-40B4-BE49-F238E27FC236}">
                <a16:creationId xmlns:a16="http://schemas.microsoft.com/office/drawing/2014/main" id="{989DE52A-09FF-5290-976B-0B8A169465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2C0082D-DEF4-23CA-1D3B-254181A5E9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3983E9B0-F744-43DD-B9F1-DDDD5E725C77}" type="slidenum">
              <a:rPr lang="en-US" smtClean="0"/>
              <a:t>‹#›</a:t>
            </a:fld>
            <a:endParaRPr lang="en-US" dirty="0"/>
          </a:p>
        </p:txBody>
      </p:sp>
    </p:spTree>
    <p:extLst>
      <p:ext uri="{BB962C8B-B14F-4D97-AF65-F5344CB8AC3E}">
        <p14:creationId xmlns:p14="http://schemas.microsoft.com/office/powerpoint/2010/main" val="970135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088E5-595D-4E6C-9680-56EBCCE5AA79}" type="datetimeFigureOut">
              <a:rPr lang="en-US" smtClean="0"/>
              <a:t>4/27/2023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A1CFA-7CAD-4E5A-8BB2-784C077B4067}" type="slidenum">
              <a:rPr lang="en-US" smtClean="0"/>
              <a:t>‹#›</a:t>
            </a:fld>
            <a:endParaRPr lang="en-US"/>
          </a:p>
        </p:txBody>
      </p:sp>
    </p:spTree>
    <p:extLst>
      <p:ext uri="{BB962C8B-B14F-4D97-AF65-F5344CB8AC3E}">
        <p14:creationId xmlns:p14="http://schemas.microsoft.com/office/powerpoint/2010/main" val="144407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Inclination to Sin</a:t>
            </a:r>
          </a:p>
          <a:p>
            <a:pPr marL="171450" indent="-171450">
              <a:buFont typeface="Arial" panose="020B0604020202020204" pitchFamily="34" charset="0"/>
              <a:buChar char="•"/>
            </a:pPr>
            <a:r>
              <a:rPr lang="en-US" b="1" dirty="0"/>
              <a:t>Sin is the universal problem for humanity</a:t>
            </a:r>
          </a:p>
          <a:p>
            <a:pPr marL="0" indent="0">
              <a:buFont typeface="Arial" panose="020B0604020202020204" pitchFamily="34" charset="0"/>
              <a:buNone/>
            </a:pPr>
            <a:r>
              <a:rPr lang="en-US" b="1" dirty="0"/>
              <a:t>(Romans 3:21-23), [It is why God’s redemptive work is necessary],  </a:t>
            </a:r>
            <a:r>
              <a:rPr lang="en-US" b="1" i="1" dirty="0"/>
              <a:t>“</a:t>
            </a:r>
            <a:r>
              <a:rPr lang="en-US" i="1" dirty="0"/>
              <a:t>But now the righteousness of God apart from the law is revealed, being witnessed by the Law and the Prophets,</a:t>
            </a:r>
            <a:r>
              <a:rPr lang="en-US" i="1" baseline="30000" dirty="0"/>
              <a:t> 22</a:t>
            </a:r>
            <a:r>
              <a:rPr lang="en-US" i="1" dirty="0"/>
              <a:t> even the righteousness of God, through faith in Jesus Christ, to all and on all who believe. </a:t>
            </a:r>
            <a:r>
              <a:rPr lang="en-US" i="1" u="sng" dirty="0"/>
              <a:t>For there is no difference</a:t>
            </a:r>
            <a:r>
              <a:rPr lang="en-US" i="1" dirty="0"/>
              <a:t>;</a:t>
            </a:r>
            <a:r>
              <a:rPr lang="en-US" i="1" baseline="30000" dirty="0"/>
              <a:t> 23</a:t>
            </a:r>
            <a:r>
              <a:rPr lang="en-US" i="1" dirty="0"/>
              <a:t> for all have sinned and fall short of the glory of God.”</a:t>
            </a:r>
            <a:endParaRPr lang="en-US" b="1" i="1" dirty="0"/>
          </a:p>
          <a:p>
            <a:pPr marL="171450" indent="-171450">
              <a:buFont typeface="Arial" panose="020B0604020202020204" pitchFamily="34" charset="0"/>
              <a:buChar char="•"/>
            </a:pPr>
            <a:r>
              <a:rPr lang="en-US" b="1" i="0" dirty="0"/>
              <a:t>Sin is a consequence of Freedom of Choice</a:t>
            </a:r>
          </a:p>
          <a:p>
            <a:pPr marL="628650" lvl="1" indent="-171450">
              <a:buFont typeface="Arial" panose="020B0604020202020204" pitchFamily="34" charset="0"/>
              <a:buChar char="•"/>
            </a:pPr>
            <a:r>
              <a:rPr lang="en-US" dirty="0"/>
              <a:t>As God created us in His image (cf. Genesis 1:27), He allows us to determine for ourselves the direction our lives will take</a:t>
            </a:r>
          </a:p>
          <a:p>
            <a:pPr marL="628650" lvl="1" indent="-171450">
              <a:buFont typeface="Arial" panose="020B0604020202020204" pitchFamily="34" charset="0"/>
              <a:buChar char="•"/>
            </a:pPr>
            <a:r>
              <a:rPr lang="en-US" dirty="0"/>
              <a:t>This is a great gift</a:t>
            </a:r>
          </a:p>
          <a:p>
            <a:pPr marL="628650" lvl="1" indent="-171450">
              <a:buFont typeface="Arial" panose="020B0604020202020204" pitchFamily="34" charset="0"/>
              <a:buChar char="•"/>
            </a:pPr>
            <a:r>
              <a:rPr lang="en-US" dirty="0"/>
              <a:t>God calls us by the gospel, its power is not a compulsory one, it is persuasive.</a:t>
            </a:r>
          </a:p>
          <a:p>
            <a:pPr marL="0" lvl="0" indent="0">
              <a:buFont typeface="Arial" panose="020B0604020202020204" pitchFamily="34" charset="0"/>
              <a:buNone/>
            </a:pPr>
            <a:r>
              <a:rPr lang="en-US" b="1" dirty="0"/>
              <a:t>(Romans 1:15-17), </a:t>
            </a:r>
            <a:r>
              <a:rPr lang="en-US" i="1" dirty="0"/>
              <a:t>“So, as much as is in me, I am ready to preach the gospel to you who are in Rome also. </a:t>
            </a:r>
            <a:r>
              <a:rPr lang="en-US" i="1" baseline="30000" dirty="0"/>
              <a:t>16</a:t>
            </a:r>
            <a:r>
              <a:rPr lang="en-US" i="1" dirty="0"/>
              <a:t> For I am not ashamed of the gospel of Christ, for it is the power of God to salvation for everyone who believes, for the Jew first and also for the Greek.</a:t>
            </a:r>
            <a:r>
              <a:rPr lang="en-US" i="1" baseline="30000" dirty="0"/>
              <a:t> 17</a:t>
            </a:r>
            <a:r>
              <a:rPr lang="en-US" i="1" dirty="0"/>
              <a:t> For in it the righteousness of God is revealed from faith to faith; as it is written, “The just shall live by faith.”</a:t>
            </a:r>
          </a:p>
          <a:p>
            <a:pPr marL="171450" lvl="0" indent="-171450">
              <a:buFont typeface="Arial" panose="020B0604020202020204" pitchFamily="34" charset="0"/>
              <a:buChar char="•"/>
            </a:pPr>
            <a:r>
              <a:rPr lang="en-US" b="1" i="0" dirty="0"/>
              <a:t>The capability of humanity to reject and rebel against God is disheartening and alarming</a:t>
            </a:r>
          </a:p>
          <a:p>
            <a:pPr marL="628650" lvl="1" indent="-171450">
              <a:buFont typeface="Arial" panose="020B0604020202020204" pitchFamily="34" charset="0"/>
              <a:buChar char="•"/>
            </a:pPr>
            <a:r>
              <a:rPr lang="en-US" i="0" dirty="0"/>
              <a:t>It is the predominate characteristic of the majority</a:t>
            </a:r>
          </a:p>
          <a:p>
            <a:pPr marL="628650" lvl="1" indent="-171450">
              <a:buFont typeface="Arial" panose="020B0604020202020204" pitchFamily="34" charset="0"/>
              <a:buChar char="•"/>
            </a:pPr>
            <a:r>
              <a:rPr lang="en-US" i="0" dirty="0"/>
              <a:t>It is something that each and everyone of us has done</a:t>
            </a:r>
          </a:p>
          <a:p>
            <a:pPr marL="628650" lvl="1" indent="-171450">
              <a:buFont typeface="Arial" panose="020B0604020202020204" pitchFamily="34" charset="0"/>
              <a:buChar char="•"/>
            </a:pPr>
            <a:r>
              <a:rPr lang="en-US" i="0" dirty="0"/>
              <a:t>It can happen in a moment</a:t>
            </a:r>
          </a:p>
          <a:p>
            <a:pPr marL="628650" lvl="1" indent="-171450">
              <a:buFont typeface="Arial" panose="020B0604020202020204" pitchFamily="34" charset="0"/>
              <a:buChar char="•"/>
            </a:pPr>
            <a:r>
              <a:rPr lang="en-US" i="0" dirty="0"/>
              <a:t>Consider how quickly sin became common to mankind</a:t>
            </a:r>
          </a:p>
        </p:txBody>
      </p:sp>
      <p:sp>
        <p:nvSpPr>
          <p:cNvPr id="4" name="Slide Number Placeholder 3"/>
          <p:cNvSpPr>
            <a:spLocks noGrp="1"/>
          </p:cNvSpPr>
          <p:nvPr>
            <p:ph type="sldNum" sz="quarter" idx="5"/>
          </p:nvPr>
        </p:nvSpPr>
        <p:spPr/>
        <p:txBody>
          <a:bodyPr/>
          <a:lstStyle/>
          <a:p>
            <a:fld id="{FA7A1CFA-7CAD-4E5A-8BB2-784C077B4067}" type="slidenum">
              <a:rPr lang="en-US" smtClean="0"/>
              <a:t>1</a:t>
            </a:fld>
            <a:endParaRPr lang="en-US"/>
          </a:p>
        </p:txBody>
      </p:sp>
    </p:spTree>
    <p:extLst>
      <p:ext uri="{BB962C8B-B14F-4D97-AF65-F5344CB8AC3E}">
        <p14:creationId xmlns:p14="http://schemas.microsoft.com/office/powerpoint/2010/main" val="285840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chemeClr val="accent4">
                    <a:lumMod val="40000"/>
                    <a:lumOff val="60000"/>
                  </a:schemeClr>
                </a:solidFill>
              </a:rPr>
              <a:t>The Inception and Spread of Sin</a:t>
            </a:r>
          </a:p>
          <a:p>
            <a:pPr marL="171450" indent="-171450">
              <a:buFont typeface="Arial" panose="020B0604020202020204" pitchFamily="34" charset="0"/>
              <a:buChar char="•"/>
            </a:pPr>
            <a:r>
              <a:rPr lang="en-US" sz="1200" b="1" dirty="0">
                <a:solidFill>
                  <a:schemeClr val="accent4">
                    <a:lumMod val="40000"/>
                    <a:lumOff val="60000"/>
                  </a:schemeClr>
                </a:solidFill>
              </a:rPr>
              <a:t>Rebellion and Deceit</a:t>
            </a:r>
          </a:p>
          <a:p>
            <a:pPr marL="628650" lvl="1" indent="-171450">
              <a:buFont typeface="Arial" panose="020B0604020202020204" pitchFamily="34" charset="0"/>
              <a:buChar char="•"/>
            </a:pPr>
            <a:r>
              <a:rPr lang="en-US" sz="1200" b="0" dirty="0">
                <a:solidFill>
                  <a:schemeClr val="accent4">
                    <a:lumMod val="40000"/>
                    <a:lumOff val="60000"/>
                  </a:schemeClr>
                </a:solidFill>
              </a:rPr>
              <a:t>Start with Adam and Eve in the Garden of Eden</a:t>
            </a:r>
          </a:p>
          <a:p>
            <a:pPr marL="0" indent="0">
              <a:buFont typeface="Arial" panose="020B0604020202020204" pitchFamily="34" charset="0"/>
              <a:buNone/>
            </a:pPr>
            <a:r>
              <a:rPr lang="en-US" sz="1200" b="1" dirty="0">
                <a:solidFill>
                  <a:schemeClr val="bg1"/>
                </a:solidFill>
              </a:rPr>
              <a:t>(3:1-6), </a:t>
            </a:r>
            <a:r>
              <a:rPr lang="en-US" sz="1200" i="1" dirty="0">
                <a:solidFill>
                  <a:schemeClr val="bg1"/>
                </a:solidFill>
              </a:rPr>
              <a:t>“</a:t>
            </a:r>
            <a:r>
              <a:rPr lang="en-US" i="1" dirty="0"/>
              <a:t>Now the serpent was more cunning than any beast of the field which the Lord God had made. And he said to the woman, “Has God indeed said, ‘You shall not eat of every tree of the garden’?” </a:t>
            </a:r>
            <a:r>
              <a:rPr lang="en-US" i="1" baseline="30000" dirty="0"/>
              <a:t>2</a:t>
            </a:r>
            <a:r>
              <a:rPr lang="en-US" i="1" dirty="0"/>
              <a:t> And the woman said to the serpent, “We may eat the fruit of the trees of the garden;</a:t>
            </a:r>
            <a:r>
              <a:rPr lang="en-US" i="1" baseline="30000" dirty="0"/>
              <a:t> 3</a:t>
            </a:r>
            <a:r>
              <a:rPr lang="en-US" i="1" dirty="0"/>
              <a:t> but of the fruit of the tree which is in the midst of the garden, God has said, ‘You shall not eat it, nor shall you touch it, lest you die.’ ” </a:t>
            </a:r>
            <a:r>
              <a:rPr lang="en-US" i="1" baseline="30000" dirty="0"/>
              <a:t>4</a:t>
            </a:r>
            <a:r>
              <a:rPr lang="en-US" i="1" dirty="0"/>
              <a:t> Then the serpent said to the woman, “You will not surely die.</a:t>
            </a:r>
            <a:r>
              <a:rPr lang="en-US" i="1" baseline="30000" dirty="0"/>
              <a:t> 5</a:t>
            </a:r>
            <a:r>
              <a:rPr lang="en-US" i="1" dirty="0"/>
              <a:t> For God knows that in the day you eat of it your eyes will be opened, and you will be like God, knowing good and evil.” </a:t>
            </a:r>
            <a:r>
              <a:rPr lang="en-US" i="1" baseline="30000" dirty="0"/>
              <a:t>6</a:t>
            </a:r>
            <a:r>
              <a:rPr lang="en-US" i="1" dirty="0"/>
              <a:t> So when the woman saw that the tree was good for food, that it was pleasant to the eyes, and a tree desirable to make one wise, she took of its fruit and ate. She also gave to her husband with her, and he ate.”</a:t>
            </a:r>
            <a:endParaRPr lang="en-US" sz="1200" i="1" dirty="0">
              <a:solidFill>
                <a:schemeClr val="bg1"/>
              </a:solidFill>
            </a:endParaRPr>
          </a:p>
          <a:p>
            <a:pPr marL="0" indent="0">
              <a:buFont typeface="Arial" panose="020B0604020202020204" pitchFamily="34" charset="0"/>
              <a:buNone/>
            </a:pPr>
            <a:r>
              <a:rPr lang="en-US" sz="1200" b="1" dirty="0">
                <a:solidFill>
                  <a:schemeClr val="bg1"/>
                </a:solidFill>
              </a:rPr>
              <a:t>(3:8-10), </a:t>
            </a:r>
            <a:r>
              <a:rPr lang="en-US" sz="1200" i="1" dirty="0">
                <a:solidFill>
                  <a:schemeClr val="bg1"/>
                </a:solidFill>
              </a:rPr>
              <a:t>“</a:t>
            </a:r>
            <a:r>
              <a:rPr lang="en-US" i="1" dirty="0"/>
              <a:t>And they heard the sound of the Lord God walking in the garden in the cool of the day, and Adam and his wife hid themselves from the presence of the Lord God among the trees of the garden. </a:t>
            </a:r>
            <a:r>
              <a:rPr lang="en-US" i="1" baseline="30000" dirty="0"/>
              <a:t>9</a:t>
            </a:r>
            <a:r>
              <a:rPr lang="en-US" i="1" dirty="0"/>
              <a:t> Then the Lord God called to Adam and said to him, “Where are you?” </a:t>
            </a:r>
            <a:r>
              <a:rPr lang="en-US" i="1" baseline="30000" dirty="0"/>
              <a:t>10</a:t>
            </a:r>
            <a:r>
              <a:rPr lang="en-US" i="1" dirty="0"/>
              <a:t> So he said, “I heard Your voice in the garden, and I was afraid because I was naked; and I hid myself.”</a:t>
            </a:r>
            <a:endParaRPr lang="en-US" sz="1200" i="1" dirty="0">
              <a:solidFill>
                <a:schemeClr val="bg1"/>
              </a:solidFill>
            </a:endParaRPr>
          </a:p>
          <a:p>
            <a:pPr marL="171450" indent="-171450">
              <a:buFont typeface="Arial" panose="020B0604020202020204" pitchFamily="34" charset="0"/>
              <a:buChar char="•"/>
            </a:pPr>
            <a:r>
              <a:rPr lang="en-US" sz="1200" b="1" dirty="0">
                <a:solidFill>
                  <a:schemeClr val="accent4">
                    <a:lumMod val="40000"/>
                    <a:lumOff val="60000"/>
                  </a:schemeClr>
                </a:solidFill>
              </a:rPr>
              <a:t>Murder and Lying</a:t>
            </a:r>
          </a:p>
          <a:p>
            <a:pPr marL="628650" lvl="1" indent="-171450">
              <a:buFont typeface="Arial" panose="020B0604020202020204" pitchFamily="34" charset="0"/>
              <a:buChar char="•"/>
            </a:pPr>
            <a:r>
              <a:rPr lang="en-US" sz="1200" b="0" dirty="0">
                <a:solidFill>
                  <a:schemeClr val="accent4">
                    <a:lumMod val="40000"/>
                    <a:lumOff val="60000"/>
                  </a:schemeClr>
                </a:solidFill>
              </a:rPr>
              <a:t>Cain and Abel</a:t>
            </a:r>
          </a:p>
          <a:p>
            <a:pPr marL="0" indent="0">
              <a:buFont typeface="Arial" panose="020B0604020202020204" pitchFamily="34" charset="0"/>
              <a:buNone/>
            </a:pPr>
            <a:r>
              <a:rPr lang="en-US" sz="1200" b="1" dirty="0">
                <a:solidFill>
                  <a:schemeClr val="bg1"/>
                </a:solidFill>
              </a:rPr>
              <a:t>(4:8-10), </a:t>
            </a:r>
            <a:r>
              <a:rPr lang="en-US" sz="1200" i="1" dirty="0">
                <a:solidFill>
                  <a:schemeClr val="bg1"/>
                </a:solidFill>
              </a:rPr>
              <a:t>“</a:t>
            </a:r>
            <a:r>
              <a:rPr lang="en-US" i="1" dirty="0"/>
              <a:t>Now Cain talked with Abel his brother; and it came to pass, when they were in the field, that Cain rose up against Abel his brother and killed him. </a:t>
            </a:r>
            <a:r>
              <a:rPr lang="en-US" i="1" baseline="30000" dirty="0"/>
              <a:t>9</a:t>
            </a:r>
            <a:r>
              <a:rPr lang="en-US" i="1" dirty="0"/>
              <a:t> Then the Lord said to Cain, “Where is Abel your brother?” He said, “I do not know. Am I my brother's keeper?” </a:t>
            </a:r>
            <a:r>
              <a:rPr lang="en-US" i="1" baseline="30000" dirty="0"/>
              <a:t>10</a:t>
            </a:r>
            <a:r>
              <a:rPr lang="en-US" i="1" dirty="0"/>
              <a:t> And He said, “What have you done? The voice of your brother's blood cries out to Me from the ground.”</a:t>
            </a:r>
            <a:endParaRPr lang="en-US" sz="1200" i="1" dirty="0">
              <a:solidFill>
                <a:schemeClr val="bg1"/>
              </a:solidFill>
            </a:endParaRPr>
          </a:p>
          <a:p>
            <a:pPr marL="171450" indent="-171450">
              <a:buFont typeface="Arial" panose="020B0604020202020204" pitchFamily="34" charset="0"/>
              <a:buChar char="•"/>
            </a:pPr>
            <a:r>
              <a:rPr lang="en-US" sz="1200" b="1" dirty="0">
                <a:solidFill>
                  <a:schemeClr val="accent4">
                    <a:lumMod val="40000"/>
                    <a:lumOff val="60000"/>
                  </a:schemeClr>
                </a:solidFill>
              </a:rPr>
              <a:t>Vengeance and Boasting</a:t>
            </a:r>
          </a:p>
          <a:p>
            <a:pPr marL="628650" lvl="1" indent="-171450">
              <a:buFont typeface="Arial" panose="020B0604020202020204" pitchFamily="34" charset="0"/>
              <a:buChar char="•"/>
            </a:pPr>
            <a:r>
              <a:rPr lang="en-US" sz="1200" b="0" dirty="0">
                <a:solidFill>
                  <a:schemeClr val="accent4">
                    <a:lumMod val="40000"/>
                    <a:lumOff val="60000"/>
                  </a:schemeClr>
                </a:solidFill>
              </a:rPr>
              <a:t>Lamech (The declarations of an insolent and arrogant man) Note: He boasts and equates his actions to that of his Patriarch Cain</a:t>
            </a:r>
          </a:p>
          <a:p>
            <a:pPr marL="0" indent="0">
              <a:buFont typeface="Arial" panose="020B0604020202020204" pitchFamily="34" charset="0"/>
              <a:buNone/>
            </a:pPr>
            <a:r>
              <a:rPr lang="en-US" sz="1200" b="1" dirty="0">
                <a:solidFill>
                  <a:schemeClr val="bg1"/>
                </a:solidFill>
              </a:rPr>
              <a:t>(4:23-24), </a:t>
            </a:r>
            <a:r>
              <a:rPr lang="en-US" sz="1200" i="1" dirty="0">
                <a:solidFill>
                  <a:schemeClr val="bg1"/>
                </a:solidFill>
              </a:rPr>
              <a:t>“</a:t>
            </a:r>
            <a:r>
              <a:rPr lang="en-US" i="1" dirty="0"/>
              <a:t>Then Lamech said to his wives: “Adah and Zillah, hear my voice; Wives of Lamech, listen to my speech! For I have killed a man for wounding me, Even a young man for hurting me. </a:t>
            </a:r>
            <a:r>
              <a:rPr lang="en-US" i="1" baseline="30000" dirty="0"/>
              <a:t>24</a:t>
            </a:r>
            <a:r>
              <a:rPr lang="en-US" i="1" dirty="0"/>
              <a:t> If Cain shall be avenged sevenfold, Then Lamech seventy-sevenfold.”</a:t>
            </a:r>
            <a:endParaRPr lang="en-US" sz="1200" i="1" dirty="0">
              <a:solidFill>
                <a:schemeClr val="bg1"/>
              </a:solidFill>
            </a:endParaRPr>
          </a:p>
          <a:p>
            <a:pPr marL="171450" indent="-171450">
              <a:buFont typeface="Arial" panose="020B0604020202020204" pitchFamily="34" charset="0"/>
              <a:buChar char="•"/>
            </a:pPr>
            <a:r>
              <a:rPr lang="en-US" sz="1200" b="1" dirty="0">
                <a:solidFill>
                  <a:schemeClr val="accent4">
                    <a:lumMod val="40000"/>
                    <a:lumOff val="60000"/>
                  </a:schemeClr>
                </a:solidFill>
              </a:rPr>
              <a:t>The Spread of Wickedness</a:t>
            </a:r>
          </a:p>
          <a:p>
            <a:pPr marL="628650" lvl="1" indent="-171450">
              <a:buFont typeface="Arial" panose="020B0604020202020204" pitchFamily="34" charset="0"/>
              <a:buChar char="•"/>
            </a:pPr>
            <a:r>
              <a:rPr lang="en-US" sz="1200" b="0" dirty="0">
                <a:solidFill>
                  <a:schemeClr val="accent4">
                    <a:lumMod val="40000"/>
                    <a:lumOff val="60000"/>
                  </a:schemeClr>
                </a:solidFill>
              </a:rPr>
              <a:t>Men gradually distanced themselves more and more from God until the corruption in the world provoked the Lord to Judgment.</a:t>
            </a:r>
          </a:p>
          <a:p>
            <a:pPr marL="0" indent="0">
              <a:buFont typeface="Arial" panose="020B0604020202020204" pitchFamily="34" charset="0"/>
              <a:buNone/>
            </a:pPr>
            <a:r>
              <a:rPr lang="en-US" sz="1200" b="1" dirty="0">
                <a:solidFill>
                  <a:schemeClr val="bg1"/>
                </a:solidFill>
              </a:rPr>
              <a:t>(6:5-8), </a:t>
            </a:r>
            <a:r>
              <a:rPr lang="en-US" sz="1200" i="1" dirty="0">
                <a:solidFill>
                  <a:schemeClr val="bg1"/>
                </a:solidFill>
              </a:rPr>
              <a:t>“</a:t>
            </a:r>
            <a:r>
              <a:rPr lang="en-US" i="1" dirty="0"/>
              <a:t>Then the Lord saw that the wickedness of man was great in the earth, and that every intent of the thoughts of his heart was only evil continually.</a:t>
            </a:r>
            <a:r>
              <a:rPr lang="en-US" i="1" baseline="30000" dirty="0"/>
              <a:t> 6</a:t>
            </a:r>
            <a:r>
              <a:rPr lang="en-US" i="1" dirty="0"/>
              <a:t> And the Lord was sorry that He had made man on the earth, and He was grieved in His heart.</a:t>
            </a:r>
            <a:r>
              <a:rPr lang="en-US" i="1" baseline="30000" dirty="0"/>
              <a:t> 7</a:t>
            </a:r>
            <a:r>
              <a:rPr lang="en-US" i="1" dirty="0"/>
              <a:t> So the Lord said, “I will destroy man whom I have created from the face of the earth, both man and beast, creeping thing and birds of the air, for I am sorry that I have made them.”</a:t>
            </a:r>
            <a:r>
              <a:rPr lang="en-US" i="1" baseline="30000" dirty="0"/>
              <a:t> 8</a:t>
            </a:r>
            <a:r>
              <a:rPr lang="en-US" i="1" dirty="0"/>
              <a:t> But Noah found grace in the eyes of the Lord.”</a:t>
            </a:r>
            <a:endParaRPr lang="en-US" sz="1200" i="1" dirty="0">
              <a:solidFill>
                <a:schemeClr val="bg1"/>
              </a:solidFill>
            </a:endParaRPr>
          </a:p>
          <a:p>
            <a:pPr marL="0" indent="0">
              <a:buFont typeface="Arial" panose="020B0604020202020204" pitchFamily="34" charset="0"/>
              <a:buNone/>
            </a:pPr>
            <a:r>
              <a:rPr lang="en-US" sz="1200" b="1" dirty="0">
                <a:solidFill>
                  <a:schemeClr val="bg1"/>
                </a:solidFill>
              </a:rPr>
              <a:t>(6:11-12),</a:t>
            </a:r>
            <a:r>
              <a:rPr lang="en-US" sz="1200" b="1" i="1" dirty="0">
                <a:solidFill>
                  <a:schemeClr val="bg1"/>
                </a:solidFill>
              </a:rPr>
              <a:t> </a:t>
            </a:r>
            <a:r>
              <a:rPr lang="en-US" sz="1200" i="1" dirty="0">
                <a:solidFill>
                  <a:schemeClr val="bg1"/>
                </a:solidFill>
              </a:rPr>
              <a:t>“</a:t>
            </a:r>
            <a:r>
              <a:rPr lang="en-US" i="1" dirty="0"/>
              <a:t>The earth also was corrupt before God, and the earth was filled with violence.</a:t>
            </a:r>
            <a:r>
              <a:rPr lang="en-US" i="1" baseline="30000" dirty="0"/>
              <a:t> 12</a:t>
            </a:r>
            <a:r>
              <a:rPr lang="en-US" i="1" dirty="0"/>
              <a:t> So God looked upon the earth, and indeed it was corrupt; for all flesh had corrupted their way on the earth.”</a:t>
            </a:r>
            <a:endParaRPr lang="en-US" sz="1200" i="1" dirty="0">
              <a:solidFill>
                <a:schemeClr val="bg1"/>
              </a:solidFill>
            </a:endParaRPr>
          </a:p>
          <a:p>
            <a:pPr marL="171450" indent="-171450">
              <a:buFont typeface="Arial" panose="020B0604020202020204" pitchFamily="34" charset="0"/>
              <a:buChar char="•"/>
            </a:pPr>
            <a:r>
              <a:rPr lang="en-US" sz="1200" b="1" dirty="0">
                <a:solidFill>
                  <a:schemeClr val="accent4">
                    <a:lumMod val="40000"/>
                    <a:lumOff val="60000"/>
                  </a:schemeClr>
                </a:solidFill>
              </a:rPr>
              <a:t>God’s Promise</a:t>
            </a:r>
          </a:p>
          <a:p>
            <a:pPr marL="628650" lvl="1" indent="-171450">
              <a:buFont typeface="Arial" panose="020B0604020202020204" pitchFamily="34" charset="0"/>
              <a:buChar char="•"/>
            </a:pPr>
            <a:r>
              <a:rPr lang="en-US" sz="1200" b="0" dirty="0">
                <a:solidFill>
                  <a:schemeClr val="accent4">
                    <a:lumMod val="40000"/>
                    <a:lumOff val="60000"/>
                  </a:schemeClr>
                </a:solidFill>
              </a:rPr>
              <a:t>God’s ultimate judgment will be in that final day (He is not slack concerning His promises.</a:t>
            </a:r>
          </a:p>
          <a:p>
            <a:pPr marL="0" indent="0">
              <a:buFont typeface="Arial" panose="020B0604020202020204" pitchFamily="34" charset="0"/>
              <a:buNone/>
            </a:pPr>
            <a:r>
              <a:rPr lang="en-US" sz="1200" b="1" dirty="0">
                <a:solidFill>
                  <a:schemeClr val="bg1"/>
                </a:solidFill>
              </a:rPr>
              <a:t>(8:20-22), </a:t>
            </a:r>
            <a:r>
              <a:rPr lang="en-US" sz="1200" i="1" dirty="0">
                <a:solidFill>
                  <a:schemeClr val="bg1"/>
                </a:solidFill>
              </a:rPr>
              <a:t>“</a:t>
            </a:r>
            <a:r>
              <a:rPr lang="en-US" i="1" dirty="0"/>
              <a:t>Then Noah built an altar to the Lord, and took of every clean animal and of every clean bird, and offered burnt offerings on the altar.</a:t>
            </a:r>
            <a:r>
              <a:rPr lang="en-US" i="1" baseline="30000" dirty="0"/>
              <a:t> 21</a:t>
            </a:r>
            <a:r>
              <a:rPr lang="en-US" i="1" dirty="0"/>
              <a:t> And the Lord smelled a soothing aroma. Then the Lord said in His heart, “I will never again curse the ground for man's sake, although the imagination of man's heart is evil from his youth; nor will I again destroy every living thing as I have done.   </a:t>
            </a:r>
            <a:r>
              <a:rPr lang="en-US" i="1" baseline="30000" dirty="0"/>
              <a:t>22</a:t>
            </a:r>
            <a:r>
              <a:rPr lang="en-US" i="1" dirty="0"/>
              <a:t> “While the earth remains, Seedtime and harvest, Cold and heat, Winter and summer, And day and night Shall not cease.”</a:t>
            </a:r>
            <a:endParaRPr lang="en-US" sz="1200" i="1" dirty="0">
              <a:solidFill>
                <a:schemeClr val="bg1"/>
              </a:solidFill>
            </a:endParaRPr>
          </a:p>
          <a:p>
            <a:pPr marL="171450" indent="-171450">
              <a:buFont typeface="Arial" panose="020B0604020202020204" pitchFamily="34" charset="0"/>
              <a:buChar char="•"/>
            </a:pPr>
            <a:r>
              <a:rPr lang="en-US" sz="1200" b="1" dirty="0">
                <a:solidFill>
                  <a:schemeClr val="accent4">
                    <a:lumMod val="40000"/>
                    <a:lumOff val="60000"/>
                  </a:schemeClr>
                </a:solidFill>
              </a:rPr>
              <a:t>The Cycle Repeats</a:t>
            </a:r>
          </a:p>
          <a:p>
            <a:pPr marL="628650" lvl="1" indent="-171450">
              <a:buFont typeface="Arial" panose="020B0604020202020204" pitchFamily="34" charset="0"/>
              <a:buChar char="•"/>
            </a:pPr>
            <a:r>
              <a:rPr lang="en-US" sz="1200" b="0" dirty="0">
                <a:solidFill>
                  <a:schemeClr val="accent4">
                    <a:lumMod val="40000"/>
                    <a:lumOff val="60000"/>
                  </a:schemeClr>
                </a:solidFill>
              </a:rPr>
              <a:t>Though God will only destroy the world again in the last day, the fact is that sin has a permanent place of influence and corruption in every generation.</a:t>
            </a:r>
          </a:p>
          <a:p>
            <a:pPr marL="0" indent="0">
              <a:buFont typeface="Arial" panose="020B0604020202020204" pitchFamily="34" charset="0"/>
              <a:buNone/>
            </a:pPr>
            <a:r>
              <a:rPr lang="en-US" sz="1200" b="1" dirty="0">
                <a:solidFill>
                  <a:schemeClr val="bg1"/>
                </a:solidFill>
              </a:rPr>
              <a:t>(11:1-9), </a:t>
            </a:r>
            <a:r>
              <a:rPr lang="en-US" sz="1200" i="1" dirty="0">
                <a:solidFill>
                  <a:schemeClr val="bg1"/>
                </a:solidFill>
              </a:rPr>
              <a:t>“</a:t>
            </a:r>
            <a:r>
              <a:rPr lang="en-US" i="1" dirty="0"/>
              <a:t>Now the whole earth had one language and one speech.</a:t>
            </a:r>
            <a:r>
              <a:rPr lang="en-US" i="1" baseline="30000" dirty="0"/>
              <a:t> 2</a:t>
            </a:r>
            <a:r>
              <a:rPr lang="en-US" i="1" dirty="0"/>
              <a:t> And it came to pass, as they journeyed from the east, that they found a plain in the land of Shinar, and they dwelt there.</a:t>
            </a:r>
            <a:r>
              <a:rPr lang="en-US" i="1" baseline="30000" dirty="0"/>
              <a:t> 3</a:t>
            </a:r>
            <a:r>
              <a:rPr lang="en-US" i="1" dirty="0"/>
              <a:t> Then they said to one another, “Come, let us make bricks and bake them thoroughly.” They had brick for stone, and they had asphalt for mortar.</a:t>
            </a:r>
            <a:r>
              <a:rPr lang="en-US" i="1" baseline="30000" dirty="0"/>
              <a:t> 4</a:t>
            </a:r>
            <a:r>
              <a:rPr lang="en-US" i="1" dirty="0"/>
              <a:t> And they said, “Come, let us build ourselves a city, and a tower whose top is in the heavens; let us make a name for ourselves, lest we be scattered abroad over the face of the whole earth.” </a:t>
            </a:r>
            <a:r>
              <a:rPr lang="en-US" i="1" baseline="30000" dirty="0"/>
              <a:t>5</a:t>
            </a:r>
            <a:r>
              <a:rPr lang="en-US" i="1" dirty="0"/>
              <a:t> But the Lord came down to see the city and the tower which the sons of men had built.</a:t>
            </a:r>
            <a:r>
              <a:rPr lang="en-US" i="1" baseline="30000" dirty="0"/>
              <a:t> 6</a:t>
            </a:r>
            <a:r>
              <a:rPr lang="en-US" i="1" dirty="0"/>
              <a:t> And the Lord said, “Indeed the people are one and they all have one language, and this is what they begin to do; now nothing that they propose to do will be withheld from them.</a:t>
            </a:r>
            <a:r>
              <a:rPr lang="en-US" i="1" baseline="30000" dirty="0"/>
              <a:t> 7</a:t>
            </a:r>
            <a:r>
              <a:rPr lang="en-US" i="1" dirty="0"/>
              <a:t> Come, let Us go down and there confuse their language, that they may not understand one another's speech.”</a:t>
            </a:r>
            <a:r>
              <a:rPr lang="en-US" i="1" baseline="30000" dirty="0"/>
              <a:t> 8</a:t>
            </a:r>
            <a:r>
              <a:rPr lang="en-US" i="1" dirty="0"/>
              <a:t> So the Lord scattered them abroad from there over the face of all the earth, and they ceased building the city.</a:t>
            </a:r>
            <a:r>
              <a:rPr lang="en-US" i="1" baseline="30000" dirty="0"/>
              <a:t> 9</a:t>
            </a:r>
            <a:r>
              <a:rPr lang="en-US" i="1" dirty="0"/>
              <a:t> Therefore its name is called Babel, because there the Lord confused the language of all the earth; and from there the Lord scattered them abroad over the face of all the earth.”</a:t>
            </a:r>
            <a:endParaRPr lang="en-US" sz="1200" i="1" dirty="0">
              <a:solidFill>
                <a:schemeClr val="bg1"/>
              </a:solidFill>
            </a:endParaRPr>
          </a:p>
        </p:txBody>
      </p:sp>
      <p:sp>
        <p:nvSpPr>
          <p:cNvPr id="4" name="Slide Number Placeholder 3"/>
          <p:cNvSpPr>
            <a:spLocks noGrp="1"/>
          </p:cNvSpPr>
          <p:nvPr>
            <p:ph type="sldNum" sz="quarter" idx="5"/>
          </p:nvPr>
        </p:nvSpPr>
        <p:spPr/>
        <p:txBody>
          <a:bodyPr/>
          <a:lstStyle/>
          <a:p>
            <a:fld id="{FA7A1CFA-7CAD-4E5A-8BB2-784C077B4067}" type="slidenum">
              <a:rPr lang="en-US" smtClean="0"/>
              <a:t>2</a:t>
            </a:fld>
            <a:endParaRPr lang="en-US"/>
          </a:p>
        </p:txBody>
      </p:sp>
    </p:spTree>
    <p:extLst>
      <p:ext uri="{BB962C8B-B14F-4D97-AF65-F5344CB8AC3E}">
        <p14:creationId xmlns:p14="http://schemas.microsoft.com/office/powerpoint/2010/main" val="260665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0"/>
              </a:spcBef>
              <a:buNone/>
            </a:pPr>
            <a:r>
              <a:rPr lang="en-US" sz="1200" b="1" dirty="0">
                <a:solidFill>
                  <a:schemeClr val="accent4">
                    <a:lumMod val="40000"/>
                    <a:lumOff val="60000"/>
                  </a:schemeClr>
                </a:solidFill>
              </a:rPr>
              <a:t>Does Inclination Equal Inevitability</a:t>
            </a:r>
          </a:p>
          <a:p>
            <a:pPr marL="171450" indent="-171450" algn="l">
              <a:spcBef>
                <a:spcPts val="0"/>
              </a:spcBef>
              <a:buFont typeface="Arial" panose="020B0604020202020204" pitchFamily="34" charset="0"/>
              <a:buChar char="•"/>
            </a:pPr>
            <a:r>
              <a:rPr lang="en-US" sz="1200" b="1" dirty="0">
                <a:solidFill>
                  <a:schemeClr val="accent4">
                    <a:lumMod val="40000"/>
                    <a:lumOff val="60000"/>
                  </a:schemeClr>
                </a:solidFill>
              </a:rPr>
              <a:t>The Concept of Depravity is a Myth</a:t>
            </a:r>
          </a:p>
          <a:p>
            <a:pPr marL="0" indent="0" algn="l">
              <a:spcBef>
                <a:spcPts val="0"/>
              </a:spcBef>
              <a:buFont typeface="Arial" panose="020B0604020202020204" pitchFamily="34" charset="0"/>
              <a:buNone/>
            </a:pPr>
            <a:r>
              <a:rPr lang="en-US" b="1" dirty="0"/>
              <a:t>(Ezekiel 18:20), </a:t>
            </a:r>
            <a:r>
              <a:rPr lang="en-US" dirty="0"/>
              <a:t>“</a:t>
            </a:r>
            <a:r>
              <a:rPr lang="en-US" i="1" dirty="0"/>
              <a:t>The soul who sins shall die. The son shall not bear the guilt of the father, nor the father bear the guilt of the son. The righteousness of the righteous shall be upon himself, and the wickedness of the wicked shall be upon himself.”</a:t>
            </a:r>
          </a:p>
          <a:p>
            <a:pPr marL="171450" indent="-171450" algn="l">
              <a:spcBef>
                <a:spcPts val="0"/>
              </a:spcBef>
              <a:buFont typeface="Arial" panose="020B0604020202020204" pitchFamily="34" charset="0"/>
              <a:buChar char="•"/>
            </a:pPr>
            <a:r>
              <a:rPr lang="en-US" sz="1200" b="1" dirty="0">
                <a:solidFill>
                  <a:schemeClr val="accent4">
                    <a:lumMod val="40000"/>
                    <a:lumOff val="60000"/>
                  </a:schemeClr>
                </a:solidFill>
              </a:rPr>
              <a:t>The Problem is Lust and Enticement</a:t>
            </a:r>
          </a:p>
          <a:p>
            <a:pPr marL="628650" lvl="1" indent="-171450" algn="l">
              <a:spcBef>
                <a:spcPts val="0"/>
              </a:spcBef>
              <a:buFont typeface="Arial" panose="020B0604020202020204" pitchFamily="34" charset="0"/>
              <a:buChar char="•"/>
            </a:pPr>
            <a:r>
              <a:rPr lang="en-US" sz="1200" b="0" dirty="0">
                <a:solidFill>
                  <a:schemeClr val="accent4">
                    <a:lumMod val="40000"/>
                    <a:lumOff val="60000"/>
                  </a:schemeClr>
                </a:solidFill>
              </a:rPr>
              <a:t>God does not lead us into sin</a:t>
            </a:r>
          </a:p>
          <a:p>
            <a:pPr marL="0" indent="0" algn="l">
              <a:spcBef>
                <a:spcPts val="0"/>
              </a:spcBef>
              <a:buFont typeface="Arial" panose="020B0604020202020204" pitchFamily="34" charset="0"/>
              <a:buNone/>
            </a:pPr>
            <a:r>
              <a:rPr lang="en-US" sz="1200" b="1" dirty="0">
                <a:solidFill>
                  <a:schemeClr val="bg1"/>
                </a:solidFill>
              </a:rPr>
              <a:t>(James 1:13-15), </a:t>
            </a:r>
            <a:r>
              <a:rPr lang="en-US" sz="1200" i="1" dirty="0">
                <a:solidFill>
                  <a:schemeClr val="bg1"/>
                </a:solidFill>
              </a:rPr>
              <a:t>“</a:t>
            </a:r>
            <a:r>
              <a:rPr lang="en-US" i="1" dirty="0"/>
              <a:t>Let no one say when he is tempted, “I am tempted by God”; for God cannot be tempted by evil, nor does He Himself tempt anyone.</a:t>
            </a:r>
            <a:r>
              <a:rPr lang="en-US" i="1" baseline="30000" dirty="0"/>
              <a:t> 14</a:t>
            </a:r>
            <a:r>
              <a:rPr lang="en-US" i="1" dirty="0"/>
              <a:t> But each one is tempted when he is drawn away by his own desires and enticed.</a:t>
            </a:r>
            <a:r>
              <a:rPr lang="en-US" i="1" baseline="30000" dirty="0"/>
              <a:t> 15</a:t>
            </a:r>
            <a:r>
              <a:rPr lang="en-US" i="1" dirty="0"/>
              <a:t> Then, when desire has conceived, it gives birth to sin; and sin, when it is full-grown, brings forth death.”</a:t>
            </a:r>
          </a:p>
          <a:p>
            <a:pPr marL="628650" lvl="1" indent="-171450" algn="l">
              <a:spcBef>
                <a:spcPts val="0"/>
              </a:spcBef>
              <a:buFont typeface="Arial" panose="020B0604020202020204" pitchFamily="34" charset="0"/>
              <a:buChar char="•"/>
            </a:pPr>
            <a:r>
              <a:rPr lang="en-US" sz="1200" i="0" u="none" dirty="0">
                <a:solidFill>
                  <a:schemeClr val="bg1"/>
                </a:solidFill>
              </a:rPr>
              <a:t>God gives us the ability to keep from sinning</a:t>
            </a:r>
          </a:p>
          <a:p>
            <a:pPr marL="0" indent="0" algn="l">
              <a:spcBef>
                <a:spcPts val="0"/>
              </a:spcBef>
              <a:buFont typeface="Arial" panose="020B0604020202020204" pitchFamily="34" charset="0"/>
              <a:buNone/>
            </a:pPr>
            <a:r>
              <a:rPr lang="en-US" sz="1200" b="1" dirty="0">
                <a:solidFill>
                  <a:schemeClr val="bg1"/>
                </a:solidFill>
              </a:rPr>
              <a:t>(1 Corinthians 10:13), </a:t>
            </a:r>
            <a:r>
              <a:rPr lang="en-US" sz="1200" i="1" dirty="0">
                <a:solidFill>
                  <a:schemeClr val="bg1"/>
                </a:solidFill>
              </a:rPr>
              <a:t>“</a:t>
            </a:r>
            <a:r>
              <a:rPr lang="en-US" i="1" dirty="0"/>
              <a:t>No temptation has overtaken you except such as is common to man; but God is faithful, who will not allow you to be tempted beyond what you are able, but with the temptation will also make the way of escape, that you may be able to bear it.”</a:t>
            </a:r>
            <a:endParaRPr lang="en-US" sz="1200" i="1" dirty="0">
              <a:solidFill>
                <a:schemeClr val="bg1"/>
              </a:solidFill>
            </a:endParaRPr>
          </a:p>
          <a:p>
            <a:pPr marL="171450" indent="-171450" algn="l">
              <a:spcBef>
                <a:spcPts val="0"/>
              </a:spcBef>
              <a:buFont typeface="Arial" panose="020B0604020202020204" pitchFamily="34" charset="0"/>
              <a:buChar char="•"/>
            </a:pPr>
            <a:r>
              <a:rPr lang="en-US" sz="1200" b="1" dirty="0">
                <a:solidFill>
                  <a:schemeClr val="accent4">
                    <a:lumMod val="40000"/>
                    <a:lumOff val="60000"/>
                  </a:schemeClr>
                </a:solidFill>
              </a:rPr>
              <a:t>We All Have the Capability for Righteousness</a:t>
            </a:r>
          </a:p>
          <a:p>
            <a:pPr marL="628650" lvl="1" indent="-171450" algn="l">
              <a:spcBef>
                <a:spcPts val="0"/>
              </a:spcBef>
              <a:buFont typeface="Arial" panose="020B0604020202020204" pitchFamily="34" charset="0"/>
              <a:buChar char="•"/>
            </a:pPr>
            <a:r>
              <a:rPr lang="en-US" sz="1200" b="0" dirty="0">
                <a:solidFill>
                  <a:schemeClr val="accent4">
                    <a:lumMod val="40000"/>
                    <a:lumOff val="60000"/>
                  </a:schemeClr>
                </a:solidFill>
              </a:rPr>
              <a:t>If we cultivate the fruit of the Spirit, we can always resist the lusts of the flesh</a:t>
            </a:r>
          </a:p>
          <a:p>
            <a:pPr marL="0" indent="0" algn="l">
              <a:spcBef>
                <a:spcPts val="0"/>
              </a:spcBef>
              <a:buFont typeface="Arial" panose="020B0604020202020204" pitchFamily="34" charset="0"/>
              <a:buNone/>
            </a:pPr>
            <a:r>
              <a:rPr lang="en-US" sz="1200" b="1" dirty="0">
                <a:solidFill>
                  <a:schemeClr val="bg1"/>
                </a:solidFill>
              </a:rPr>
              <a:t>(Galatians 5:16-18),</a:t>
            </a:r>
            <a:r>
              <a:rPr lang="en-US" sz="1200" dirty="0">
                <a:solidFill>
                  <a:schemeClr val="bg1"/>
                </a:solidFill>
              </a:rPr>
              <a:t> </a:t>
            </a:r>
            <a:r>
              <a:rPr lang="en-US" sz="1200" i="1" dirty="0">
                <a:solidFill>
                  <a:schemeClr val="bg1"/>
                </a:solidFill>
              </a:rPr>
              <a:t>“</a:t>
            </a:r>
            <a:r>
              <a:rPr lang="en-US" i="1" dirty="0"/>
              <a:t>I say then: Walk in the Spirit, and you shall not fulfill the lust of the flesh.</a:t>
            </a:r>
            <a:r>
              <a:rPr lang="en-US" i="1" baseline="30000" dirty="0"/>
              <a:t> 17</a:t>
            </a:r>
            <a:r>
              <a:rPr lang="en-US" i="1" dirty="0"/>
              <a:t> For the flesh lusts against the Spirit, and the Spirit against the flesh; and these are contrary to one another, so that you do not do the things that you wish.</a:t>
            </a:r>
            <a:r>
              <a:rPr lang="en-US" i="1" baseline="30000" dirty="0"/>
              <a:t> 18</a:t>
            </a:r>
            <a:r>
              <a:rPr lang="en-US" i="1" dirty="0"/>
              <a:t> But if you are led by the Spirit, you are not under the law.”</a:t>
            </a:r>
            <a:endParaRPr lang="en-US" sz="1200" i="1" dirty="0">
              <a:solidFill>
                <a:schemeClr val="bg1"/>
              </a:solidFill>
            </a:endParaRPr>
          </a:p>
          <a:p>
            <a:pPr marL="171450" indent="-171450" algn="l">
              <a:spcBef>
                <a:spcPts val="0"/>
              </a:spcBef>
              <a:buFont typeface="Arial" panose="020B0604020202020204" pitchFamily="34" charset="0"/>
              <a:buChar char="•"/>
            </a:pPr>
            <a:r>
              <a:rPr lang="en-US" sz="1200" b="1" dirty="0">
                <a:solidFill>
                  <a:schemeClr val="accent4">
                    <a:lumMod val="40000"/>
                    <a:lumOff val="60000"/>
                  </a:schemeClr>
                </a:solidFill>
              </a:rPr>
              <a:t>Christ is Our Example in Resisting Sin</a:t>
            </a:r>
          </a:p>
          <a:p>
            <a:pPr marL="0" indent="0" algn="l">
              <a:spcBef>
                <a:spcPts val="0"/>
              </a:spcBef>
              <a:buFont typeface="Arial" panose="020B0604020202020204" pitchFamily="34" charset="0"/>
              <a:buNone/>
            </a:pPr>
            <a:r>
              <a:rPr lang="en-US" sz="1200" b="1" dirty="0">
                <a:solidFill>
                  <a:schemeClr val="bg1"/>
                </a:solidFill>
              </a:rPr>
              <a:t>(Hebrews 4:14-16), </a:t>
            </a:r>
            <a:r>
              <a:rPr lang="en-US" sz="1200" i="1" dirty="0">
                <a:solidFill>
                  <a:schemeClr val="bg1"/>
                </a:solidFill>
              </a:rPr>
              <a:t>“</a:t>
            </a:r>
            <a:r>
              <a:rPr lang="en-US" i="1" dirty="0"/>
              <a:t>Seeing then that we have a great High Priest who has passed through the heavens, Jesus the Son of God, let us hold fast our confession.</a:t>
            </a:r>
            <a:r>
              <a:rPr lang="en-US" i="1" baseline="30000" dirty="0"/>
              <a:t> 15</a:t>
            </a:r>
            <a:r>
              <a:rPr lang="en-US" i="1" dirty="0"/>
              <a:t> For we do not have a High Priest who cannot sympathize with our weaknesses, but was in all points tempted as we are, yet without sin.</a:t>
            </a:r>
            <a:r>
              <a:rPr lang="en-US" i="1" baseline="30000" dirty="0"/>
              <a:t> 16</a:t>
            </a:r>
            <a:r>
              <a:rPr lang="en-US" i="1" dirty="0"/>
              <a:t> Let us therefore come boldly to the throne of grace, that we may obtain mercy and find grace to help in time of need.</a:t>
            </a:r>
            <a:endParaRPr lang="en-US" sz="1200" i="1" dirty="0">
              <a:solidFill>
                <a:schemeClr val="bg1"/>
              </a:solidFill>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Conclusion</a:t>
            </a:r>
          </a:p>
          <a:p>
            <a:pPr marL="0" indent="0">
              <a:buFont typeface="Arial" panose="020B0604020202020204" pitchFamily="34" charset="0"/>
              <a:buNone/>
            </a:pPr>
            <a:r>
              <a:rPr lang="en-US" dirty="0"/>
              <a:t>Consequence of Sin</a:t>
            </a:r>
          </a:p>
          <a:p>
            <a:pPr marL="0" indent="0">
              <a:buFont typeface="Arial" panose="020B0604020202020204" pitchFamily="34" charset="0"/>
              <a:buNone/>
            </a:pP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A1CFA-7CAD-4E5A-8BB2-784C077B40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32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Conclusion:</a:t>
            </a:r>
          </a:p>
          <a:p>
            <a:pPr marL="171450" indent="-171450">
              <a:buFont typeface="Arial" panose="020B0604020202020204" pitchFamily="34" charset="0"/>
              <a:buChar char="•"/>
            </a:pPr>
            <a:r>
              <a:rPr lang="en-US" b="1" dirty="0"/>
              <a:t>Sin Must Be Dealt With</a:t>
            </a:r>
          </a:p>
          <a:p>
            <a:r>
              <a:rPr lang="en-US" b="1" dirty="0"/>
              <a:t>(Romans 3:23), </a:t>
            </a:r>
            <a:r>
              <a:rPr lang="en-US" b="1" i="1" dirty="0"/>
              <a:t>“</a:t>
            </a:r>
            <a:r>
              <a:rPr lang="en-US" i="1" dirty="0"/>
              <a:t>for all have sinned and fall short of the glory of God.”</a:t>
            </a:r>
            <a:endParaRPr lang="en-US" b="1" i="1" dirty="0"/>
          </a:p>
          <a:p>
            <a:pPr marL="171450" indent="-171450">
              <a:buFont typeface="Arial" panose="020B0604020202020204" pitchFamily="34" charset="0"/>
              <a:buChar char="•"/>
            </a:pPr>
            <a:r>
              <a:rPr lang="en-US" b="1" dirty="0"/>
              <a:t>Though Sin brings Death, the Consequences of Sin can be avoided</a:t>
            </a:r>
          </a:p>
          <a:p>
            <a:pPr marL="0" indent="0">
              <a:buFont typeface="Arial" panose="020B0604020202020204" pitchFamily="34" charset="0"/>
              <a:buNone/>
            </a:pPr>
            <a:r>
              <a:rPr lang="en-US" b="1" dirty="0"/>
              <a:t>(Romans 6:23),</a:t>
            </a:r>
            <a:r>
              <a:rPr lang="en-US" b="0" i="1" dirty="0"/>
              <a:t> “But now having been set free from sin, and having become slaves of God, you have your fruit to holiness, and the end, everlasting life.</a:t>
            </a:r>
            <a:r>
              <a:rPr lang="en-US" b="0" i="1" baseline="30000" dirty="0"/>
              <a:t> 23</a:t>
            </a:r>
            <a:r>
              <a:rPr lang="en-US" b="0" i="1" dirty="0"/>
              <a:t> For the wages of sin is death, but the gift of God is eternal life in Christ Jesus our Lord.”</a:t>
            </a:r>
          </a:p>
        </p:txBody>
      </p:sp>
      <p:sp>
        <p:nvSpPr>
          <p:cNvPr id="4" name="Slide Number Placeholder 3"/>
          <p:cNvSpPr>
            <a:spLocks noGrp="1"/>
          </p:cNvSpPr>
          <p:nvPr>
            <p:ph type="sldNum" sz="quarter" idx="5"/>
          </p:nvPr>
        </p:nvSpPr>
        <p:spPr/>
        <p:txBody>
          <a:bodyPr/>
          <a:lstStyle/>
          <a:p>
            <a:fld id="{FA7A1CFA-7CAD-4E5A-8BB2-784C077B4067}" type="slidenum">
              <a:rPr lang="en-US" smtClean="0"/>
              <a:t>4</a:t>
            </a:fld>
            <a:endParaRPr lang="en-US"/>
          </a:p>
        </p:txBody>
      </p:sp>
    </p:spTree>
    <p:extLst>
      <p:ext uri="{BB962C8B-B14F-4D97-AF65-F5344CB8AC3E}">
        <p14:creationId xmlns:p14="http://schemas.microsoft.com/office/powerpoint/2010/main" val="416973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AADC3-0023-4EA5-5596-0EAF02697D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AE51CE-AB1A-5866-D2C7-8ADF842096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9C157E-66B0-1ADA-AEE9-675E8B76606C}"/>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5" name="Footer Placeholder 4">
            <a:extLst>
              <a:ext uri="{FF2B5EF4-FFF2-40B4-BE49-F238E27FC236}">
                <a16:creationId xmlns:a16="http://schemas.microsoft.com/office/drawing/2014/main" id="{4B2EB8DF-2E60-AC70-DCF5-3BDF64776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2BED91-7B65-ED71-FEAB-AA70449F0332}"/>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1102140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94F1-CD90-A38A-C1FE-1106FA5729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AD0ED8-F808-2466-9B4B-0E933E938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95CCFF-2DEB-A48B-2C13-D8C89A674313}"/>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5" name="Footer Placeholder 4">
            <a:extLst>
              <a:ext uri="{FF2B5EF4-FFF2-40B4-BE49-F238E27FC236}">
                <a16:creationId xmlns:a16="http://schemas.microsoft.com/office/drawing/2014/main" id="{A2BEE3D4-7298-2C60-D9D5-5573A9C777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97DA1-F9AD-C4F4-1214-B144A253EA3D}"/>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329238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CD096-61CC-6764-F2E7-E350F2A4C0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E04116-509C-1597-24B2-8506419F5E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47C6F-F0F4-CC54-8D90-5EECFD34D3E5}"/>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5" name="Footer Placeholder 4">
            <a:extLst>
              <a:ext uri="{FF2B5EF4-FFF2-40B4-BE49-F238E27FC236}">
                <a16:creationId xmlns:a16="http://schemas.microsoft.com/office/drawing/2014/main" id="{DDC9E6A8-5DCE-560E-FFB9-E249997DB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43B48-D515-B75C-210C-5040529137E8}"/>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129711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F5D7F-13C4-60A8-1714-FA10BC36A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964C5C-2E9B-0D1C-91FB-DC8DFBF624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476A0-DCA6-C57D-7176-3EF230B0ED6F}"/>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5" name="Footer Placeholder 4">
            <a:extLst>
              <a:ext uri="{FF2B5EF4-FFF2-40B4-BE49-F238E27FC236}">
                <a16:creationId xmlns:a16="http://schemas.microsoft.com/office/drawing/2014/main" id="{61D9F023-37B0-1848-C9AE-FB40B7747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788A3-9FBF-B560-86C2-5CDDCF6E9481}"/>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79411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B1EEC-3661-49E1-AD8A-CCA85B5034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F84FDF-9D80-9B8A-4626-B5A054F10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F63C44-346F-C456-93F8-8F4EDF1E7FE5}"/>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5" name="Footer Placeholder 4">
            <a:extLst>
              <a:ext uri="{FF2B5EF4-FFF2-40B4-BE49-F238E27FC236}">
                <a16:creationId xmlns:a16="http://schemas.microsoft.com/office/drawing/2014/main" id="{4144A17D-26CC-1ECA-7FC6-E3007931B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63873-C06F-8A99-A7A0-EFF0FD55ADF9}"/>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42255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76062-83B8-B518-4514-F8953D33BB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F14FAE-9E51-F90F-E23F-0A7CD019C5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163853-8174-7778-209E-A6CFEBD046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40CA15-C818-C8B4-B294-2C20DD125850}"/>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6" name="Footer Placeholder 5">
            <a:extLst>
              <a:ext uri="{FF2B5EF4-FFF2-40B4-BE49-F238E27FC236}">
                <a16:creationId xmlns:a16="http://schemas.microsoft.com/office/drawing/2014/main" id="{97E75B61-05EB-F85E-2306-E2DEFE313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B6E1B-87CD-8B9E-9CBF-2FC793950C44}"/>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119372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A8FE-542C-8A76-1143-3826F446DF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F1F12F-3252-11B3-5CC0-D690E00C0F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9F20EF-43DA-7133-BB36-3B5B4CF1C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14A8B7-8CC9-915F-480E-3FD64F78A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0FDD0A-5FA5-674F-85E9-D23DB14E0C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AF5044-9AF6-C175-1216-C12002E2A369}"/>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8" name="Footer Placeholder 7">
            <a:extLst>
              <a:ext uri="{FF2B5EF4-FFF2-40B4-BE49-F238E27FC236}">
                <a16:creationId xmlns:a16="http://schemas.microsoft.com/office/drawing/2014/main" id="{F078D359-1D0F-5B1B-DE56-6FA7A85BFB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C16962-0F89-7CDB-89F6-D7BB2848364C}"/>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2378909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E02E2-91A7-812E-9A4B-40859F6323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4DBEBB-E720-301A-0A5F-9842D7AF26A9}"/>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4" name="Footer Placeholder 3">
            <a:extLst>
              <a:ext uri="{FF2B5EF4-FFF2-40B4-BE49-F238E27FC236}">
                <a16:creationId xmlns:a16="http://schemas.microsoft.com/office/drawing/2014/main" id="{70DC88DC-3170-AA2A-3B95-EF0F45B3B4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0905BB-4907-375B-5326-9143A6A0EF6A}"/>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337961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53102-7106-81D6-7112-C18292909239}"/>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3" name="Footer Placeholder 2">
            <a:extLst>
              <a:ext uri="{FF2B5EF4-FFF2-40B4-BE49-F238E27FC236}">
                <a16:creationId xmlns:a16="http://schemas.microsoft.com/office/drawing/2014/main" id="{B98A41C4-DC5D-9905-1F73-DF5F472C3A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D87E53-F186-249B-A0C2-DCF4F7C6EF33}"/>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89853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1F30F-15E9-94C7-2A35-12F48F97BD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11CFE4-3946-1803-CB1A-6C216BD610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C8932-7B5D-0FC4-8FEE-2872ED012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DAD114-80C2-2E6B-C425-B6CF5BE85075}"/>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6" name="Footer Placeholder 5">
            <a:extLst>
              <a:ext uri="{FF2B5EF4-FFF2-40B4-BE49-F238E27FC236}">
                <a16:creationId xmlns:a16="http://schemas.microsoft.com/office/drawing/2014/main" id="{4962A172-316C-0661-24A4-305A2E45F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84D8B-BA1B-CB6E-0119-B3BED81041E4}"/>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135949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F0E72-B984-9933-D165-B059E047E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5DDED2-2432-2E24-89D2-B42D6BEABD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5D1152-0F5F-FF15-B0F3-9BFA6492B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50D2C-5BCB-4E3F-B0F2-07DDE164ED9E}"/>
              </a:ext>
            </a:extLst>
          </p:cNvPr>
          <p:cNvSpPr>
            <a:spLocks noGrp="1"/>
          </p:cNvSpPr>
          <p:nvPr>
            <p:ph type="dt" sz="half" idx="10"/>
          </p:nvPr>
        </p:nvSpPr>
        <p:spPr/>
        <p:txBody>
          <a:bodyPr/>
          <a:lstStyle/>
          <a:p>
            <a:fld id="{6BD8AD7D-DE93-47A6-83C3-C40A25110ADE}" type="datetimeFigureOut">
              <a:rPr lang="en-US" smtClean="0"/>
              <a:t>4/27/2023</a:t>
            </a:fld>
            <a:endParaRPr lang="en-US"/>
          </a:p>
        </p:txBody>
      </p:sp>
      <p:sp>
        <p:nvSpPr>
          <p:cNvPr id="6" name="Footer Placeholder 5">
            <a:extLst>
              <a:ext uri="{FF2B5EF4-FFF2-40B4-BE49-F238E27FC236}">
                <a16:creationId xmlns:a16="http://schemas.microsoft.com/office/drawing/2014/main" id="{AE8A1E37-CFAD-EF78-9D74-3A819D6B63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0456B2-E5A8-9570-DCC3-653B79510984}"/>
              </a:ext>
            </a:extLst>
          </p:cNvPr>
          <p:cNvSpPr>
            <a:spLocks noGrp="1"/>
          </p:cNvSpPr>
          <p:nvPr>
            <p:ph type="sldNum" sz="quarter" idx="12"/>
          </p:nvPr>
        </p:nvSpPr>
        <p:spPr/>
        <p:txBody>
          <a:bodyPr/>
          <a:lstStyle/>
          <a:p>
            <a:fld id="{55552F0D-5CFF-42CF-9175-BD76FA4CB9D9}" type="slidenum">
              <a:rPr lang="en-US" smtClean="0"/>
              <a:t>‹#›</a:t>
            </a:fld>
            <a:endParaRPr lang="en-US"/>
          </a:p>
        </p:txBody>
      </p:sp>
    </p:spTree>
    <p:extLst>
      <p:ext uri="{BB962C8B-B14F-4D97-AF65-F5344CB8AC3E}">
        <p14:creationId xmlns:p14="http://schemas.microsoft.com/office/powerpoint/2010/main" val="159657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100000"/>
                    </a14:imgEffect>
                    <a14:imgEffect>
                      <a14:brightnessContrast bright="-33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C78E9-C11A-45C1-DC21-016D94183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D90C09-A7F4-1081-FED6-576A39BA23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DDA4E-263F-84B2-0490-25888033B6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8AD7D-DE93-47A6-83C3-C40A25110ADE}" type="datetimeFigureOut">
              <a:rPr lang="en-US" smtClean="0"/>
              <a:t>4/27/2023</a:t>
            </a:fld>
            <a:endParaRPr lang="en-US"/>
          </a:p>
        </p:txBody>
      </p:sp>
      <p:sp>
        <p:nvSpPr>
          <p:cNvPr id="5" name="Footer Placeholder 4">
            <a:extLst>
              <a:ext uri="{FF2B5EF4-FFF2-40B4-BE49-F238E27FC236}">
                <a16:creationId xmlns:a16="http://schemas.microsoft.com/office/drawing/2014/main" id="{823406E3-51D7-74A8-6D73-B36A8DE267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70E895-CFC5-5785-72ED-D258C079E3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52F0D-5CFF-42CF-9175-BD76FA4CB9D9}" type="slidenum">
              <a:rPr lang="en-US" smtClean="0"/>
              <a:t>‹#›</a:t>
            </a:fld>
            <a:endParaRPr lang="en-US"/>
          </a:p>
        </p:txBody>
      </p:sp>
    </p:spTree>
    <p:extLst>
      <p:ext uri="{BB962C8B-B14F-4D97-AF65-F5344CB8AC3E}">
        <p14:creationId xmlns:p14="http://schemas.microsoft.com/office/powerpoint/2010/main" val="1304837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E3879BC-6DAB-1EEC-F40F-AC272E0D67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965580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8A7E-761C-CF98-23F8-07639EAB6034}"/>
              </a:ext>
            </a:extLst>
          </p:cNvPr>
          <p:cNvSpPr>
            <a:spLocks noGrp="1"/>
          </p:cNvSpPr>
          <p:nvPr>
            <p:ph type="title"/>
          </p:nvPr>
        </p:nvSpPr>
        <p:spPr>
          <a:xfrm>
            <a:off x="362607" y="157656"/>
            <a:ext cx="11445765" cy="977462"/>
          </a:xfrm>
        </p:spPr>
        <p:txBody>
          <a:bodyPr>
            <a:normAutofit/>
          </a:bodyPr>
          <a:lstStyle/>
          <a:p>
            <a:r>
              <a:rPr lang="en-US" sz="5200" dirty="0">
                <a:solidFill>
                  <a:schemeClr val="accent4">
                    <a:lumMod val="40000"/>
                    <a:lumOff val="60000"/>
                  </a:schemeClr>
                </a:solidFill>
                <a:effectLst>
                  <a:glow rad="228600">
                    <a:schemeClr val="accent4">
                      <a:satMod val="175000"/>
                      <a:alpha val="40000"/>
                    </a:schemeClr>
                  </a:glow>
                </a:effectLst>
                <a:latin typeface="Trade Gothic Inline" panose="020B0604020202020204" pitchFamily="34" charset="0"/>
              </a:rPr>
              <a:t>The Inception and Spread of Sin</a:t>
            </a:r>
          </a:p>
        </p:txBody>
      </p:sp>
      <p:sp>
        <p:nvSpPr>
          <p:cNvPr id="4" name="Content Placeholder 3">
            <a:extLst>
              <a:ext uri="{FF2B5EF4-FFF2-40B4-BE49-F238E27FC236}">
                <a16:creationId xmlns:a16="http://schemas.microsoft.com/office/drawing/2014/main" id="{A6102ADE-A28A-8D4C-FA53-93A962419E79}"/>
              </a:ext>
            </a:extLst>
          </p:cNvPr>
          <p:cNvSpPr>
            <a:spLocks noGrp="1"/>
          </p:cNvSpPr>
          <p:nvPr>
            <p:ph sz="half" idx="1"/>
          </p:nvPr>
        </p:nvSpPr>
        <p:spPr>
          <a:xfrm>
            <a:off x="677916" y="1434667"/>
            <a:ext cx="5341883" cy="4899956"/>
          </a:xfrm>
        </p:spPr>
        <p:txBody>
          <a:bodyPr>
            <a:normAutofit/>
          </a:bodyPr>
          <a:lstStyle/>
          <a:p>
            <a:pPr marL="346075" indent="-346075"/>
            <a:r>
              <a:rPr lang="en-US" sz="4400" b="1" dirty="0">
                <a:solidFill>
                  <a:schemeClr val="accent4">
                    <a:lumMod val="40000"/>
                    <a:lumOff val="60000"/>
                  </a:schemeClr>
                </a:solidFill>
              </a:rPr>
              <a:t>Rebellion and Deceit</a:t>
            </a:r>
            <a:br>
              <a:rPr lang="en-US" sz="4400" dirty="0">
                <a:solidFill>
                  <a:schemeClr val="bg1"/>
                </a:solidFill>
              </a:rPr>
            </a:br>
            <a:r>
              <a:rPr lang="en-US" sz="4400" dirty="0">
                <a:solidFill>
                  <a:schemeClr val="bg1"/>
                </a:solidFill>
              </a:rPr>
              <a:t>Gen. 3:1-6, 8-10</a:t>
            </a:r>
          </a:p>
          <a:p>
            <a:pPr marL="346075" indent="-346075"/>
            <a:r>
              <a:rPr lang="en-US" sz="4400" b="1" dirty="0">
                <a:solidFill>
                  <a:schemeClr val="accent4">
                    <a:lumMod val="40000"/>
                    <a:lumOff val="60000"/>
                  </a:schemeClr>
                </a:solidFill>
              </a:rPr>
              <a:t>Murder and Lying</a:t>
            </a:r>
            <a:br>
              <a:rPr lang="en-US" sz="4400" b="1" dirty="0">
                <a:solidFill>
                  <a:schemeClr val="accent4">
                    <a:lumMod val="40000"/>
                    <a:lumOff val="60000"/>
                  </a:schemeClr>
                </a:solidFill>
              </a:rPr>
            </a:br>
            <a:r>
              <a:rPr lang="en-US" sz="4400" dirty="0">
                <a:solidFill>
                  <a:schemeClr val="bg1"/>
                </a:solidFill>
              </a:rPr>
              <a:t>Gen. 4:8-10</a:t>
            </a:r>
          </a:p>
          <a:p>
            <a:pPr marL="346075" indent="-346075"/>
            <a:r>
              <a:rPr lang="en-US" sz="4400" b="1" dirty="0">
                <a:solidFill>
                  <a:schemeClr val="accent4">
                    <a:lumMod val="40000"/>
                    <a:lumOff val="60000"/>
                  </a:schemeClr>
                </a:solidFill>
              </a:rPr>
              <a:t>Vengeance and Boasting</a:t>
            </a:r>
            <a:br>
              <a:rPr lang="en-US" sz="4400" dirty="0">
                <a:solidFill>
                  <a:schemeClr val="bg1"/>
                </a:solidFill>
              </a:rPr>
            </a:br>
            <a:r>
              <a:rPr lang="en-US" sz="4400" dirty="0">
                <a:solidFill>
                  <a:schemeClr val="bg1"/>
                </a:solidFill>
              </a:rPr>
              <a:t>Gen. 6:23-24</a:t>
            </a:r>
          </a:p>
        </p:txBody>
      </p:sp>
      <p:sp>
        <p:nvSpPr>
          <p:cNvPr id="5" name="Content Placeholder 4">
            <a:extLst>
              <a:ext uri="{FF2B5EF4-FFF2-40B4-BE49-F238E27FC236}">
                <a16:creationId xmlns:a16="http://schemas.microsoft.com/office/drawing/2014/main" id="{4A42C974-EB7B-E0D7-60EC-F3D3F596E6CB}"/>
              </a:ext>
            </a:extLst>
          </p:cNvPr>
          <p:cNvSpPr>
            <a:spLocks noGrp="1"/>
          </p:cNvSpPr>
          <p:nvPr>
            <p:ph sz="half" idx="2"/>
          </p:nvPr>
        </p:nvSpPr>
        <p:spPr>
          <a:xfrm>
            <a:off x="6495393" y="1434667"/>
            <a:ext cx="5223639" cy="4899956"/>
          </a:xfrm>
        </p:spPr>
        <p:txBody>
          <a:bodyPr>
            <a:normAutofit/>
          </a:bodyPr>
          <a:lstStyle/>
          <a:p>
            <a:pPr marL="346075" indent="-346075"/>
            <a:r>
              <a:rPr lang="en-US" sz="4400" b="1" dirty="0">
                <a:solidFill>
                  <a:schemeClr val="accent4">
                    <a:lumMod val="40000"/>
                    <a:lumOff val="60000"/>
                  </a:schemeClr>
                </a:solidFill>
              </a:rPr>
              <a:t>The Spread of Wickedness</a:t>
            </a:r>
            <a:br>
              <a:rPr lang="en-US" sz="4400" b="1" dirty="0">
                <a:solidFill>
                  <a:schemeClr val="accent4">
                    <a:lumMod val="40000"/>
                    <a:lumOff val="60000"/>
                  </a:schemeClr>
                </a:solidFill>
              </a:rPr>
            </a:br>
            <a:r>
              <a:rPr lang="en-US" sz="4400" dirty="0">
                <a:solidFill>
                  <a:schemeClr val="bg1"/>
                </a:solidFill>
              </a:rPr>
              <a:t>Gen. 6:5-8,11-12</a:t>
            </a:r>
          </a:p>
          <a:p>
            <a:pPr marL="346075" indent="-346075"/>
            <a:r>
              <a:rPr lang="en-US" sz="4400" b="1" dirty="0">
                <a:solidFill>
                  <a:schemeClr val="accent4">
                    <a:lumMod val="40000"/>
                    <a:lumOff val="60000"/>
                  </a:schemeClr>
                </a:solidFill>
              </a:rPr>
              <a:t>God’s Promise</a:t>
            </a:r>
            <a:br>
              <a:rPr lang="en-US" sz="4400" dirty="0">
                <a:solidFill>
                  <a:schemeClr val="bg1"/>
                </a:solidFill>
              </a:rPr>
            </a:br>
            <a:r>
              <a:rPr lang="en-US" sz="4400" dirty="0">
                <a:solidFill>
                  <a:schemeClr val="bg1"/>
                </a:solidFill>
              </a:rPr>
              <a:t>Gen. 8:20-22</a:t>
            </a:r>
          </a:p>
          <a:p>
            <a:pPr marL="346075" indent="-346075"/>
            <a:r>
              <a:rPr lang="en-US" sz="4400" b="1" dirty="0">
                <a:solidFill>
                  <a:schemeClr val="accent4">
                    <a:lumMod val="40000"/>
                    <a:lumOff val="60000"/>
                  </a:schemeClr>
                </a:solidFill>
              </a:rPr>
              <a:t>The Cycle Repeats</a:t>
            </a:r>
            <a:br>
              <a:rPr lang="en-US" sz="4400" b="1" dirty="0">
                <a:solidFill>
                  <a:schemeClr val="accent4">
                    <a:lumMod val="40000"/>
                    <a:lumOff val="60000"/>
                  </a:schemeClr>
                </a:solidFill>
              </a:rPr>
            </a:br>
            <a:r>
              <a:rPr lang="en-US" sz="4400" dirty="0">
                <a:solidFill>
                  <a:schemeClr val="bg1"/>
                </a:solidFill>
              </a:rPr>
              <a:t>Gen. 11:1-9</a:t>
            </a:r>
          </a:p>
          <a:p>
            <a:pPr marL="346075" indent="-346075"/>
            <a:endParaRPr lang="en-US" sz="4400" b="1" dirty="0">
              <a:solidFill>
                <a:schemeClr val="accent4">
                  <a:lumMod val="40000"/>
                  <a:lumOff val="60000"/>
                </a:schemeClr>
              </a:solidFill>
            </a:endParaRPr>
          </a:p>
        </p:txBody>
      </p:sp>
    </p:spTree>
    <p:extLst>
      <p:ext uri="{BB962C8B-B14F-4D97-AF65-F5344CB8AC3E}">
        <p14:creationId xmlns:p14="http://schemas.microsoft.com/office/powerpoint/2010/main" val="4105181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anim calcmode="lin" valueType="num">
                                      <p:cBhvr>
                                        <p:cTn id="2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500"/>
                                        <p:tgtEl>
                                          <p:spTgt spid="5">
                                            <p:txEl>
                                              <p:pRg st="1" end="1"/>
                                            </p:txEl>
                                          </p:spTgt>
                                        </p:tgtEl>
                                      </p:cBhvr>
                                    </p:animEffect>
                                    <p:anim calcmode="lin" valueType="num">
                                      <p:cBhvr>
                                        <p:cTn id="3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anim calcmode="lin" valueType="num">
                                      <p:cBhvr>
                                        <p:cTn id="4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F8A7E-761C-CF98-23F8-07639EAB6034}"/>
              </a:ext>
            </a:extLst>
          </p:cNvPr>
          <p:cNvSpPr>
            <a:spLocks noGrp="1"/>
          </p:cNvSpPr>
          <p:nvPr>
            <p:ph type="title"/>
          </p:nvPr>
        </p:nvSpPr>
        <p:spPr>
          <a:xfrm>
            <a:off x="0" y="-327"/>
            <a:ext cx="12192000" cy="1325563"/>
          </a:xfrm>
        </p:spPr>
        <p:txBody>
          <a:bodyPr>
            <a:normAutofit/>
          </a:bodyPr>
          <a:lstStyle/>
          <a:p>
            <a:pPr algn="ctr"/>
            <a:r>
              <a:rPr lang="en-US" sz="4800" dirty="0">
                <a:solidFill>
                  <a:schemeClr val="accent4">
                    <a:lumMod val="40000"/>
                    <a:lumOff val="60000"/>
                  </a:schemeClr>
                </a:solidFill>
                <a:effectLst>
                  <a:glow rad="228600">
                    <a:schemeClr val="accent4">
                      <a:satMod val="175000"/>
                      <a:alpha val="40000"/>
                    </a:schemeClr>
                  </a:glow>
                </a:effectLst>
                <a:latin typeface="Trade Gothic Inline" panose="020B0604020202020204" pitchFamily="34" charset="0"/>
              </a:rPr>
              <a:t>Does Inclination Equal </a:t>
            </a:r>
            <a:r>
              <a:rPr lang="en-US" sz="4800" dirty="0" err="1">
                <a:solidFill>
                  <a:schemeClr val="accent4">
                    <a:lumMod val="40000"/>
                    <a:lumOff val="60000"/>
                  </a:schemeClr>
                </a:solidFill>
                <a:effectLst>
                  <a:glow rad="228600">
                    <a:schemeClr val="accent4">
                      <a:satMod val="175000"/>
                      <a:alpha val="40000"/>
                    </a:schemeClr>
                  </a:glow>
                </a:effectLst>
                <a:latin typeface="Trade Gothic Inline" panose="020B0604020202020204" pitchFamily="34" charset="0"/>
              </a:rPr>
              <a:t>INevitability</a:t>
            </a:r>
            <a:endParaRPr lang="en-US" sz="4800" dirty="0">
              <a:solidFill>
                <a:schemeClr val="accent4">
                  <a:lumMod val="40000"/>
                  <a:lumOff val="60000"/>
                </a:schemeClr>
              </a:solidFill>
              <a:effectLst>
                <a:glow rad="228600">
                  <a:schemeClr val="accent4">
                    <a:satMod val="175000"/>
                    <a:alpha val="40000"/>
                  </a:schemeClr>
                </a:glow>
              </a:effectLst>
              <a:latin typeface="Trade Gothic Inline" panose="020B0604020202020204" pitchFamily="34" charset="0"/>
            </a:endParaRPr>
          </a:p>
        </p:txBody>
      </p:sp>
      <p:sp>
        <p:nvSpPr>
          <p:cNvPr id="4" name="Content Placeholder 3">
            <a:extLst>
              <a:ext uri="{FF2B5EF4-FFF2-40B4-BE49-F238E27FC236}">
                <a16:creationId xmlns:a16="http://schemas.microsoft.com/office/drawing/2014/main" id="{A6102ADE-A28A-8D4C-FA53-93A962419E79}"/>
              </a:ext>
            </a:extLst>
          </p:cNvPr>
          <p:cNvSpPr>
            <a:spLocks noGrp="1"/>
          </p:cNvSpPr>
          <p:nvPr>
            <p:ph idx="1"/>
          </p:nvPr>
        </p:nvSpPr>
        <p:spPr>
          <a:xfrm>
            <a:off x="515389" y="1325236"/>
            <a:ext cx="11105804" cy="5248985"/>
          </a:xfrm>
        </p:spPr>
        <p:txBody>
          <a:bodyPr>
            <a:normAutofit/>
          </a:bodyPr>
          <a:lstStyle/>
          <a:p>
            <a:pPr marL="0" indent="0" algn="ctr">
              <a:spcBef>
                <a:spcPts val="0"/>
              </a:spcBef>
              <a:buNone/>
            </a:pPr>
            <a:r>
              <a:rPr lang="en-US" sz="4400" b="1" dirty="0">
                <a:solidFill>
                  <a:schemeClr val="accent4">
                    <a:lumMod val="40000"/>
                    <a:lumOff val="60000"/>
                  </a:schemeClr>
                </a:solidFill>
              </a:rPr>
              <a:t>The Concept of Depravity is a Myth</a:t>
            </a:r>
            <a:br>
              <a:rPr lang="en-US" sz="4400" dirty="0">
                <a:solidFill>
                  <a:schemeClr val="bg1"/>
                </a:solidFill>
              </a:rPr>
            </a:br>
            <a:r>
              <a:rPr lang="en-US" sz="4400" dirty="0">
                <a:solidFill>
                  <a:schemeClr val="bg1"/>
                </a:solidFill>
              </a:rPr>
              <a:t>Ezekiel 18:20</a:t>
            </a:r>
          </a:p>
          <a:p>
            <a:pPr marL="0" indent="0" algn="ctr">
              <a:spcBef>
                <a:spcPts val="0"/>
              </a:spcBef>
              <a:buNone/>
            </a:pPr>
            <a:r>
              <a:rPr lang="en-US" sz="4400" b="1" dirty="0">
                <a:solidFill>
                  <a:schemeClr val="accent4">
                    <a:lumMod val="40000"/>
                    <a:lumOff val="60000"/>
                  </a:schemeClr>
                </a:solidFill>
              </a:rPr>
              <a:t>The Problem is Lust and Enticement</a:t>
            </a:r>
            <a:br>
              <a:rPr lang="en-US" sz="4400" b="1" dirty="0">
                <a:solidFill>
                  <a:schemeClr val="accent4">
                    <a:lumMod val="40000"/>
                    <a:lumOff val="60000"/>
                  </a:schemeClr>
                </a:solidFill>
              </a:rPr>
            </a:br>
            <a:r>
              <a:rPr lang="en-US" sz="4400" dirty="0">
                <a:solidFill>
                  <a:schemeClr val="bg1"/>
                </a:solidFill>
              </a:rPr>
              <a:t>James 1:13-15; 1 Corinthians 10:13</a:t>
            </a:r>
          </a:p>
          <a:p>
            <a:pPr marL="0" indent="0" algn="ctr">
              <a:spcBef>
                <a:spcPts val="0"/>
              </a:spcBef>
              <a:buNone/>
            </a:pPr>
            <a:r>
              <a:rPr lang="en-US" sz="4400" b="1" dirty="0">
                <a:solidFill>
                  <a:schemeClr val="accent4">
                    <a:lumMod val="40000"/>
                    <a:lumOff val="60000"/>
                  </a:schemeClr>
                </a:solidFill>
              </a:rPr>
              <a:t>We All Have the Capability for Righteousness</a:t>
            </a:r>
            <a:br>
              <a:rPr lang="en-US" sz="4400" dirty="0">
                <a:solidFill>
                  <a:schemeClr val="bg1"/>
                </a:solidFill>
              </a:rPr>
            </a:br>
            <a:r>
              <a:rPr lang="en-US" sz="4400" dirty="0">
                <a:solidFill>
                  <a:schemeClr val="bg1"/>
                </a:solidFill>
              </a:rPr>
              <a:t>Galatians 5:16-18</a:t>
            </a:r>
          </a:p>
          <a:p>
            <a:pPr marL="0" indent="0" algn="ctr">
              <a:spcBef>
                <a:spcPts val="0"/>
              </a:spcBef>
              <a:buNone/>
            </a:pPr>
            <a:r>
              <a:rPr lang="en-US" sz="4400" b="1" dirty="0">
                <a:solidFill>
                  <a:schemeClr val="accent4">
                    <a:lumMod val="40000"/>
                    <a:lumOff val="60000"/>
                  </a:schemeClr>
                </a:solidFill>
              </a:rPr>
              <a:t>Christ’s Example</a:t>
            </a:r>
          </a:p>
          <a:p>
            <a:pPr marL="0" indent="0" algn="ctr">
              <a:spcBef>
                <a:spcPts val="0"/>
              </a:spcBef>
              <a:buNone/>
            </a:pPr>
            <a:r>
              <a:rPr lang="en-US" sz="4400" dirty="0">
                <a:solidFill>
                  <a:schemeClr val="bg1"/>
                </a:solidFill>
              </a:rPr>
              <a:t>Hebrews 4:14-16</a:t>
            </a:r>
          </a:p>
        </p:txBody>
      </p:sp>
    </p:spTree>
    <p:extLst>
      <p:ext uri="{BB962C8B-B14F-4D97-AF65-F5344CB8AC3E}">
        <p14:creationId xmlns:p14="http://schemas.microsoft.com/office/powerpoint/2010/main" val="264533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anim calcmode="lin" valueType="num">
                                      <p:cBhvr>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anim calcmode="lin" valueType="num">
                                      <p:cBhvr>
                                        <p:cTn id="2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500"/>
                                        <p:tgtEl>
                                          <p:spTgt spid="4">
                                            <p:txEl>
                                              <p:pRg st="3" end="3"/>
                                            </p:txEl>
                                          </p:spTgt>
                                        </p:tgtEl>
                                      </p:cBhvr>
                                    </p:animEffect>
                                    <p:anim calcmode="lin" valueType="num">
                                      <p:cBhvr>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4">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anim calcmode="lin" valueType="num">
                                      <p:cBhvr>
                                        <p:cTn id="3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F28B-166D-47E1-6EC5-CCD1C093B386}"/>
              </a:ext>
            </a:extLst>
          </p:cNvPr>
          <p:cNvSpPr>
            <a:spLocks noGrp="1"/>
          </p:cNvSpPr>
          <p:nvPr>
            <p:ph type="ctrTitle"/>
          </p:nvPr>
        </p:nvSpPr>
        <p:spPr>
          <a:xfrm>
            <a:off x="168165" y="302556"/>
            <a:ext cx="9144000" cy="1210934"/>
          </a:xfrm>
        </p:spPr>
        <p:txBody>
          <a:bodyPr/>
          <a:lstStyle/>
          <a:p>
            <a:pPr algn="l"/>
            <a:r>
              <a:rPr lang="en-US" dirty="0">
                <a:solidFill>
                  <a:schemeClr val="accent4">
                    <a:lumMod val="40000"/>
                    <a:lumOff val="60000"/>
                  </a:schemeClr>
                </a:solidFill>
                <a:effectLst>
                  <a:glow rad="228600">
                    <a:schemeClr val="accent4">
                      <a:satMod val="175000"/>
                      <a:alpha val="40000"/>
                    </a:schemeClr>
                  </a:glow>
                </a:effectLst>
                <a:latin typeface="Trade Gothic Inline" panose="020B0504030203020204" pitchFamily="34" charset="0"/>
              </a:rPr>
              <a:t>Conclusion</a:t>
            </a:r>
          </a:p>
        </p:txBody>
      </p:sp>
      <p:sp>
        <p:nvSpPr>
          <p:cNvPr id="3" name="Subtitle 2">
            <a:extLst>
              <a:ext uri="{FF2B5EF4-FFF2-40B4-BE49-F238E27FC236}">
                <a16:creationId xmlns:a16="http://schemas.microsoft.com/office/drawing/2014/main" id="{218AF734-056D-6022-F529-C98B5520A293}"/>
              </a:ext>
            </a:extLst>
          </p:cNvPr>
          <p:cNvSpPr>
            <a:spLocks noGrp="1"/>
          </p:cNvSpPr>
          <p:nvPr>
            <p:ph type="subTitle" idx="1"/>
          </p:nvPr>
        </p:nvSpPr>
        <p:spPr>
          <a:xfrm>
            <a:off x="1807780" y="2238704"/>
            <a:ext cx="9144000" cy="4619296"/>
          </a:xfrm>
        </p:spPr>
        <p:txBody>
          <a:bodyPr>
            <a:normAutofit/>
          </a:bodyPr>
          <a:lstStyle/>
          <a:p>
            <a:r>
              <a:rPr lang="en-US" sz="4800" b="1" dirty="0">
                <a:solidFill>
                  <a:schemeClr val="accent4">
                    <a:lumMod val="40000"/>
                    <a:lumOff val="60000"/>
                  </a:schemeClr>
                </a:solidFill>
              </a:rPr>
              <a:t>Sin Must </a:t>
            </a:r>
            <a:r>
              <a:rPr lang="en-US" sz="4800" dirty="0">
                <a:solidFill>
                  <a:schemeClr val="bg1"/>
                </a:solidFill>
              </a:rPr>
              <a:t>(Romans 3:23) </a:t>
            </a:r>
            <a:r>
              <a:rPr lang="en-US" sz="4800" b="1" dirty="0">
                <a:solidFill>
                  <a:schemeClr val="accent4">
                    <a:lumMod val="40000"/>
                    <a:lumOff val="60000"/>
                  </a:schemeClr>
                </a:solidFill>
              </a:rPr>
              <a:t>and can </a:t>
            </a:r>
            <a:r>
              <a:rPr lang="en-US" sz="4800" dirty="0">
                <a:solidFill>
                  <a:schemeClr val="bg1"/>
                </a:solidFill>
              </a:rPr>
              <a:t>(Romans 6:22-23) </a:t>
            </a:r>
            <a:r>
              <a:rPr lang="en-US" sz="4800" b="1" dirty="0">
                <a:solidFill>
                  <a:schemeClr val="accent4">
                    <a:lumMod val="40000"/>
                    <a:lumOff val="60000"/>
                  </a:schemeClr>
                </a:solidFill>
              </a:rPr>
              <a:t>be dealt with!</a:t>
            </a:r>
          </a:p>
          <a:p>
            <a:endParaRPr lang="en-US" sz="13800" b="1" dirty="0">
              <a:solidFill>
                <a:schemeClr val="accent4">
                  <a:lumMod val="40000"/>
                  <a:lumOff val="60000"/>
                </a:schemeClr>
              </a:solidFill>
            </a:endParaRPr>
          </a:p>
          <a:p>
            <a:r>
              <a:rPr lang="en-US" sz="6600" dirty="0">
                <a:solidFill>
                  <a:schemeClr val="accent4">
                    <a:lumMod val="40000"/>
                    <a:lumOff val="60000"/>
                  </a:schemeClr>
                </a:solidFill>
                <a:latin typeface="Bebas Neue" panose="020B0606020202050201" pitchFamily="34" charset="0"/>
              </a:rPr>
              <a:t>Praise be to God!</a:t>
            </a:r>
          </a:p>
        </p:txBody>
      </p:sp>
    </p:spTree>
    <p:extLst>
      <p:ext uri="{BB962C8B-B14F-4D97-AF65-F5344CB8AC3E}">
        <p14:creationId xmlns:p14="http://schemas.microsoft.com/office/powerpoint/2010/main" val="409588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2051</Words>
  <Application>Microsoft Office PowerPoint</Application>
  <PresentationFormat>Widescreen</PresentationFormat>
  <Paragraphs>76</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Bebas Neue</vt:lpstr>
      <vt:lpstr>Calibri</vt:lpstr>
      <vt:lpstr>Calibri Light</vt:lpstr>
      <vt:lpstr>Trade Gothic Inline</vt:lpstr>
      <vt:lpstr>Office Theme</vt:lpstr>
      <vt:lpstr>PowerPoint Presentation</vt:lpstr>
      <vt:lpstr>The Inception and Spread of Sin</vt:lpstr>
      <vt:lpstr>Does Inclination Equal INevitability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2023-04-27T16:12:54Z</dcterms:created>
  <dcterms:modified xsi:type="dcterms:W3CDTF">2023-04-27T19:33:57Z</dcterms:modified>
</cp:coreProperties>
</file>