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White On Black" panose="02000500000000000000"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4C00"/>
    <a:srgbClr val="FFA135"/>
    <a:srgbClr val="F47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2E2E9-3748-4983-BDFA-F32E2A787EC7}" v="11" dt="2023-07-15T16:27:41.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8" autoAdjust="0"/>
    <p:restoredTop sz="36209" autoAdjust="0"/>
  </p:normalViewPr>
  <p:slideViewPr>
    <p:cSldViewPr snapToGrid="0">
      <p:cViewPr varScale="1">
        <p:scale>
          <a:sx n="26" d="100"/>
          <a:sy n="26" d="100"/>
        </p:scale>
        <p:origin x="2563" y="5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E02E2E9-3748-4983-BDFA-F32E2A787EC7}"/>
    <pc:docChg chg="undo custSel addSld delSld modSld sldOrd modHandout">
      <pc:chgData name="Stan Cox" userId="9376f276357bfffd" providerId="LiveId" clId="{8E02E2E9-3748-4983-BDFA-F32E2A787EC7}" dt="2023-07-15T16:51:55.422" v="3013" actId="6549"/>
      <pc:docMkLst>
        <pc:docMk/>
      </pc:docMkLst>
      <pc:sldChg chg="modTransition">
        <pc:chgData name="Stan Cox" userId="9376f276357bfffd" providerId="LiveId" clId="{8E02E2E9-3748-4983-BDFA-F32E2A787EC7}" dt="2023-07-15T15:06:27.097" v="1011"/>
        <pc:sldMkLst>
          <pc:docMk/>
          <pc:sldMk cId="1243703009" sldId="256"/>
        </pc:sldMkLst>
      </pc:sldChg>
      <pc:sldChg chg="modSp mod modTransition modNotesTx">
        <pc:chgData name="Stan Cox" userId="9376f276357bfffd" providerId="LiveId" clId="{8E02E2E9-3748-4983-BDFA-F32E2A787EC7}" dt="2023-07-15T15:06:27.097" v="1011"/>
        <pc:sldMkLst>
          <pc:docMk/>
          <pc:sldMk cId="2813090877" sldId="257"/>
        </pc:sldMkLst>
        <pc:spChg chg="mod">
          <ac:chgData name="Stan Cox" userId="9376f276357bfffd" providerId="LiveId" clId="{8E02E2E9-3748-4983-BDFA-F32E2A787EC7}" dt="2023-07-15T13:41:50.874" v="259" actId="20577"/>
          <ac:spMkLst>
            <pc:docMk/>
            <pc:sldMk cId="2813090877" sldId="257"/>
            <ac:spMk id="3" creationId="{13B81600-FB23-938E-EDE1-92ACA2E35CB6}"/>
          </ac:spMkLst>
        </pc:spChg>
      </pc:sldChg>
      <pc:sldChg chg="add del">
        <pc:chgData name="Stan Cox" userId="9376f276357bfffd" providerId="LiveId" clId="{8E02E2E9-3748-4983-BDFA-F32E2A787EC7}" dt="2023-07-15T15:00:51.933" v="652"/>
        <pc:sldMkLst>
          <pc:docMk/>
          <pc:sldMk cId="294893579" sldId="258"/>
        </pc:sldMkLst>
      </pc:sldChg>
      <pc:sldChg chg="modSp add mod modTransition modNotesTx">
        <pc:chgData name="Stan Cox" userId="9376f276357bfffd" providerId="LiveId" clId="{8E02E2E9-3748-4983-BDFA-F32E2A787EC7}" dt="2023-07-15T16:51:35.354" v="2965" actId="20577"/>
        <pc:sldMkLst>
          <pc:docMk/>
          <pc:sldMk cId="1295710602" sldId="258"/>
        </pc:sldMkLst>
        <pc:spChg chg="mod">
          <ac:chgData name="Stan Cox" userId="9376f276357bfffd" providerId="LiveId" clId="{8E02E2E9-3748-4983-BDFA-F32E2A787EC7}" dt="2023-07-15T15:03:12.726" v="829" actId="1076"/>
          <ac:spMkLst>
            <pc:docMk/>
            <pc:sldMk cId="1295710602" sldId="258"/>
            <ac:spMk id="2" creationId="{DEE49C5D-1A01-BAC1-205B-EFF1986851DF}"/>
          </ac:spMkLst>
        </pc:spChg>
        <pc:spChg chg="mod">
          <ac:chgData name="Stan Cox" userId="9376f276357bfffd" providerId="LiveId" clId="{8E02E2E9-3748-4983-BDFA-F32E2A787EC7}" dt="2023-07-15T16:33:33.304" v="2805" actId="404"/>
          <ac:spMkLst>
            <pc:docMk/>
            <pc:sldMk cId="1295710602" sldId="258"/>
            <ac:spMk id="3" creationId="{13B81600-FB23-938E-EDE1-92ACA2E35CB6}"/>
          </ac:spMkLst>
        </pc:spChg>
      </pc:sldChg>
      <pc:sldChg chg="modSp add mod modNotesTx">
        <pc:chgData name="Stan Cox" userId="9376f276357bfffd" providerId="LiveId" clId="{8E02E2E9-3748-4983-BDFA-F32E2A787EC7}" dt="2023-07-15T16:51:55.422" v="3013" actId="6549"/>
        <pc:sldMkLst>
          <pc:docMk/>
          <pc:sldMk cId="3826690432" sldId="259"/>
        </pc:sldMkLst>
        <pc:spChg chg="mod">
          <ac:chgData name="Stan Cox" userId="9376f276357bfffd" providerId="LiveId" clId="{8E02E2E9-3748-4983-BDFA-F32E2A787EC7}" dt="2023-07-15T16:05:40.254" v="1599" actId="20577"/>
          <ac:spMkLst>
            <pc:docMk/>
            <pc:sldMk cId="3826690432" sldId="259"/>
            <ac:spMk id="2" creationId="{DEE49C5D-1A01-BAC1-205B-EFF1986851DF}"/>
          </ac:spMkLst>
        </pc:spChg>
        <pc:spChg chg="mod">
          <ac:chgData name="Stan Cox" userId="9376f276357bfffd" providerId="LiveId" clId="{8E02E2E9-3748-4983-BDFA-F32E2A787EC7}" dt="2023-07-15T16:34:09.999" v="2838" actId="404"/>
          <ac:spMkLst>
            <pc:docMk/>
            <pc:sldMk cId="3826690432" sldId="259"/>
            <ac:spMk id="3" creationId="{13B81600-FB23-938E-EDE1-92ACA2E35CB6}"/>
          </ac:spMkLst>
        </pc:spChg>
      </pc:sldChg>
      <pc:sldChg chg="modSp add mod ord modNotesTx">
        <pc:chgData name="Stan Cox" userId="9376f276357bfffd" providerId="LiveId" clId="{8E02E2E9-3748-4983-BDFA-F32E2A787EC7}" dt="2023-07-15T16:47:58.255" v="2963"/>
        <pc:sldMkLst>
          <pc:docMk/>
          <pc:sldMk cId="883159610" sldId="260"/>
        </pc:sldMkLst>
        <pc:spChg chg="mod">
          <ac:chgData name="Stan Cox" userId="9376f276357bfffd" providerId="LiveId" clId="{8E02E2E9-3748-4983-BDFA-F32E2A787EC7}" dt="2023-07-15T16:28:27.843" v="2569" actId="120"/>
          <ac:spMkLst>
            <pc:docMk/>
            <pc:sldMk cId="883159610" sldId="260"/>
            <ac:spMk id="2" creationId="{DEE49C5D-1A01-BAC1-205B-EFF1986851DF}"/>
          </ac:spMkLst>
        </pc:spChg>
        <pc:spChg chg="mod">
          <ac:chgData name="Stan Cox" userId="9376f276357bfffd" providerId="LiveId" clId="{8E02E2E9-3748-4983-BDFA-F32E2A787EC7}" dt="2023-07-15T16:32:26.670" v="2783" actId="14100"/>
          <ac:spMkLst>
            <pc:docMk/>
            <pc:sldMk cId="883159610" sldId="260"/>
            <ac:spMk id="3" creationId="{13B81600-FB23-938E-EDE1-92ACA2E35C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11B470-A09D-B95A-3151-D5CD638004E6}"/>
              </a:ext>
            </a:extLst>
          </p:cNvPr>
          <p:cNvSpPr>
            <a:spLocks noGrp="1"/>
          </p:cNvSpPr>
          <p:nvPr>
            <p:ph type="hdr" sz="quarter"/>
          </p:nvPr>
        </p:nvSpPr>
        <p:spPr>
          <a:xfrm>
            <a:off x="0" y="0"/>
            <a:ext cx="3759200" cy="952500"/>
          </a:xfrm>
          <a:prstGeom prst="rect">
            <a:avLst/>
          </a:prstGeom>
        </p:spPr>
        <p:txBody>
          <a:bodyPr vert="horz" lIns="91440" tIns="45720" rIns="91440" bIns="45720" rtlCol="0"/>
          <a:lstStyle>
            <a:lvl1pPr algn="l">
              <a:defRPr sz="1200"/>
            </a:lvl1pPr>
          </a:lstStyle>
          <a:p>
            <a:r>
              <a:rPr lang="en-US" sz="2800" dirty="0">
                <a:latin typeface="White On Black" panose="02000500000000000000" pitchFamily="2" charset="0"/>
              </a:rPr>
              <a:t>Honesty </a:t>
            </a:r>
            <a:r>
              <a:rPr lang="en-US" sz="2800" b="1" dirty="0"/>
              <a:t>(John 8)</a:t>
            </a:r>
            <a:endParaRPr lang="en-US" b="1" dirty="0"/>
          </a:p>
        </p:txBody>
      </p:sp>
      <p:sp>
        <p:nvSpPr>
          <p:cNvPr id="3" name="Date Placeholder 2">
            <a:extLst>
              <a:ext uri="{FF2B5EF4-FFF2-40B4-BE49-F238E27FC236}">
                <a16:creationId xmlns:a16="http://schemas.microsoft.com/office/drawing/2014/main" id="{A4661D22-D1F0-F455-C233-F340746EA9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July 16 2023</a:t>
            </a:r>
          </a:p>
        </p:txBody>
      </p:sp>
      <p:sp>
        <p:nvSpPr>
          <p:cNvPr id="4" name="Footer Placeholder 3">
            <a:extLst>
              <a:ext uri="{FF2B5EF4-FFF2-40B4-BE49-F238E27FC236}">
                <a16:creationId xmlns:a16="http://schemas.microsoft.com/office/drawing/2014/main" id="{FAE8573D-AB96-A86F-A584-75F7ECB065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4AB9D8D-C013-E089-CEAE-DAC3B6513E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p>
        </p:txBody>
      </p:sp>
    </p:spTree>
    <p:extLst>
      <p:ext uri="{BB962C8B-B14F-4D97-AF65-F5344CB8AC3E}">
        <p14:creationId xmlns:p14="http://schemas.microsoft.com/office/powerpoint/2010/main" val="3385398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ACB21-33CE-43FB-8C85-45B1432A4E3F}" type="datetimeFigureOut">
              <a:rPr lang="en-US" smtClean="0"/>
              <a:t>7/15/2023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C86E4-60A4-45A3-99B3-4CDCAAABA34C}" type="slidenum">
              <a:rPr lang="en-US" smtClean="0"/>
              <a:t>‹#›</a:t>
            </a:fld>
            <a:endParaRPr lang="en-US"/>
          </a:p>
        </p:txBody>
      </p:sp>
    </p:spTree>
    <p:extLst>
      <p:ext uri="{BB962C8B-B14F-4D97-AF65-F5344CB8AC3E}">
        <p14:creationId xmlns:p14="http://schemas.microsoft.com/office/powerpoint/2010/main" val="142230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Introduction:</a:t>
            </a:r>
          </a:p>
          <a:p>
            <a:pPr marL="171450" indent="-171450" algn="l">
              <a:buFont typeface="Arial" panose="020B0604020202020204" pitchFamily="34" charset="0"/>
              <a:buChar char="•"/>
            </a:pPr>
            <a:r>
              <a:rPr lang="en-US" b="1" i="0" dirty="0">
                <a:solidFill>
                  <a:srgbClr val="000000"/>
                </a:solidFill>
                <a:effectLst/>
                <a:latin typeface="+mn-lt"/>
              </a:rPr>
              <a:t>One big indication of the times is whether honesty has value and merit among the people.</a:t>
            </a:r>
          </a:p>
          <a:p>
            <a:pPr marL="628650" lvl="1" indent="-171450" algn="l">
              <a:buFont typeface="Arial" panose="020B0604020202020204" pitchFamily="34" charset="0"/>
              <a:buChar char="•"/>
            </a:pPr>
            <a:r>
              <a:rPr lang="en-US" b="0" i="0" dirty="0">
                <a:solidFill>
                  <a:srgbClr val="000000"/>
                </a:solidFill>
                <a:effectLst/>
                <a:latin typeface="+mn-lt"/>
              </a:rPr>
              <a:t>Everywhere you look we see a problem with honesty (Among our leaders, and the general population)</a:t>
            </a:r>
          </a:p>
          <a:p>
            <a:pPr marL="628650" lvl="1" indent="-171450" algn="l">
              <a:buFont typeface="Arial" panose="020B0604020202020204" pitchFamily="34" charset="0"/>
              <a:buChar char="•"/>
            </a:pPr>
            <a:r>
              <a:rPr lang="en-US" b="0" i="0" dirty="0">
                <a:solidFill>
                  <a:srgbClr val="000000"/>
                </a:solidFill>
                <a:effectLst/>
                <a:latin typeface="+mn-lt"/>
              </a:rPr>
              <a:t>An indication of digression, while talking a good game about needing to be honest, so many lie for self benefit or convenience</a:t>
            </a:r>
          </a:p>
          <a:p>
            <a:pPr marL="628650" lvl="1" indent="-171450" algn="l">
              <a:buFont typeface="Arial" panose="020B0604020202020204" pitchFamily="34" charset="0"/>
              <a:buChar char="•"/>
            </a:pPr>
            <a:r>
              <a:rPr lang="en-US" b="0" i="0" dirty="0">
                <a:solidFill>
                  <a:srgbClr val="000000"/>
                </a:solidFill>
                <a:effectLst/>
                <a:latin typeface="+mn-lt"/>
              </a:rPr>
              <a:t>This is a problem that can even beset brethren</a:t>
            </a:r>
          </a:p>
          <a:p>
            <a:pPr marL="171450" lvl="0" indent="-171450" algn="l">
              <a:buFont typeface="Arial" panose="020B0604020202020204" pitchFamily="34" charset="0"/>
              <a:buChar char="•"/>
            </a:pPr>
            <a:r>
              <a:rPr lang="en-US" b="1" i="0" dirty="0">
                <a:solidFill>
                  <a:srgbClr val="000000"/>
                </a:solidFill>
                <a:effectLst/>
                <a:latin typeface="+mn-lt"/>
              </a:rPr>
              <a:t>I have recently come across the question, “When was America every good?” The idea is that a good time for one group is a bad time for another.</a:t>
            </a:r>
          </a:p>
          <a:p>
            <a:pPr marL="628650" lvl="1" indent="-171450" algn="l">
              <a:buFont typeface="Arial" panose="020B0604020202020204" pitchFamily="34" charset="0"/>
              <a:buChar char="•"/>
            </a:pPr>
            <a:r>
              <a:rPr lang="en-US" b="0" i="0" dirty="0">
                <a:solidFill>
                  <a:srgbClr val="000000"/>
                </a:solidFill>
                <a:effectLst/>
                <a:latin typeface="+mn-lt"/>
              </a:rPr>
              <a:t>One thing I know, things are better when people can be trusted.  When they have a respect for honesty!</a:t>
            </a:r>
          </a:p>
          <a:p>
            <a:pPr algn="l"/>
            <a:endParaRPr lang="en-US" b="0" i="0" dirty="0">
              <a:solidFill>
                <a:srgbClr val="000000"/>
              </a:solidFill>
              <a:effectLst/>
              <a:latin typeface="+mn-lt"/>
            </a:endParaRPr>
          </a:p>
          <a:p>
            <a:pPr algn="r"/>
            <a:r>
              <a:rPr lang="en-US" b="0" i="0" dirty="0">
                <a:solidFill>
                  <a:srgbClr val="000000"/>
                </a:solidFill>
                <a:effectLst/>
                <a:latin typeface="+mn-lt"/>
              </a:rPr>
              <a:t>(Based in large part on an article found:  Old Fashioned Honesty, Harry Osborne, Watchman Magazine, February, 2002)</a:t>
            </a:r>
          </a:p>
          <a:p>
            <a:endParaRPr lang="en-US" dirty="0"/>
          </a:p>
        </p:txBody>
      </p:sp>
      <p:sp>
        <p:nvSpPr>
          <p:cNvPr id="4" name="Slide Number Placeholder 3"/>
          <p:cNvSpPr>
            <a:spLocks noGrp="1"/>
          </p:cNvSpPr>
          <p:nvPr>
            <p:ph type="sldNum" sz="quarter" idx="5"/>
          </p:nvPr>
        </p:nvSpPr>
        <p:spPr/>
        <p:txBody>
          <a:bodyPr/>
          <a:lstStyle/>
          <a:p>
            <a:fld id="{233C86E4-60A4-45A3-99B3-4CDCAAABA34C}" type="slidenum">
              <a:rPr lang="en-US" smtClean="0"/>
              <a:t>1</a:t>
            </a:fld>
            <a:endParaRPr lang="en-US"/>
          </a:p>
        </p:txBody>
      </p:sp>
    </p:spTree>
    <p:extLst>
      <p:ext uri="{BB962C8B-B14F-4D97-AF65-F5344CB8AC3E}">
        <p14:creationId xmlns:p14="http://schemas.microsoft.com/office/powerpoint/2010/main" val="60741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Some Scriptural examples of </a:t>
            </a:r>
            <a:r>
              <a:rPr lang="en-US" b="1" i="0" dirty="0" err="1">
                <a:solidFill>
                  <a:srgbClr val="000000"/>
                </a:solidFill>
                <a:effectLst/>
                <a:latin typeface="+mn-lt"/>
              </a:rPr>
              <a:t>disonesty</a:t>
            </a:r>
            <a:endParaRPr lang="en-US" b="0" i="0" dirty="0">
              <a:solidFill>
                <a:srgbClr val="000000"/>
              </a:solidFill>
              <a:effectLst/>
              <a:latin typeface="+mn-lt"/>
            </a:endParaRPr>
          </a:p>
          <a:p>
            <a:pPr marL="171450" indent="-171450" algn="l">
              <a:buFont typeface="Arial" panose="020B0604020202020204" pitchFamily="34" charset="0"/>
              <a:buChar char="•"/>
            </a:pPr>
            <a:r>
              <a:rPr lang="en-US" b="0" i="0" dirty="0">
                <a:solidFill>
                  <a:srgbClr val="000000"/>
                </a:solidFill>
                <a:effectLst/>
                <a:latin typeface="+mn-lt"/>
              </a:rPr>
              <a:t>In John 8, there is a clear contrast presented between Jesus who told the truth and the leaders of the Jews who lied. </a:t>
            </a:r>
          </a:p>
          <a:p>
            <a:pPr marL="171450" indent="-171450" algn="l">
              <a:buFont typeface="Arial" panose="020B0604020202020204" pitchFamily="34" charset="0"/>
              <a:buChar char="•"/>
            </a:pPr>
            <a:r>
              <a:rPr lang="en-US" b="1" i="0" dirty="0">
                <a:solidFill>
                  <a:srgbClr val="000000"/>
                </a:solidFill>
                <a:effectLst/>
                <a:latin typeface="+mn-lt"/>
              </a:rPr>
              <a:t>Consider this exchange between Jesus, who told the truth, and the Jewish leaders:</a:t>
            </a:r>
          </a:p>
          <a:p>
            <a:pPr marL="0" indent="0" algn="l">
              <a:buFont typeface="Arial" panose="020B0604020202020204" pitchFamily="34" charset="0"/>
              <a:buNone/>
            </a:pPr>
            <a:r>
              <a:rPr lang="en-US" b="1" i="0" dirty="0">
                <a:solidFill>
                  <a:srgbClr val="000000"/>
                </a:solidFill>
                <a:effectLst/>
                <a:latin typeface="+mn-lt"/>
              </a:rPr>
              <a:t>(John 8:31-33), </a:t>
            </a:r>
            <a:r>
              <a:rPr lang="en-US" b="0" i="1" dirty="0">
                <a:solidFill>
                  <a:srgbClr val="000000"/>
                </a:solidFill>
                <a:effectLst/>
                <a:latin typeface="+mn-lt"/>
              </a:rPr>
              <a:t>“</a:t>
            </a:r>
            <a:r>
              <a:rPr lang="en-US" b="0" i="1" dirty="0"/>
              <a:t>Then Jesus said to those Jews who believed Him, “If you abide in My word, you are My disciples indeed.</a:t>
            </a:r>
            <a:r>
              <a:rPr lang="en-US" b="0" i="1" baseline="30000" dirty="0"/>
              <a:t> 32</a:t>
            </a:r>
            <a:r>
              <a:rPr lang="en-US" b="0" i="1" dirty="0"/>
              <a:t> And you shall know the truth, and the truth shall make you free.” </a:t>
            </a:r>
            <a:r>
              <a:rPr lang="en-US" b="0" i="1" baseline="30000" dirty="0"/>
              <a:t>33</a:t>
            </a:r>
            <a:r>
              <a:rPr lang="en-US" b="0" i="1" dirty="0"/>
              <a:t> They answered Him, “We are Abraham's descendants, and have never been in bondage to anyone. How can You say, ‘You will be made free’?”</a:t>
            </a:r>
            <a:endParaRPr lang="en-US" b="0" i="1" dirty="0">
              <a:solidFill>
                <a:srgbClr val="000000"/>
              </a:solidFill>
              <a:effectLst/>
              <a:latin typeface="+mn-lt"/>
            </a:endParaRPr>
          </a:p>
          <a:p>
            <a:pPr marL="628650" lvl="1" indent="-171450" algn="l">
              <a:buFont typeface="Arial" panose="020B0604020202020204" pitchFamily="34" charset="0"/>
              <a:buChar char="•"/>
            </a:pPr>
            <a:r>
              <a:rPr lang="en-US" b="0" i="0" dirty="0">
                <a:solidFill>
                  <a:srgbClr val="000000"/>
                </a:solidFill>
                <a:effectLst/>
                <a:latin typeface="+mn-lt"/>
              </a:rPr>
              <a:t>In fact, the Jews had been in bondage to both Egypt and Babylon</a:t>
            </a:r>
          </a:p>
          <a:p>
            <a:pPr marL="628650" lvl="1" indent="-171450" algn="l">
              <a:buFont typeface="Arial" panose="020B0604020202020204" pitchFamily="34" charset="0"/>
              <a:buChar char="•"/>
            </a:pPr>
            <a:r>
              <a:rPr lang="en-US" b="0" i="0" dirty="0">
                <a:solidFill>
                  <a:srgbClr val="000000"/>
                </a:solidFill>
                <a:effectLst/>
                <a:latin typeface="+mn-lt"/>
              </a:rPr>
              <a:t>At present they were a subjugated people, ultimately ruled by Rome</a:t>
            </a:r>
          </a:p>
          <a:p>
            <a:pPr marL="628650" lvl="1" indent="-171450" algn="l">
              <a:buFont typeface="Arial" panose="020B0604020202020204" pitchFamily="34" charset="0"/>
              <a:buChar char="•"/>
            </a:pPr>
            <a:r>
              <a:rPr lang="en-US" b="0" i="0" dirty="0">
                <a:solidFill>
                  <a:srgbClr val="000000"/>
                </a:solidFill>
                <a:effectLst/>
                <a:latin typeface="+mn-lt"/>
              </a:rPr>
              <a:t>They lied, in an attempt to bolster their oven importance</a:t>
            </a:r>
          </a:p>
          <a:p>
            <a:pPr marL="171450" lvl="0" indent="-171450" algn="l">
              <a:buFont typeface="Arial" panose="020B0604020202020204" pitchFamily="34" charset="0"/>
              <a:buChar char="•"/>
            </a:pPr>
            <a:r>
              <a:rPr lang="en-US" b="1" i="0" dirty="0">
                <a:solidFill>
                  <a:srgbClr val="000000"/>
                </a:solidFill>
                <a:effectLst/>
                <a:latin typeface="+mn-lt"/>
              </a:rPr>
              <a:t>This is not the only time such lies were told by this group</a:t>
            </a:r>
          </a:p>
          <a:p>
            <a:pPr marL="171450" lvl="0" indent="-171450" algn="l">
              <a:buFont typeface="Arial" panose="020B0604020202020204" pitchFamily="34" charset="0"/>
              <a:buChar char="•"/>
            </a:pPr>
            <a:r>
              <a:rPr lang="en-US" b="1" i="0" dirty="0">
                <a:solidFill>
                  <a:srgbClr val="000000"/>
                </a:solidFill>
                <a:effectLst/>
                <a:latin typeface="+mn-lt"/>
              </a:rPr>
              <a:t>Jewish Lies to Take Advantage of Jesus</a:t>
            </a:r>
          </a:p>
          <a:p>
            <a:pPr marL="0" lvl="0" indent="0" algn="l">
              <a:buFont typeface="Arial" panose="020B0604020202020204" pitchFamily="34" charset="0"/>
              <a:buNone/>
            </a:pPr>
            <a:r>
              <a:rPr lang="en-US" b="1" i="0" dirty="0">
                <a:solidFill>
                  <a:srgbClr val="000000"/>
                </a:solidFill>
                <a:effectLst/>
                <a:latin typeface="+mn-lt"/>
              </a:rPr>
              <a:t>(Matthew 22:15-21) </a:t>
            </a:r>
            <a:r>
              <a:rPr lang="en-US" b="0" i="1" dirty="0">
                <a:solidFill>
                  <a:srgbClr val="000000"/>
                </a:solidFill>
                <a:effectLst/>
                <a:latin typeface="+mn-lt"/>
              </a:rPr>
              <a:t>“</a:t>
            </a:r>
            <a:r>
              <a:rPr lang="en-US" b="0" i="1" u="sng" dirty="0"/>
              <a:t>Then the Pharisees went and plotted how they might entangle Him in His talk</a:t>
            </a:r>
            <a:r>
              <a:rPr lang="en-US" b="0" i="1" dirty="0"/>
              <a:t>.</a:t>
            </a:r>
            <a:r>
              <a:rPr lang="en-US" b="0" i="1" baseline="30000" dirty="0"/>
              <a:t> 16</a:t>
            </a:r>
            <a:r>
              <a:rPr lang="en-US" b="0" i="1" dirty="0"/>
              <a:t> And they sent to Him their disciples with the Herodians, saying, “</a:t>
            </a:r>
            <a:r>
              <a:rPr lang="en-US" b="0" i="1" u="sng" dirty="0"/>
              <a:t>Teacher, we know that You are true</a:t>
            </a:r>
            <a:r>
              <a:rPr lang="en-US" b="0" i="1" dirty="0"/>
              <a:t>, and teach the way of God in truth; nor do You care about anyone, for You do not regard the person of men.</a:t>
            </a:r>
            <a:r>
              <a:rPr lang="en-US" b="0" i="1" baseline="30000" dirty="0"/>
              <a:t> 17</a:t>
            </a:r>
            <a:r>
              <a:rPr lang="en-US" b="0" i="1" dirty="0"/>
              <a:t> Tell us, therefore, what do You think? Is it lawful to pay taxes to Caesar, or not?” </a:t>
            </a:r>
            <a:r>
              <a:rPr lang="en-US" b="0" i="1" baseline="30000" dirty="0"/>
              <a:t>18</a:t>
            </a:r>
            <a:r>
              <a:rPr lang="en-US" b="0" i="1" dirty="0"/>
              <a:t> But Jesus perceived their wickedness, and said, “Why do you test Me, you hypocrites?</a:t>
            </a:r>
            <a:r>
              <a:rPr lang="en-US" b="0" i="1" baseline="30000" dirty="0"/>
              <a:t> 19</a:t>
            </a:r>
            <a:r>
              <a:rPr lang="en-US" b="0" i="1" dirty="0"/>
              <a:t> Show Me the tax money.” So they brought Him a denarius. </a:t>
            </a:r>
            <a:r>
              <a:rPr lang="en-US" b="0" i="1" baseline="30000" dirty="0"/>
              <a:t>20</a:t>
            </a:r>
            <a:r>
              <a:rPr lang="en-US" b="0" i="1" dirty="0"/>
              <a:t> And He said to them, “Whose image and inscription is this?”  </a:t>
            </a:r>
            <a:r>
              <a:rPr lang="en-US" b="0" i="1" baseline="30000" dirty="0"/>
              <a:t>21</a:t>
            </a:r>
            <a:r>
              <a:rPr lang="en-US" b="0" i="1" dirty="0"/>
              <a:t> They said to Him, “Caesar’s.” And He said to them, “Render therefore to Caesar the things that are Caesar's, and to God the things that are God's.”</a:t>
            </a:r>
            <a:endParaRPr lang="en-US" b="0" i="1" dirty="0">
              <a:solidFill>
                <a:srgbClr val="000000"/>
              </a:solidFill>
              <a:effectLst/>
              <a:latin typeface="+mn-lt"/>
            </a:endParaRPr>
          </a:p>
          <a:p>
            <a:pPr marL="171450" lvl="0" indent="-171450" algn="l">
              <a:buFont typeface="Arial" panose="020B0604020202020204" pitchFamily="34" charset="0"/>
              <a:buChar char="•"/>
            </a:pPr>
            <a:r>
              <a:rPr lang="en-US" b="1" i="0" dirty="0">
                <a:solidFill>
                  <a:srgbClr val="000000"/>
                </a:solidFill>
                <a:effectLst/>
                <a:latin typeface="+mn-lt"/>
              </a:rPr>
              <a:t>Jewish Lies to Cover Up the Resurrection</a:t>
            </a:r>
          </a:p>
          <a:p>
            <a:pPr marL="0" lvl="0" indent="0" algn="l">
              <a:buFont typeface="Arial" panose="020B0604020202020204" pitchFamily="34" charset="0"/>
              <a:buNone/>
            </a:pPr>
            <a:r>
              <a:rPr lang="en-US" b="1" i="0" dirty="0">
                <a:solidFill>
                  <a:srgbClr val="000000"/>
                </a:solidFill>
                <a:effectLst/>
                <a:latin typeface="+mn-lt"/>
              </a:rPr>
              <a:t>(Matthew 2:11-15), </a:t>
            </a:r>
            <a:r>
              <a:rPr lang="en-US" b="0" i="1" dirty="0">
                <a:solidFill>
                  <a:srgbClr val="000000"/>
                </a:solidFill>
                <a:effectLst/>
                <a:latin typeface="+mn-lt"/>
              </a:rPr>
              <a:t>“</a:t>
            </a:r>
            <a:r>
              <a:rPr lang="en-US" b="0" i="1" dirty="0"/>
              <a:t>Now while they were going, behold, some of the guard came into the city and reported to the chief priests all the things that had happened.</a:t>
            </a:r>
            <a:r>
              <a:rPr lang="en-US" b="0" i="1" baseline="30000" dirty="0"/>
              <a:t> 12</a:t>
            </a:r>
            <a:r>
              <a:rPr lang="en-US" b="0" i="1" dirty="0"/>
              <a:t> When they had assembled with the elders and consulted together, they gave a large sum of money to the soldiers,</a:t>
            </a:r>
            <a:r>
              <a:rPr lang="en-US" b="0" i="1" baseline="30000" dirty="0"/>
              <a:t> 13</a:t>
            </a:r>
            <a:r>
              <a:rPr lang="en-US" b="0" i="1" dirty="0"/>
              <a:t> saying, </a:t>
            </a:r>
            <a:r>
              <a:rPr lang="en-US" b="0" i="1" u="sng" dirty="0"/>
              <a:t>“Tell them, ‘His disciples came at night and stole Him away while we slept.</a:t>
            </a:r>
            <a:r>
              <a:rPr lang="en-US" b="0" i="1" dirty="0"/>
              <a:t>’</a:t>
            </a:r>
            <a:r>
              <a:rPr lang="en-US" b="0" i="1" baseline="30000" dirty="0"/>
              <a:t> 14</a:t>
            </a:r>
            <a:r>
              <a:rPr lang="en-US" b="0" i="1" dirty="0"/>
              <a:t> And if this comes to the governor's ears, we will appease him and make you secure.”</a:t>
            </a:r>
            <a:r>
              <a:rPr lang="en-US" b="0" i="1" baseline="30000" dirty="0"/>
              <a:t> 15</a:t>
            </a:r>
            <a:r>
              <a:rPr lang="en-US" b="0" i="1" dirty="0"/>
              <a:t> So they took the money and did as they were instructed; and this saying is commonly reported among the Jews until this day.”</a:t>
            </a:r>
            <a:endParaRPr lang="en-US" b="0" i="1"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Jesus’ Summary of the Jewish Pharisees’ character (of course, stereotypical, speaking directly to the group he was addressing)</a:t>
            </a:r>
          </a:p>
          <a:p>
            <a:pPr marL="0" indent="0" algn="l">
              <a:buFont typeface="Arial" panose="020B0604020202020204" pitchFamily="34" charset="0"/>
              <a:buNone/>
            </a:pPr>
            <a:r>
              <a:rPr lang="en-US" b="1" i="0" dirty="0">
                <a:solidFill>
                  <a:srgbClr val="000000"/>
                </a:solidFill>
                <a:effectLst/>
                <a:latin typeface="+mn-lt"/>
              </a:rPr>
              <a:t>(John 8:44), </a:t>
            </a:r>
            <a:r>
              <a:rPr lang="en-US" b="0" i="1" dirty="0">
                <a:solidFill>
                  <a:srgbClr val="000000"/>
                </a:solidFill>
                <a:effectLst/>
                <a:latin typeface="+mn-lt"/>
              </a:rPr>
              <a:t>“</a:t>
            </a:r>
            <a:r>
              <a:rPr lang="en-US" i="1" dirty="0"/>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233C86E4-60A4-45A3-99B3-4CDCAAABA34C}" type="slidenum">
              <a:rPr lang="en-US" smtClean="0"/>
              <a:t>2</a:t>
            </a:fld>
            <a:endParaRPr lang="en-US"/>
          </a:p>
        </p:txBody>
      </p:sp>
    </p:spTree>
    <p:extLst>
      <p:ext uri="{BB962C8B-B14F-4D97-AF65-F5344CB8AC3E}">
        <p14:creationId xmlns:p14="http://schemas.microsoft.com/office/powerpoint/2010/main" val="260658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 Honesty of Jesus</a:t>
            </a:r>
          </a:p>
          <a:p>
            <a:pPr marL="171450" indent="-171450" algn="l">
              <a:buFont typeface="Arial" panose="020B0604020202020204" pitchFamily="34" charset="0"/>
              <a:buChar char="•"/>
            </a:pPr>
            <a:r>
              <a:rPr lang="en-US" b="1" i="0" dirty="0">
                <a:solidFill>
                  <a:srgbClr val="000000"/>
                </a:solidFill>
                <a:effectLst/>
                <a:latin typeface="+mn-lt"/>
              </a:rPr>
              <a:t>Jesus Never Lied</a:t>
            </a:r>
          </a:p>
          <a:p>
            <a:pPr marL="0" indent="0" algn="l">
              <a:buFont typeface="Arial" panose="020B0604020202020204" pitchFamily="34" charset="0"/>
              <a:buNone/>
            </a:pPr>
            <a:r>
              <a:rPr lang="en-US" b="1" i="0" dirty="0">
                <a:solidFill>
                  <a:srgbClr val="000000"/>
                </a:solidFill>
                <a:effectLst/>
                <a:latin typeface="+mn-lt"/>
              </a:rPr>
              <a:t>(John 14:6), </a:t>
            </a:r>
            <a:r>
              <a:rPr lang="en-US" b="0" i="1" dirty="0">
                <a:solidFill>
                  <a:srgbClr val="000000"/>
                </a:solidFill>
                <a:effectLst/>
                <a:latin typeface="+mn-lt"/>
              </a:rPr>
              <a:t>“</a:t>
            </a:r>
            <a:r>
              <a:rPr lang="en-US" b="0" i="1" dirty="0"/>
              <a:t>Jesus said to him, “I am the way, </a:t>
            </a:r>
            <a:r>
              <a:rPr lang="en-US" b="0" i="1" u="sng" dirty="0"/>
              <a:t>the truth</a:t>
            </a:r>
            <a:r>
              <a:rPr lang="en-US" b="0" i="1" dirty="0"/>
              <a:t>, and the life. </a:t>
            </a:r>
            <a:r>
              <a:rPr lang="en-US" b="0" i="1" u="sng" dirty="0"/>
              <a:t>No one comes to the Father except through Me</a:t>
            </a:r>
            <a:r>
              <a:rPr lang="en-US" b="0" i="1" dirty="0"/>
              <a:t>.”</a:t>
            </a:r>
            <a:endParaRPr lang="en-US" b="0" i="1" dirty="0">
              <a:solidFill>
                <a:srgbClr val="000000"/>
              </a:solidFill>
              <a:effectLst/>
              <a:latin typeface="+mn-lt"/>
            </a:endParaRPr>
          </a:p>
          <a:p>
            <a:pPr marL="628650" lvl="1" indent="-171450" algn="l">
              <a:buFont typeface="Arial" panose="020B0604020202020204" pitchFamily="34" charset="0"/>
              <a:buChar char="•"/>
            </a:pPr>
            <a:r>
              <a:rPr lang="en-US" dirty="0"/>
              <a:t>His predictions and promises always come true</a:t>
            </a:r>
          </a:p>
          <a:p>
            <a:pPr marL="0" indent="0" algn="l">
              <a:buFont typeface="Arial" panose="020B0604020202020204" pitchFamily="34" charset="0"/>
              <a:buNone/>
            </a:pPr>
            <a:r>
              <a:rPr lang="en-US" b="1" dirty="0"/>
              <a:t>(Matthew 26:20-21), </a:t>
            </a:r>
            <a:r>
              <a:rPr lang="en-US" i="1" dirty="0"/>
              <a:t>“When evening had come, He sat down with the twelve.</a:t>
            </a:r>
            <a:r>
              <a:rPr lang="en-US" i="1" baseline="30000" dirty="0"/>
              <a:t> 21</a:t>
            </a:r>
            <a:r>
              <a:rPr lang="en-US" i="1" dirty="0"/>
              <a:t> Now as they were eating, He said, “</a:t>
            </a:r>
            <a:r>
              <a:rPr lang="en-US" i="1" u="sng" dirty="0"/>
              <a:t>Assuredly, I say to you, one of you will betray Me</a:t>
            </a:r>
            <a:r>
              <a:rPr lang="en-US" i="1" dirty="0"/>
              <a:t>.”</a:t>
            </a:r>
          </a:p>
          <a:p>
            <a:pPr marL="0" indent="0" algn="l">
              <a:buFont typeface="Arial" panose="020B0604020202020204" pitchFamily="34" charset="0"/>
              <a:buNone/>
            </a:pPr>
            <a:r>
              <a:rPr lang="en-US" b="1" i="0" dirty="0"/>
              <a:t>(Matthew 26:34), </a:t>
            </a:r>
            <a:r>
              <a:rPr lang="en-US" i="1" dirty="0"/>
              <a:t>“ Jesus said to him, “</a:t>
            </a:r>
            <a:r>
              <a:rPr lang="en-US" i="1" u="sng" dirty="0"/>
              <a:t>Assuredly, I say to you that this night, before the rooster crows, you will deny Me three times</a:t>
            </a:r>
            <a:r>
              <a:rPr lang="en-US" i="1" dirty="0"/>
              <a:t>.”</a:t>
            </a:r>
          </a:p>
          <a:p>
            <a:pPr marL="628650" lvl="1" indent="-171450" algn="l">
              <a:buFont typeface="Arial" panose="020B0604020202020204" pitchFamily="34" charset="0"/>
              <a:buChar char="•"/>
            </a:pPr>
            <a:r>
              <a:rPr lang="en-US" dirty="0"/>
              <a:t>He used the word “assuredly concerning his second coming, the acceptance of the faithful, and the reward of His disciples</a:t>
            </a:r>
          </a:p>
          <a:p>
            <a:pPr marL="171450" indent="-171450" algn="l">
              <a:buFont typeface="Arial" panose="020B0604020202020204" pitchFamily="34" charset="0"/>
              <a:buChar char="•"/>
            </a:pPr>
            <a:r>
              <a:rPr lang="en-US" b="1" i="0" dirty="0">
                <a:solidFill>
                  <a:srgbClr val="000000"/>
                </a:solidFill>
                <a:effectLst/>
                <a:latin typeface="+mn-lt"/>
              </a:rPr>
              <a:t>His Truth has been Born Out</a:t>
            </a:r>
          </a:p>
          <a:p>
            <a:pPr marL="0" indent="0" algn="l">
              <a:buFont typeface="Arial" panose="020B0604020202020204" pitchFamily="34" charset="0"/>
              <a:buNone/>
            </a:pPr>
            <a:r>
              <a:rPr lang="en-US" b="1" i="0" dirty="0"/>
              <a:t>(Philippians 2:9-11), </a:t>
            </a:r>
            <a:r>
              <a:rPr lang="en-US" i="1" dirty="0"/>
              <a:t>“Therefore </a:t>
            </a:r>
            <a:r>
              <a:rPr lang="en-US" i="1" u="sng" dirty="0"/>
              <a:t>God also has highly exalted Him</a:t>
            </a:r>
            <a:r>
              <a:rPr lang="en-US" i="1" dirty="0"/>
              <a:t> and given Him the name which is above every name,</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p>
          <a:p>
            <a:pPr marL="0" indent="0" algn="l">
              <a:buFont typeface="Arial" panose="020B0604020202020204" pitchFamily="34" charset="0"/>
              <a:buNone/>
            </a:pPr>
            <a:r>
              <a:rPr lang="en-US" b="1" i="0" dirty="0">
                <a:solidFill>
                  <a:srgbClr val="000000"/>
                </a:solidFill>
                <a:effectLst/>
                <a:latin typeface="+mn-lt"/>
              </a:rPr>
              <a:t>(Mark 9:1), </a:t>
            </a:r>
            <a:r>
              <a:rPr lang="en-US" b="1" i="1" dirty="0">
                <a:solidFill>
                  <a:srgbClr val="000000"/>
                </a:solidFill>
                <a:effectLst/>
                <a:latin typeface="+mn-lt"/>
              </a:rPr>
              <a:t>“</a:t>
            </a:r>
            <a:r>
              <a:rPr lang="en-US" i="1" dirty="0"/>
              <a:t>And He said to them, “</a:t>
            </a:r>
            <a:r>
              <a:rPr lang="en-US" i="1" u="sng" dirty="0"/>
              <a:t>Assuredly, I say to you that there are some standing here who will not taste death till they see the kingdom of God present with power</a:t>
            </a:r>
            <a:r>
              <a:rPr lang="en-US" i="1" dirty="0"/>
              <a:t>.”</a:t>
            </a:r>
          </a:p>
          <a:p>
            <a:pPr marL="0" indent="0" algn="l">
              <a:buFont typeface="Arial" panose="020B0604020202020204" pitchFamily="34" charset="0"/>
              <a:buNone/>
            </a:pPr>
            <a:r>
              <a:rPr lang="en-US" b="1" i="1" dirty="0">
                <a:solidFill>
                  <a:srgbClr val="000000"/>
                </a:solidFill>
                <a:effectLst/>
                <a:latin typeface="+mn-lt"/>
              </a:rPr>
              <a:t>(cf. Colossians 1:13), “H</a:t>
            </a:r>
            <a:r>
              <a:rPr lang="en-US" i="1" dirty="0"/>
              <a:t>e has delivered us from the power of darkness </a:t>
            </a:r>
            <a:r>
              <a:rPr lang="en-US" i="1" u="sng" dirty="0"/>
              <a:t>and conveyed us into the kingdom of the Son of His love.”</a:t>
            </a:r>
            <a:endParaRPr lang="en-US" b="1" i="1" u="sng"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He Serves as Our Example</a:t>
            </a:r>
          </a:p>
          <a:p>
            <a:pPr marL="0" indent="0" algn="l">
              <a:buFont typeface="Arial" panose="020B0604020202020204" pitchFamily="34" charset="0"/>
              <a:buNone/>
            </a:pPr>
            <a:r>
              <a:rPr lang="en-US" b="1" dirty="0"/>
              <a:t>(1 Peter 2:20-22), </a:t>
            </a:r>
            <a:r>
              <a:rPr lang="en-US" dirty="0"/>
              <a:t>“But when you do good and suffer, if you take it patiently, this is commendable before God.</a:t>
            </a:r>
            <a:r>
              <a:rPr lang="en-US" baseline="30000" dirty="0"/>
              <a:t> 21</a:t>
            </a:r>
            <a:r>
              <a:rPr lang="en-US" dirty="0"/>
              <a:t> For </a:t>
            </a:r>
            <a:r>
              <a:rPr lang="en-US" i="1" dirty="0"/>
              <a:t>to this you were called, because Christ also suffered for us, leaving us an example, that you should follow His steps: </a:t>
            </a:r>
            <a:r>
              <a:rPr lang="en-US" i="1" baseline="30000" dirty="0"/>
              <a:t>22</a:t>
            </a:r>
            <a:r>
              <a:rPr lang="en-US" i="1" dirty="0"/>
              <a:t> “Who committed no sin, Nor was deceit found in His mouth”</a:t>
            </a:r>
            <a:endParaRPr lang="en-US" b="1"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C86E4-60A4-45A3-99B3-4CDCAAABA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88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000000"/>
                </a:solidFill>
                <a:effectLst/>
                <a:latin typeface="+mn-lt"/>
              </a:rPr>
              <a:t>Applications for Us!</a:t>
            </a:r>
            <a:endParaRPr lang="en-US" b="1" i="0" dirty="0">
              <a:solidFill>
                <a:srgbClr val="000000"/>
              </a:solidFill>
              <a:effectLst/>
              <a:latin typeface="+mn-lt"/>
            </a:endParaRPr>
          </a:p>
          <a:p>
            <a:pPr marL="171450" indent="-171450" algn="l">
              <a:buFont typeface="Arial" panose="020B0604020202020204" pitchFamily="34" charset="0"/>
              <a:buChar char="•"/>
            </a:pPr>
            <a:r>
              <a:rPr lang="en-US" b="0" i="0">
                <a:solidFill>
                  <a:srgbClr val="000000"/>
                </a:solidFill>
                <a:effectLst/>
                <a:latin typeface="+mn-lt"/>
              </a:rPr>
              <a:t>It </a:t>
            </a:r>
            <a:r>
              <a:rPr lang="en-US" b="0" i="0" dirty="0">
                <a:solidFill>
                  <a:srgbClr val="000000"/>
                </a:solidFill>
                <a:effectLst/>
                <a:latin typeface="+mn-lt"/>
              </a:rPr>
              <a:t>is folly to act in dishonest ways</a:t>
            </a:r>
          </a:p>
          <a:p>
            <a:pPr marL="0" indent="0" algn="l">
              <a:buFont typeface="Arial" panose="020B0604020202020204" pitchFamily="34" charset="0"/>
              <a:buNone/>
            </a:pPr>
            <a:r>
              <a:rPr lang="en-US" b="1" i="0" dirty="0">
                <a:solidFill>
                  <a:srgbClr val="000000"/>
                </a:solidFill>
                <a:effectLst/>
                <a:latin typeface="+mn-lt"/>
              </a:rPr>
              <a:t>(Proverbs 12:15-21), </a:t>
            </a:r>
            <a:r>
              <a:rPr lang="en-US" b="0" i="1" dirty="0">
                <a:solidFill>
                  <a:srgbClr val="000000"/>
                </a:solidFill>
                <a:effectLst/>
                <a:latin typeface="+mn-lt"/>
              </a:rPr>
              <a:t>“T</a:t>
            </a:r>
            <a:r>
              <a:rPr lang="en-US" i="1" dirty="0"/>
              <a:t>he way of a fool is right in his own eyes, But he who heeds counsel is wise. </a:t>
            </a:r>
            <a:r>
              <a:rPr lang="en-US" i="1" baseline="30000" dirty="0"/>
              <a:t>16</a:t>
            </a:r>
            <a:r>
              <a:rPr lang="en-US" i="1" dirty="0"/>
              <a:t> A fool's wrath is known at once, But a prudent man covers shame. </a:t>
            </a:r>
            <a:r>
              <a:rPr lang="en-US" i="1" baseline="30000" dirty="0"/>
              <a:t>17</a:t>
            </a:r>
            <a:r>
              <a:rPr lang="en-US" i="1" dirty="0"/>
              <a:t> He who speaks </a:t>
            </a:r>
            <a:r>
              <a:rPr lang="en-US" i="1" u="sng" dirty="0"/>
              <a:t>truth</a:t>
            </a:r>
            <a:r>
              <a:rPr lang="en-US" i="1" dirty="0"/>
              <a:t> declares righteousness, But a false witness, deceit. </a:t>
            </a:r>
            <a:r>
              <a:rPr lang="en-US" i="1" baseline="30000" dirty="0"/>
              <a:t>18</a:t>
            </a:r>
            <a:r>
              <a:rPr lang="en-US" i="1" dirty="0"/>
              <a:t> There is one who speaks like the piercings of a sword, But the tongue of the wise promotes health. </a:t>
            </a:r>
            <a:r>
              <a:rPr lang="en-US" i="1" baseline="30000" dirty="0"/>
              <a:t>19</a:t>
            </a:r>
            <a:r>
              <a:rPr lang="en-US" i="1" dirty="0"/>
              <a:t> The </a:t>
            </a:r>
            <a:r>
              <a:rPr lang="en-US" i="1" u="sng" dirty="0"/>
              <a:t>truthful lip </a:t>
            </a:r>
            <a:r>
              <a:rPr lang="en-US" i="1" dirty="0"/>
              <a:t>shall be established forever, </a:t>
            </a:r>
            <a:r>
              <a:rPr lang="en-US" i="1" u="sng" dirty="0"/>
              <a:t>But a lying tongue is but for a moment</a:t>
            </a:r>
            <a:r>
              <a:rPr lang="en-US" i="1" dirty="0"/>
              <a:t>. </a:t>
            </a:r>
            <a:r>
              <a:rPr lang="en-US" i="1" baseline="30000" dirty="0"/>
              <a:t>20</a:t>
            </a:r>
            <a:r>
              <a:rPr lang="en-US" i="1" dirty="0"/>
              <a:t> </a:t>
            </a:r>
            <a:r>
              <a:rPr lang="en-US" i="1" u="sng" dirty="0"/>
              <a:t>Deceit</a:t>
            </a:r>
            <a:r>
              <a:rPr lang="en-US" i="1" dirty="0"/>
              <a:t> is in the heart of those who devise evil, But counselors of peace have joy. </a:t>
            </a:r>
            <a:r>
              <a:rPr lang="en-US" i="1" baseline="30000" dirty="0"/>
              <a:t>21</a:t>
            </a:r>
            <a:r>
              <a:rPr lang="en-US" i="1" dirty="0"/>
              <a:t> No grave trouble will overtake the righteous, </a:t>
            </a:r>
            <a:r>
              <a:rPr lang="en-US" i="1" u="sng" dirty="0"/>
              <a:t>but the wicked shall be filled with evil</a:t>
            </a:r>
            <a:r>
              <a:rPr lang="en-US" i="1" dirty="0"/>
              <a:t>.”</a:t>
            </a:r>
          </a:p>
          <a:p>
            <a:pPr marL="628650" lvl="1" indent="-171450" algn="l">
              <a:buFont typeface="Arial" panose="020B0604020202020204" pitchFamily="34" charset="0"/>
              <a:buChar char="•"/>
            </a:pPr>
            <a:r>
              <a:rPr lang="en-US" b="0" i="0" dirty="0">
                <a:solidFill>
                  <a:srgbClr val="000000"/>
                </a:solidFill>
                <a:effectLst/>
                <a:latin typeface="+mn-lt"/>
              </a:rPr>
              <a:t>Lying and deceit may be successful for a little while in helping one gain a desired place, but it will not help in the long run. The end of a liar is shame and disgrace, not success.</a:t>
            </a:r>
          </a:p>
          <a:p>
            <a:pPr marL="171450" lvl="0" indent="-171450" algn="l">
              <a:buFont typeface="Arial" panose="020B0604020202020204" pitchFamily="34" charset="0"/>
              <a:buChar char="•"/>
            </a:pPr>
            <a:r>
              <a:rPr lang="en-US" b="1" i="0" dirty="0">
                <a:solidFill>
                  <a:srgbClr val="000000"/>
                </a:solidFill>
                <a:effectLst/>
                <a:latin typeface="+mn-lt"/>
              </a:rPr>
              <a:t>God Requires Honesty, thus We are Commanded to Tell the Truth</a:t>
            </a:r>
          </a:p>
          <a:p>
            <a:pPr marL="0" lvl="0" indent="0" algn="l">
              <a:buFont typeface="Arial" panose="020B0604020202020204" pitchFamily="34" charset="0"/>
              <a:buNone/>
            </a:pPr>
            <a:r>
              <a:rPr lang="en-US" b="1" i="0" dirty="0">
                <a:solidFill>
                  <a:srgbClr val="000000"/>
                </a:solidFill>
                <a:effectLst/>
                <a:latin typeface="+mn-lt"/>
              </a:rPr>
              <a:t>(Ephesians 4:25), </a:t>
            </a:r>
            <a:r>
              <a:rPr lang="en-US" b="0" i="1" dirty="0">
                <a:solidFill>
                  <a:srgbClr val="000000"/>
                </a:solidFill>
                <a:effectLst/>
                <a:latin typeface="+mn-lt"/>
              </a:rPr>
              <a:t>“</a:t>
            </a:r>
            <a:r>
              <a:rPr lang="en-US" i="1" dirty="0"/>
              <a:t>Therefore, putting away lying, “Let each one of you speak truth with his neighbor,” for we are members of one another.”</a:t>
            </a:r>
          </a:p>
          <a:p>
            <a:pPr marL="0" lvl="0" indent="0" algn="l">
              <a:buFont typeface="Arial" panose="020B0604020202020204" pitchFamily="34" charset="0"/>
              <a:buNone/>
            </a:pPr>
            <a:r>
              <a:rPr lang="en-US" b="1" i="0" dirty="0">
                <a:solidFill>
                  <a:srgbClr val="000000"/>
                </a:solidFill>
                <a:effectLst/>
                <a:latin typeface="+mn-lt"/>
              </a:rPr>
              <a:t>(Colossians 3:9-10), </a:t>
            </a:r>
            <a:r>
              <a:rPr lang="en-US" b="0" i="1" dirty="0">
                <a:solidFill>
                  <a:srgbClr val="000000"/>
                </a:solidFill>
                <a:effectLst/>
                <a:latin typeface="+mn-lt"/>
              </a:rPr>
              <a:t>“</a:t>
            </a:r>
            <a:r>
              <a:rPr lang="en-US" i="1" dirty="0"/>
              <a:t>Do not lie to one another, since you have put off the old man with his deeds,</a:t>
            </a:r>
            <a:r>
              <a:rPr lang="en-US" i="1" baseline="30000" dirty="0"/>
              <a:t> 10</a:t>
            </a:r>
            <a:r>
              <a:rPr lang="en-US" i="1" dirty="0"/>
              <a:t> and have put on the new man who is renewed in knowledge according to the image of Him who created him.”</a:t>
            </a:r>
          </a:p>
          <a:p>
            <a:pPr marL="171450" lvl="0" indent="-171450" algn="l">
              <a:buFont typeface="Arial" panose="020B0604020202020204" pitchFamily="34" charset="0"/>
              <a:buChar char="•"/>
            </a:pPr>
            <a:r>
              <a:rPr lang="en-US" b="1" i="0" dirty="0">
                <a:solidFill>
                  <a:srgbClr val="000000"/>
                </a:solidFill>
                <a:effectLst/>
                <a:latin typeface="+mn-lt"/>
              </a:rPr>
              <a:t>The End of Deception is Ruin! (eternal death)</a:t>
            </a:r>
          </a:p>
          <a:p>
            <a:pPr algn="l"/>
            <a:r>
              <a:rPr lang="en-US" b="1" i="0" dirty="0">
                <a:solidFill>
                  <a:srgbClr val="000000"/>
                </a:solidFill>
                <a:effectLst/>
                <a:latin typeface="+mn-lt"/>
              </a:rPr>
              <a:t>(Acts 5:1-11), </a:t>
            </a:r>
            <a:r>
              <a:rPr lang="en-US" b="0" i="0" dirty="0">
                <a:solidFill>
                  <a:srgbClr val="000000"/>
                </a:solidFill>
                <a:effectLst/>
                <a:latin typeface="+mn-lt"/>
              </a:rPr>
              <a:t>“</a:t>
            </a:r>
            <a:r>
              <a:rPr lang="en-US" dirty="0"/>
              <a:t>But a certain man named Ananias, with Sapphira his wife, sold a possession.</a:t>
            </a:r>
            <a:r>
              <a:rPr lang="en-US" baseline="30000" dirty="0"/>
              <a:t> 2</a:t>
            </a:r>
            <a:r>
              <a:rPr lang="en-US" dirty="0"/>
              <a:t> And he kept back part of the proceeds, his wife also being aware of it, and brought a certain part and laid it at the apostles’ feet.</a:t>
            </a:r>
            <a:r>
              <a:rPr lang="en-US" baseline="30000" dirty="0"/>
              <a:t> 3</a:t>
            </a:r>
            <a:r>
              <a:rPr lang="en-US" dirty="0"/>
              <a:t> But Peter said, “Ananias, why has Satan filled your heart to lie to the Holy Spirit and keep back part of the price of the land for yourself?</a:t>
            </a:r>
            <a:r>
              <a:rPr lang="en-US" baseline="30000" dirty="0"/>
              <a:t> 4</a:t>
            </a:r>
            <a:r>
              <a:rPr lang="en-US" dirty="0"/>
              <a:t> While it remained, was it not your own? And after it was sold, was it not in your own control? Why have you conceived this thing in your heart? You have not lied to men but to God.” </a:t>
            </a:r>
            <a:r>
              <a:rPr lang="en-US" baseline="30000" dirty="0"/>
              <a:t>5</a:t>
            </a:r>
            <a:r>
              <a:rPr lang="en-US" dirty="0"/>
              <a:t> Then Ananias, hearing these words, fell down and breathed his last. So great fear came upon all those who heard these things.</a:t>
            </a:r>
            <a:r>
              <a:rPr lang="en-US" baseline="30000" dirty="0"/>
              <a:t> 6</a:t>
            </a:r>
            <a:r>
              <a:rPr lang="en-US" dirty="0"/>
              <a:t> And the young men arose and wrapped him up, carried him out, and buried him. </a:t>
            </a:r>
            <a:r>
              <a:rPr lang="en-US" baseline="30000" dirty="0"/>
              <a:t>7</a:t>
            </a:r>
            <a:r>
              <a:rPr lang="en-US" dirty="0"/>
              <a:t> Now it was about three hours later when his wife came in, not knowing what had happened.</a:t>
            </a:r>
            <a:r>
              <a:rPr lang="en-US" baseline="30000" dirty="0"/>
              <a:t> 8</a:t>
            </a:r>
            <a:r>
              <a:rPr lang="en-US" dirty="0"/>
              <a:t> And Peter answered her, “Tell me whether you sold the land for so much?” She said, “Yes, for so much.” </a:t>
            </a:r>
            <a:r>
              <a:rPr lang="en-US" baseline="30000" dirty="0"/>
              <a:t>9</a:t>
            </a:r>
            <a:r>
              <a:rPr lang="en-US" dirty="0"/>
              <a:t> Then Peter said to her, “How is it that you have agreed together to test the Spirit of the Lord? Look, the feet of those who have buried your husband are at the door, and they will carry you out.”</a:t>
            </a:r>
            <a:r>
              <a:rPr lang="en-US" baseline="30000" dirty="0"/>
              <a:t> 10</a:t>
            </a:r>
            <a:r>
              <a:rPr lang="en-US" dirty="0"/>
              <a:t> Then immediately she fell down at his feet and breathed her last. And the young men came in and found her dead, and carrying her out, buried her by her husband.</a:t>
            </a:r>
            <a:r>
              <a:rPr lang="en-US" baseline="30000" dirty="0"/>
              <a:t> 11</a:t>
            </a:r>
            <a:r>
              <a:rPr lang="en-US" dirty="0"/>
              <a:t> So great fear came upon all the church and upon all who heard these things.”</a:t>
            </a:r>
          </a:p>
          <a:p>
            <a:pPr marL="628650" lvl="1" indent="-171450" algn="l">
              <a:buFont typeface="Arial" panose="020B0604020202020204" pitchFamily="34" charset="0"/>
              <a:buChar char="•"/>
            </a:pPr>
            <a:r>
              <a:rPr lang="en-US" b="0" i="0" dirty="0">
                <a:solidFill>
                  <a:srgbClr val="000000"/>
                </a:solidFill>
                <a:effectLst/>
                <a:latin typeface="+mn-lt"/>
              </a:rPr>
              <a:t>God Hates Lying (Always has, always will)</a:t>
            </a:r>
          </a:p>
          <a:p>
            <a:pPr marL="0" lvl="0" indent="0" algn="l">
              <a:buFont typeface="Arial" panose="020B0604020202020204" pitchFamily="34" charset="0"/>
              <a:buNone/>
            </a:pPr>
            <a:r>
              <a:rPr lang="en-US" b="1" i="0" dirty="0">
                <a:solidFill>
                  <a:srgbClr val="000000"/>
                </a:solidFill>
                <a:effectLst/>
                <a:latin typeface="+mn-lt"/>
              </a:rPr>
              <a:t>(Proverbs 6:16-19), </a:t>
            </a:r>
            <a:r>
              <a:rPr lang="en-US" b="0" i="1" dirty="0">
                <a:solidFill>
                  <a:srgbClr val="000000"/>
                </a:solidFill>
                <a:effectLst/>
                <a:latin typeface="+mn-lt"/>
              </a:rPr>
              <a:t>“</a:t>
            </a:r>
            <a:r>
              <a:rPr lang="en-US" i="1" dirty="0"/>
              <a:t>These six things the Lord hates, Yes, seven are an abomination to Him: </a:t>
            </a:r>
            <a:r>
              <a:rPr lang="en-US" i="1" baseline="30000" dirty="0"/>
              <a:t>17</a:t>
            </a:r>
            <a:r>
              <a:rPr lang="en-US" i="1" dirty="0"/>
              <a:t> A proud look, A lying tongue, Hands that shed innocent blood, </a:t>
            </a:r>
            <a:r>
              <a:rPr lang="en-US" i="1" baseline="30000" dirty="0"/>
              <a:t>18</a:t>
            </a:r>
            <a:r>
              <a:rPr lang="en-US" i="1" dirty="0"/>
              <a:t> A heart that devises wicked plans, Feet that are swift in running to evil, </a:t>
            </a:r>
            <a:r>
              <a:rPr lang="en-US" i="1" baseline="30000" dirty="0"/>
              <a:t>19</a:t>
            </a:r>
            <a:r>
              <a:rPr lang="en-US" i="1" dirty="0"/>
              <a:t> A false witness who speaks lies, And one who sows discord among brethren.”</a:t>
            </a:r>
            <a:endParaRPr lang="en-US" b="0" i="1" dirty="0">
              <a:solidFill>
                <a:srgbClr val="000000"/>
              </a:solidFill>
              <a:effectLst/>
              <a:latin typeface="+mn-lt"/>
            </a:endParaRPr>
          </a:p>
          <a:p>
            <a:pPr marL="628650" lvl="1" indent="-171450" algn="l">
              <a:buFont typeface="Arial" panose="020B0604020202020204" pitchFamily="34" charset="0"/>
              <a:buChar char="•"/>
            </a:pPr>
            <a:r>
              <a:rPr lang="en-US" b="0" i="0" dirty="0">
                <a:solidFill>
                  <a:srgbClr val="000000"/>
                </a:solidFill>
                <a:effectLst/>
                <a:latin typeface="+mn-lt"/>
              </a:rPr>
              <a:t>Lying will lead to the lake of fire.</a:t>
            </a:r>
          </a:p>
          <a:p>
            <a:pPr marL="0" lvl="0" indent="0" algn="l">
              <a:buFont typeface="Arial" panose="020B0604020202020204" pitchFamily="34" charset="0"/>
              <a:buNone/>
            </a:pPr>
            <a:r>
              <a:rPr lang="en-US" b="1" i="0" dirty="0">
                <a:solidFill>
                  <a:srgbClr val="000000"/>
                </a:solidFill>
                <a:effectLst/>
                <a:latin typeface="+mn-lt"/>
              </a:rPr>
              <a:t>(Revelation 21:7-8), </a:t>
            </a:r>
            <a:r>
              <a:rPr lang="en-US" b="0" i="1" dirty="0">
                <a:solidFill>
                  <a:srgbClr val="000000"/>
                </a:solidFill>
                <a:effectLst/>
                <a:latin typeface="+mn-lt"/>
              </a:rPr>
              <a:t>“</a:t>
            </a:r>
            <a:r>
              <a:rPr lang="en-US" i="1" dirty="0"/>
              <a:t>He who overcomes shall inherit all things, and I will be his God and he shall be My son.</a:t>
            </a:r>
            <a:r>
              <a:rPr lang="en-US" i="1" baseline="30000" dirty="0"/>
              <a:t> 8</a:t>
            </a:r>
            <a:r>
              <a:rPr lang="en-US" i="1" dirty="0"/>
              <a:t> But the cowardly, unbelieving, abominable, murderers, sexually immoral, sorcerers, idolaters, </a:t>
            </a:r>
            <a:r>
              <a:rPr lang="en-US" i="1" u="sng" dirty="0"/>
              <a:t>and all liars </a:t>
            </a:r>
            <a:r>
              <a:rPr lang="en-US" i="1" dirty="0"/>
              <a:t>shall have their part in the lake which burns with fire and brimstone, which is the second death.”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C86E4-60A4-45A3-99B3-4CDCAAABA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92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Conclusion:</a:t>
            </a:r>
          </a:p>
          <a:p>
            <a:pPr marL="171450" indent="-171450" algn="l">
              <a:buFont typeface="Arial" panose="020B0604020202020204" pitchFamily="34" charset="0"/>
              <a:buChar char="•"/>
            </a:pPr>
            <a:r>
              <a:rPr lang="en-US" b="1" i="0" dirty="0">
                <a:solidFill>
                  <a:srgbClr val="000000"/>
                </a:solidFill>
                <a:effectLst/>
                <a:latin typeface="+mn-lt"/>
              </a:rPr>
              <a:t>As Christians, we are to be lights to a world in darkness</a:t>
            </a:r>
          </a:p>
          <a:p>
            <a:pPr marL="0" indent="0" algn="l">
              <a:buFont typeface="Arial" panose="020B0604020202020204" pitchFamily="34" charset="0"/>
              <a:buNone/>
            </a:pPr>
            <a:r>
              <a:rPr lang="en-US" b="1" i="0" dirty="0">
                <a:solidFill>
                  <a:srgbClr val="000000"/>
                </a:solidFill>
                <a:effectLst/>
                <a:latin typeface="+mn-lt"/>
              </a:rPr>
              <a:t>(Matthew 5:14-16), </a:t>
            </a:r>
            <a:r>
              <a:rPr lang="en-US" b="0" i="1" dirty="0">
                <a:solidFill>
                  <a:srgbClr val="000000"/>
                </a:solidFill>
                <a:effectLst/>
                <a:latin typeface="+mn-lt"/>
              </a:rPr>
              <a:t>“</a:t>
            </a:r>
            <a:r>
              <a:rPr lang="en-US" i="1" dirty="0"/>
              <a:t>You are the light of the world. A city that is set on a hill cannot be hidden.</a:t>
            </a:r>
            <a:r>
              <a:rPr lang="en-US" i="1" baseline="30000" dirty="0"/>
              <a:t> 15</a:t>
            </a:r>
            <a:r>
              <a:rPr lang="en-US" i="1" dirty="0"/>
              <a:t> Nor do they light a lamp and put it under a basket, but on a lampstand, and it gives light to all who are in the house.</a:t>
            </a:r>
            <a:r>
              <a:rPr lang="en-US" i="1" baseline="30000" dirty="0"/>
              <a:t> 16</a:t>
            </a:r>
            <a:r>
              <a:rPr lang="en-US" i="1" dirty="0"/>
              <a:t> Let your light so shine before men, that they may see your good works and glorify your Father in heaven.”</a:t>
            </a:r>
            <a:endParaRPr lang="en-US" b="0" i="1" dirty="0">
              <a:solidFill>
                <a:srgbClr val="000000"/>
              </a:solidFill>
              <a:effectLst/>
              <a:latin typeface="+mn-lt"/>
            </a:endParaRPr>
          </a:p>
          <a:p>
            <a:pPr marL="628650" lvl="1" indent="-171450" algn="l">
              <a:buFont typeface="Arial" panose="020B0604020202020204" pitchFamily="34" charset="0"/>
              <a:buChar char="•"/>
            </a:pPr>
            <a:r>
              <a:rPr lang="en-US" b="0" i="0" dirty="0">
                <a:solidFill>
                  <a:srgbClr val="000000"/>
                </a:solidFill>
                <a:effectLst/>
                <a:latin typeface="+mn-lt"/>
              </a:rPr>
              <a:t>Surely that obligation includes the responsibility to exemplify the virtue of honesty in all of our conduct. </a:t>
            </a:r>
          </a:p>
          <a:p>
            <a:pPr marL="628650" lvl="1" indent="-171450" algn="l">
              <a:buFont typeface="Arial" panose="020B0604020202020204" pitchFamily="34" charset="0"/>
              <a:buChar char="•"/>
            </a:pPr>
            <a:r>
              <a:rPr lang="en-US" b="0" i="0" dirty="0">
                <a:solidFill>
                  <a:srgbClr val="000000"/>
                </a:solidFill>
                <a:effectLst/>
                <a:latin typeface="+mn-lt"/>
              </a:rPr>
              <a:t>Let us commit ourselves to speaking only that which is true.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C86E4-60A4-45A3-99B3-4CDCAAABA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76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7879-386C-BD0C-0887-8A2B60E67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4BB178-C31F-A476-0A10-33BF4125D6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3659F5-A643-10DF-3AC7-7DB1AD289BDE}"/>
              </a:ext>
            </a:extLst>
          </p:cNvPr>
          <p:cNvSpPr>
            <a:spLocks noGrp="1"/>
          </p:cNvSpPr>
          <p:nvPr>
            <p:ph type="dt" sz="half" idx="10"/>
          </p:nvPr>
        </p:nvSpPr>
        <p:spPr/>
        <p:txBody>
          <a:bodyPr/>
          <a:lstStyle/>
          <a:p>
            <a:fld id="{D57249B6-3B95-4F83-A898-EF123A85B9E0}" type="datetimeFigureOut">
              <a:rPr lang="en-US" smtClean="0"/>
              <a:t>7/15/2023</a:t>
            </a:fld>
            <a:endParaRPr lang="en-US"/>
          </a:p>
        </p:txBody>
      </p:sp>
      <p:sp>
        <p:nvSpPr>
          <p:cNvPr id="5" name="Footer Placeholder 4">
            <a:extLst>
              <a:ext uri="{FF2B5EF4-FFF2-40B4-BE49-F238E27FC236}">
                <a16:creationId xmlns:a16="http://schemas.microsoft.com/office/drawing/2014/main" id="{2E757B74-BAF5-8F3B-0878-A3EE032DD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F92E4-CA39-4DBA-CB7B-82B12F17F149}"/>
              </a:ext>
            </a:extLst>
          </p:cNvPr>
          <p:cNvSpPr>
            <a:spLocks noGrp="1"/>
          </p:cNvSpPr>
          <p:nvPr>
            <p:ph type="sldNum" sz="quarter" idx="12"/>
          </p:nvPr>
        </p:nvSpPr>
        <p:spPr/>
        <p:txBody>
          <a:bodyPr/>
          <a:lstStyle/>
          <a:p>
            <a:fld id="{01F0875F-03A6-4648-80DA-F196A87BC371}" type="slidenum">
              <a:rPr lang="en-US" smtClean="0"/>
              <a:t>‹#›</a:t>
            </a:fld>
            <a:endParaRPr lang="en-US"/>
          </a:p>
        </p:txBody>
      </p:sp>
    </p:spTree>
    <p:extLst>
      <p:ext uri="{BB962C8B-B14F-4D97-AF65-F5344CB8AC3E}">
        <p14:creationId xmlns:p14="http://schemas.microsoft.com/office/powerpoint/2010/main" val="135028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DC3E-9F93-C2C1-5207-121585A052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2E75E1-EB25-9546-0328-5D5944C25B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ED865-E687-80B1-9A5B-67B3C6DB0B89}"/>
              </a:ext>
            </a:extLst>
          </p:cNvPr>
          <p:cNvSpPr>
            <a:spLocks noGrp="1"/>
          </p:cNvSpPr>
          <p:nvPr>
            <p:ph type="dt" sz="half" idx="10"/>
          </p:nvPr>
        </p:nvSpPr>
        <p:spPr/>
        <p:txBody>
          <a:bodyPr/>
          <a:lstStyle/>
          <a:p>
            <a:fld id="{D57249B6-3B95-4F83-A898-EF123A85B9E0}" type="datetimeFigureOut">
              <a:rPr lang="en-US" smtClean="0"/>
              <a:t>7/15/2023</a:t>
            </a:fld>
            <a:endParaRPr lang="en-US"/>
          </a:p>
        </p:txBody>
      </p:sp>
      <p:sp>
        <p:nvSpPr>
          <p:cNvPr id="5" name="Footer Placeholder 4">
            <a:extLst>
              <a:ext uri="{FF2B5EF4-FFF2-40B4-BE49-F238E27FC236}">
                <a16:creationId xmlns:a16="http://schemas.microsoft.com/office/drawing/2014/main" id="{DB78DE04-A5AA-C89C-FD19-31FE43CA5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F52B4-971D-46EA-56A7-558254734F73}"/>
              </a:ext>
            </a:extLst>
          </p:cNvPr>
          <p:cNvSpPr>
            <a:spLocks noGrp="1"/>
          </p:cNvSpPr>
          <p:nvPr>
            <p:ph type="sldNum" sz="quarter" idx="12"/>
          </p:nvPr>
        </p:nvSpPr>
        <p:spPr/>
        <p:txBody>
          <a:bodyPr/>
          <a:lstStyle/>
          <a:p>
            <a:fld id="{01F0875F-03A6-4648-80DA-F196A87BC371}" type="slidenum">
              <a:rPr lang="en-US" smtClean="0"/>
              <a:t>‹#›</a:t>
            </a:fld>
            <a:endParaRPr lang="en-US"/>
          </a:p>
        </p:txBody>
      </p:sp>
    </p:spTree>
    <p:extLst>
      <p:ext uri="{BB962C8B-B14F-4D97-AF65-F5344CB8AC3E}">
        <p14:creationId xmlns:p14="http://schemas.microsoft.com/office/powerpoint/2010/main" val="396372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CD527D-7083-9291-0971-F8389B3EC4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44BF5D-054D-DE3F-C39C-2FAD9CDD21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DAD99-15F5-6722-8CB1-940434DC6E53}"/>
              </a:ext>
            </a:extLst>
          </p:cNvPr>
          <p:cNvSpPr>
            <a:spLocks noGrp="1"/>
          </p:cNvSpPr>
          <p:nvPr>
            <p:ph type="dt" sz="half" idx="10"/>
          </p:nvPr>
        </p:nvSpPr>
        <p:spPr/>
        <p:txBody>
          <a:bodyPr/>
          <a:lstStyle/>
          <a:p>
            <a:fld id="{D57249B6-3B95-4F83-A898-EF123A85B9E0}" type="datetimeFigureOut">
              <a:rPr lang="en-US" smtClean="0"/>
              <a:t>7/15/2023</a:t>
            </a:fld>
            <a:endParaRPr lang="en-US"/>
          </a:p>
        </p:txBody>
      </p:sp>
      <p:sp>
        <p:nvSpPr>
          <p:cNvPr id="5" name="Footer Placeholder 4">
            <a:extLst>
              <a:ext uri="{FF2B5EF4-FFF2-40B4-BE49-F238E27FC236}">
                <a16:creationId xmlns:a16="http://schemas.microsoft.com/office/drawing/2014/main" id="{9D26DC60-BB6B-2FED-2626-FB9D4D10F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924EC-C36C-2E75-A556-1B74C4A8B338}"/>
              </a:ext>
            </a:extLst>
          </p:cNvPr>
          <p:cNvSpPr>
            <a:spLocks noGrp="1"/>
          </p:cNvSpPr>
          <p:nvPr>
            <p:ph type="sldNum" sz="quarter" idx="12"/>
          </p:nvPr>
        </p:nvSpPr>
        <p:spPr/>
        <p:txBody>
          <a:bodyPr/>
          <a:lstStyle/>
          <a:p>
            <a:fld id="{01F0875F-03A6-4648-80DA-F196A87BC371}" type="slidenum">
              <a:rPr lang="en-US" smtClean="0"/>
              <a:t>‹#›</a:t>
            </a:fld>
            <a:endParaRPr lang="en-US"/>
          </a:p>
        </p:txBody>
      </p:sp>
    </p:spTree>
    <p:extLst>
      <p:ext uri="{BB962C8B-B14F-4D97-AF65-F5344CB8AC3E}">
        <p14:creationId xmlns:p14="http://schemas.microsoft.com/office/powerpoint/2010/main" val="401549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C5BF-799D-7A13-7742-18F38E560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DDB020-4004-2AB7-E106-47B6640F2F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02295-3DA0-A709-ED7F-E37B4662579E}"/>
              </a:ext>
            </a:extLst>
          </p:cNvPr>
          <p:cNvSpPr>
            <a:spLocks noGrp="1"/>
          </p:cNvSpPr>
          <p:nvPr>
            <p:ph type="dt" sz="half" idx="10"/>
          </p:nvPr>
        </p:nvSpPr>
        <p:spPr/>
        <p:txBody>
          <a:bodyPr/>
          <a:lstStyle/>
          <a:p>
            <a:fld id="{D57249B6-3B95-4F83-A898-EF123A85B9E0}" type="datetimeFigureOut">
              <a:rPr lang="en-US" smtClean="0"/>
              <a:t>7/15/2023</a:t>
            </a:fld>
            <a:endParaRPr lang="en-US"/>
          </a:p>
        </p:txBody>
      </p:sp>
      <p:sp>
        <p:nvSpPr>
          <p:cNvPr id="5" name="Footer Placeholder 4">
            <a:extLst>
              <a:ext uri="{FF2B5EF4-FFF2-40B4-BE49-F238E27FC236}">
                <a16:creationId xmlns:a16="http://schemas.microsoft.com/office/drawing/2014/main" id="{5891F3AE-7CB6-76C2-1EF6-AB97FE7E9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CAB9D-7A82-6561-A5A7-8BC9B2EFED38}"/>
              </a:ext>
            </a:extLst>
          </p:cNvPr>
          <p:cNvSpPr>
            <a:spLocks noGrp="1"/>
          </p:cNvSpPr>
          <p:nvPr>
            <p:ph type="sldNum" sz="quarter" idx="12"/>
          </p:nvPr>
        </p:nvSpPr>
        <p:spPr/>
        <p:txBody>
          <a:bodyPr/>
          <a:lstStyle/>
          <a:p>
            <a:fld id="{01F0875F-03A6-4648-80DA-F196A87BC371}" type="slidenum">
              <a:rPr lang="en-US" smtClean="0"/>
              <a:t>‹#›</a:t>
            </a:fld>
            <a:endParaRPr lang="en-US"/>
          </a:p>
        </p:txBody>
      </p:sp>
    </p:spTree>
    <p:extLst>
      <p:ext uri="{BB962C8B-B14F-4D97-AF65-F5344CB8AC3E}">
        <p14:creationId xmlns:p14="http://schemas.microsoft.com/office/powerpoint/2010/main" val="171414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BB5F-DF38-3F88-1AF8-ABA204D1AC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9BED16-AC94-8306-00CF-07C9842A3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FE1EF1-DF1E-3B1B-3A34-3F47214DC97E}"/>
              </a:ext>
            </a:extLst>
          </p:cNvPr>
          <p:cNvSpPr>
            <a:spLocks noGrp="1"/>
          </p:cNvSpPr>
          <p:nvPr>
            <p:ph type="dt" sz="half" idx="10"/>
          </p:nvPr>
        </p:nvSpPr>
        <p:spPr/>
        <p:txBody>
          <a:bodyPr/>
          <a:lstStyle/>
          <a:p>
            <a:fld id="{D57249B6-3B95-4F83-A898-EF123A85B9E0}" type="datetimeFigureOut">
              <a:rPr lang="en-US" smtClean="0"/>
              <a:t>7/15/2023</a:t>
            </a:fld>
            <a:endParaRPr lang="en-US"/>
          </a:p>
        </p:txBody>
      </p:sp>
      <p:sp>
        <p:nvSpPr>
          <p:cNvPr id="5" name="Footer Placeholder 4">
            <a:extLst>
              <a:ext uri="{FF2B5EF4-FFF2-40B4-BE49-F238E27FC236}">
                <a16:creationId xmlns:a16="http://schemas.microsoft.com/office/drawing/2014/main" id="{F801FAF4-DE07-B559-7E01-5F26B66EA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28D85-248C-AE58-EED4-76D19829780D}"/>
              </a:ext>
            </a:extLst>
          </p:cNvPr>
          <p:cNvSpPr>
            <a:spLocks noGrp="1"/>
          </p:cNvSpPr>
          <p:nvPr>
            <p:ph type="sldNum" sz="quarter" idx="12"/>
          </p:nvPr>
        </p:nvSpPr>
        <p:spPr/>
        <p:txBody>
          <a:bodyPr/>
          <a:lstStyle/>
          <a:p>
            <a:fld id="{01F0875F-03A6-4648-80DA-F196A87BC371}" type="slidenum">
              <a:rPr lang="en-US" smtClean="0"/>
              <a:t>‹#›</a:t>
            </a:fld>
            <a:endParaRPr lang="en-US"/>
          </a:p>
        </p:txBody>
      </p:sp>
    </p:spTree>
    <p:extLst>
      <p:ext uri="{BB962C8B-B14F-4D97-AF65-F5344CB8AC3E}">
        <p14:creationId xmlns:p14="http://schemas.microsoft.com/office/powerpoint/2010/main" val="317222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0D28-8465-915E-499C-071B80D48C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28E589-9FE6-FC3C-163B-F16F468335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A2529-3549-EC3F-CCF9-A15BE616AB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F3FDB3-4C6E-4769-7E8D-D5979356A047}"/>
              </a:ext>
            </a:extLst>
          </p:cNvPr>
          <p:cNvSpPr>
            <a:spLocks noGrp="1"/>
          </p:cNvSpPr>
          <p:nvPr>
            <p:ph type="dt" sz="half" idx="10"/>
          </p:nvPr>
        </p:nvSpPr>
        <p:spPr/>
        <p:txBody>
          <a:bodyPr/>
          <a:lstStyle/>
          <a:p>
            <a:fld id="{D57249B6-3B95-4F83-A898-EF123A85B9E0}" type="datetimeFigureOut">
              <a:rPr lang="en-US" smtClean="0"/>
              <a:t>7/15/2023</a:t>
            </a:fld>
            <a:endParaRPr lang="en-US"/>
          </a:p>
        </p:txBody>
      </p:sp>
      <p:sp>
        <p:nvSpPr>
          <p:cNvPr id="6" name="Footer Placeholder 5">
            <a:extLst>
              <a:ext uri="{FF2B5EF4-FFF2-40B4-BE49-F238E27FC236}">
                <a16:creationId xmlns:a16="http://schemas.microsoft.com/office/drawing/2014/main" id="{0AC760CD-C1EA-8D80-EC4B-37FB1FEC0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59393-CF9F-3ECC-E06F-86D6A2EA7F14}"/>
              </a:ext>
            </a:extLst>
          </p:cNvPr>
          <p:cNvSpPr>
            <a:spLocks noGrp="1"/>
          </p:cNvSpPr>
          <p:nvPr>
            <p:ph type="sldNum" sz="quarter" idx="12"/>
          </p:nvPr>
        </p:nvSpPr>
        <p:spPr/>
        <p:txBody>
          <a:bodyPr/>
          <a:lstStyle/>
          <a:p>
            <a:fld id="{01F0875F-03A6-4648-80DA-F196A87BC371}" type="slidenum">
              <a:rPr lang="en-US" smtClean="0"/>
              <a:t>‹#›</a:t>
            </a:fld>
            <a:endParaRPr lang="en-US"/>
          </a:p>
        </p:txBody>
      </p:sp>
    </p:spTree>
    <p:extLst>
      <p:ext uri="{BB962C8B-B14F-4D97-AF65-F5344CB8AC3E}">
        <p14:creationId xmlns:p14="http://schemas.microsoft.com/office/powerpoint/2010/main" val="378403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E2B5-96E9-DB22-49D9-0CB3A4DCC9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BD8376-5C3F-7FC9-90CA-A0295FC67E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6272DC-A7E1-AA69-53A9-B29CE3808D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548888-0460-5D99-989A-498683BD9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95811A-81E1-5EF2-7671-186BCBD4D2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6E5528-77CE-B28D-5F44-A26024521D6C}"/>
              </a:ext>
            </a:extLst>
          </p:cNvPr>
          <p:cNvSpPr>
            <a:spLocks noGrp="1"/>
          </p:cNvSpPr>
          <p:nvPr>
            <p:ph type="dt" sz="half" idx="10"/>
          </p:nvPr>
        </p:nvSpPr>
        <p:spPr/>
        <p:txBody>
          <a:bodyPr/>
          <a:lstStyle/>
          <a:p>
            <a:fld id="{D57249B6-3B95-4F83-A898-EF123A85B9E0}" type="datetimeFigureOut">
              <a:rPr lang="en-US" smtClean="0"/>
              <a:t>7/15/2023</a:t>
            </a:fld>
            <a:endParaRPr lang="en-US"/>
          </a:p>
        </p:txBody>
      </p:sp>
      <p:sp>
        <p:nvSpPr>
          <p:cNvPr id="8" name="Footer Placeholder 7">
            <a:extLst>
              <a:ext uri="{FF2B5EF4-FFF2-40B4-BE49-F238E27FC236}">
                <a16:creationId xmlns:a16="http://schemas.microsoft.com/office/drawing/2014/main" id="{F70AA56C-4D96-2022-E20B-186E8EE2EB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A902FF-FAB5-A810-5929-B9D87B95010F}"/>
              </a:ext>
            </a:extLst>
          </p:cNvPr>
          <p:cNvSpPr>
            <a:spLocks noGrp="1"/>
          </p:cNvSpPr>
          <p:nvPr>
            <p:ph type="sldNum" sz="quarter" idx="12"/>
          </p:nvPr>
        </p:nvSpPr>
        <p:spPr/>
        <p:txBody>
          <a:bodyPr/>
          <a:lstStyle/>
          <a:p>
            <a:fld id="{01F0875F-03A6-4648-80DA-F196A87BC371}" type="slidenum">
              <a:rPr lang="en-US" smtClean="0"/>
              <a:t>‹#›</a:t>
            </a:fld>
            <a:endParaRPr lang="en-US"/>
          </a:p>
        </p:txBody>
      </p:sp>
    </p:spTree>
    <p:extLst>
      <p:ext uri="{BB962C8B-B14F-4D97-AF65-F5344CB8AC3E}">
        <p14:creationId xmlns:p14="http://schemas.microsoft.com/office/powerpoint/2010/main" val="118411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9E92-FE3F-0C1E-0658-8FB13ADF97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5DC054-CB6D-B127-B35C-D1A8107DE6FB}"/>
              </a:ext>
            </a:extLst>
          </p:cNvPr>
          <p:cNvSpPr>
            <a:spLocks noGrp="1"/>
          </p:cNvSpPr>
          <p:nvPr>
            <p:ph type="dt" sz="half" idx="10"/>
          </p:nvPr>
        </p:nvSpPr>
        <p:spPr/>
        <p:txBody>
          <a:bodyPr/>
          <a:lstStyle/>
          <a:p>
            <a:fld id="{D57249B6-3B95-4F83-A898-EF123A85B9E0}" type="datetimeFigureOut">
              <a:rPr lang="en-US" smtClean="0"/>
              <a:t>7/15/2023</a:t>
            </a:fld>
            <a:endParaRPr lang="en-US"/>
          </a:p>
        </p:txBody>
      </p:sp>
      <p:sp>
        <p:nvSpPr>
          <p:cNvPr id="4" name="Footer Placeholder 3">
            <a:extLst>
              <a:ext uri="{FF2B5EF4-FFF2-40B4-BE49-F238E27FC236}">
                <a16:creationId xmlns:a16="http://schemas.microsoft.com/office/drawing/2014/main" id="{640346A2-5463-7C5A-AF4F-F29E729091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E5BC3A-32DF-8A57-3BDD-7185AFD3B886}"/>
              </a:ext>
            </a:extLst>
          </p:cNvPr>
          <p:cNvSpPr>
            <a:spLocks noGrp="1"/>
          </p:cNvSpPr>
          <p:nvPr>
            <p:ph type="sldNum" sz="quarter" idx="12"/>
          </p:nvPr>
        </p:nvSpPr>
        <p:spPr/>
        <p:txBody>
          <a:bodyPr/>
          <a:lstStyle/>
          <a:p>
            <a:fld id="{01F0875F-03A6-4648-80DA-F196A87BC371}" type="slidenum">
              <a:rPr lang="en-US" smtClean="0"/>
              <a:t>‹#›</a:t>
            </a:fld>
            <a:endParaRPr lang="en-US"/>
          </a:p>
        </p:txBody>
      </p:sp>
    </p:spTree>
    <p:extLst>
      <p:ext uri="{BB962C8B-B14F-4D97-AF65-F5344CB8AC3E}">
        <p14:creationId xmlns:p14="http://schemas.microsoft.com/office/powerpoint/2010/main" val="411374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438E2-C89E-BBA3-E9F0-FF60931D012D}"/>
              </a:ext>
            </a:extLst>
          </p:cNvPr>
          <p:cNvSpPr>
            <a:spLocks noGrp="1"/>
          </p:cNvSpPr>
          <p:nvPr>
            <p:ph type="dt" sz="half" idx="10"/>
          </p:nvPr>
        </p:nvSpPr>
        <p:spPr/>
        <p:txBody>
          <a:bodyPr/>
          <a:lstStyle/>
          <a:p>
            <a:fld id="{D57249B6-3B95-4F83-A898-EF123A85B9E0}" type="datetimeFigureOut">
              <a:rPr lang="en-US" smtClean="0"/>
              <a:t>7/15/2023</a:t>
            </a:fld>
            <a:endParaRPr lang="en-US"/>
          </a:p>
        </p:txBody>
      </p:sp>
      <p:sp>
        <p:nvSpPr>
          <p:cNvPr id="3" name="Footer Placeholder 2">
            <a:extLst>
              <a:ext uri="{FF2B5EF4-FFF2-40B4-BE49-F238E27FC236}">
                <a16:creationId xmlns:a16="http://schemas.microsoft.com/office/drawing/2014/main" id="{DA49B676-9292-9C98-3335-7AD52AC2C8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AD94C7-3370-1589-1F47-06461DEB0C79}"/>
              </a:ext>
            </a:extLst>
          </p:cNvPr>
          <p:cNvSpPr>
            <a:spLocks noGrp="1"/>
          </p:cNvSpPr>
          <p:nvPr>
            <p:ph type="sldNum" sz="quarter" idx="12"/>
          </p:nvPr>
        </p:nvSpPr>
        <p:spPr/>
        <p:txBody>
          <a:bodyPr/>
          <a:lstStyle/>
          <a:p>
            <a:fld id="{01F0875F-03A6-4648-80DA-F196A87BC371}" type="slidenum">
              <a:rPr lang="en-US" smtClean="0"/>
              <a:t>‹#›</a:t>
            </a:fld>
            <a:endParaRPr lang="en-US"/>
          </a:p>
        </p:txBody>
      </p:sp>
    </p:spTree>
    <p:extLst>
      <p:ext uri="{BB962C8B-B14F-4D97-AF65-F5344CB8AC3E}">
        <p14:creationId xmlns:p14="http://schemas.microsoft.com/office/powerpoint/2010/main" val="203243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1805-F565-3FE0-E855-818AD66B1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3FC643-87BD-8FF0-2B41-D5ABED114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751257-59F1-2619-DE8D-4B2BB6886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504F7-CA90-94AF-6D3F-584976F89EBC}"/>
              </a:ext>
            </a:extLst>
          </p:cNvPr>
          <p:cNvSpPr>
            <a:spLocks noGrp="1"/>
          </p:cNvSpPr>
          <p:nvPr>
            <p:ph type="dt" sz="half" idx="10"/>
          </p:nvPr>
        </p:nvSpPr>
        <p:spPr/>
        <p:txBody>
          <a:bodyPr/>
          <a:lstStyle/>
          <a:p>
            <a:fld id="{D57249B6-3B95-4F83-A898-EF123A85B9E0}" type="datetimeFigureOut">
              <a:rPr lang="en-US" smtClean="0"/>
              <a:t>7/15/2023</a:t>
            </a:fld>
            <a:endParaRPr lang="en-US"/>
          </a:p>
        </p:txBody>
      </p:sp>
      <p:sp>
        <p:nvSpPr>
          <p:cNvPr id="6" name="Footer Placeholder 5">
            <a:extLst>
              <a:ext uri="{FF2B5EF4-FFF2-40B4-BE49-F238E27FC236}">
                <a16:creationId xmlns:a16="http://schemas.microsoft.com/office/drawing/2014/main" id="{368B68AD-D463-C27E-0B84-C21EB819C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6501D-4C7E-5C26-9BE8-47260E286340}"/>
              </a:ext>
            </a:extLst>
          </p:cNvPr>
          <p:cNvSpPr>
            <a:spLocks noGrp="1"/>
          </p:cNvSpPr>
          <p:nvPr>
            <p:ph type="sldNum" sz="quarter" idx="12"/>
          </p:nvPr>
        </p:nvSpPr>
        <p:spPr/>
        <p:txBody>
          <a:bodyPr/>
          <a:lstStyle/>
          <a:p>
            <a:fld id="{01F0875F-03A6-4648-80DA-F196A87BC371}" type="slidenum">
              <a:rPr lang="en-US" smtClean="0"/>
              <a:t>‹#›</a:t>
            </a:fld>
            <a:endParaRPr lang="en-US"/>
          </a:p>
        </p:txBody>
      </p:sp>
    </p:spTree>
    <p:extLst>
      <p:ext uri="{BB962C8B-B14F-4D97-AF65-F5344CB8AC3E}">
        <p14:creationId xmlns:p14="http://schemas.microsoft.com/office/powerpoint/2010/main" val="707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7E6F-FDFB-9A5D-5C8D-33F44E897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3EDB3C-5A8A-0B6F-3E60-3551A5346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63B39C-4CA0-58E8-0ED9-69F9FA7E9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285F6-4059-3D6A-F38D-A327F5BDCC25}"/>
              </a:ext>
            </a:extLst>
          </p:cNvPr>
          <p:cNvSpPr>
            <a:spLocks noGrp="1"/>
          </p:cNvSpPr>
          <p:nvPr>
            <p:ph type="dt" sz="half" idx="10"/>
          </p:nvPr>
        </p:nvSpPr>
        <p:spPr/>
        <p:txBody>
          <a:bodyPr/>
          <a:lstStyle/>
          <a:p>
            <a:fld id="{D57249B6-3B95-4F83-A898-EF123A85B9E0}" type="datetimeFigureOut">
              <a:rPr lang="en-US" smtClean="0"/>
              <a:t>7/15/2023</a:t>
            </a:fld>
            <a:endParaRPr lang="en-US"/>
          </a:p>
        </p:txBody>
      </p:sp>
      <p:sp>
        <p:nvSpPr>
          <p:cNvPr id="6" name="Footer Placeholder 5">
            <a:extLst>
              <a:ext uri="{FF2B5EF4-FFF2-40B4-BE49-F238E27FC236}">
                <a16:creationId xmlns:a16="http://schemas.microsoft.com/office/drawing/2014/main" id="{D0803B31-52B3-3514-8118-CEFC413EE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65355-FBA4-0324-9893-C32DF51FF14B}"/>
              </a:ext>
            </a:extLst>
          </p:cNvPr>
          <p:cNvSpPr>
            <a:spLocks noGrp="1"/>
          </p:cNvSpPr>
          <p:nvPr>
            <p:ph type="sldNum" sz="quarter" idx="12"/>
          </p:nvPr>
        </p:nvSpPr>
        <p:spPr/>
        <p:txBody>
          <a:bodyPr/>
          <a:lstStyle/>
          <a:p>
            <a:fld id="{01F0875F-03A6-4648-80DA-F196A87BC371}" type="slidenum">
              <a:rPr lang="en-US" smtClean="0"/>
              <a:t>‹#›</a:t>
            </a:fld>
            <a:endParaRPr lang="en-US"/>
          </a:p>
        </p:txBody>
      </p:sp>
    </p:spTree>
    <p:extLst>
      <p:ext uri="{BB962C8B-B14F-4D97-AF65-F5344CB8AC3E}">
        <p14:creationId xmlns:p14="http://schemas.microsoft.com/office/powerpoint/2010/main" val="234133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47132"/>
            </a:gs>
            <a:gs pos="48000">
              <a:srgbClr val="FFA135"/>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AD449-B545-008E-4BCE-6990A1C82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38DB25-5648-118C-3D5D-D327B72E99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42F63-DBD9-0DC4-B93B-E7870BEEF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249B6-3B95-4F83-A898-EF123A85B9E0}" type="datetimeFigureOut">
              <a:rPr lang="en-US" smtClean="0"/>
              <a:t>7/15/2023</a:t>
            </a:fld>
            <a:endParaRPr lang="en-US"/>
          </a:p>
        </p:txBody>
      </p:sp>
      <p:sp>
        <p:nvSpPr>
          <p:cNvPr id="5" name="Footer Placeholder 4">
            <a:extLst>
              <a:ext uri="{FF2B5EF4-FFF2-40B4-BE49-F238E27FC236}">
                <a16:creationId xmlns:a16="http://schemas.microsoft.com/office/drawing/2014/main" id="{AE1FA158-7073-A2A3-F0A4-E2CE260A07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4DA509-521A-D9A4-A7EB-9EF321CD8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0875F-03A6-4648-80DA-F196A87BC371}" type="slidenum">
              <a:rPr lang="en-US" smtClean="0"/>
              <a:t>‹#›</a:t>
            </a:fld>
            <a:endParaRPr lang="en-US"/>
          </a:p>
        </p:txBody>
      </p:sp>
    </p:spTree>
    <p:extLst>
      <p:ext uri="{BB962C8B-B14F-4D97-AF65-F5344CB8AC3E}">
        <p14:creationId xmlns:p14="http://schemas.microsoft.com/office/powerpoint/2010/main" val="1652473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33E9-142D-ACFC-ADE7-CECC8FBAF5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153584-6283-9C1D-3D26-158AB838EEEC}"/>
              </a:ext>
            </a:extLst>
          </p:cNvPr>
          <p:cNvSpPr>
            <a:spLocks noGrp="1"/>
          </p:cNvSpPr>
          <p:nvPr>
            <p:ph type="subTitle" idx="1"/>
          </p:nvPr>
        </p:nvSpPr>
        <p:spPr/>
        <p:txBody>
          <a:bodyPr/>
          <a:lstStyle/>
          <a:p>
            <a:endParaRPr lang="en-US"/>
          </a:p>
        </p:txBody>
      </p:sp>
      <p:pic>
        <p:nvPicPr>
          <p:cNvPr id="5" name="Picture 4" descr="A word in wood type&#10;&#10;Description automatically generated">
            <a:extLst>
              <a:ext uri="{FF2B5EF4-FFF2-40B4-BE49-F238E27FC236}">
                <a16:creationId xmlns:a16="http://schemas.microsoft.com/office/drawing/2014/main" id="{15D9CE8F-5EC6-82ED-B4F8-3E58EE995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502FE3A7-AEFC-26AC-034F-3C4C934FE8AE}"/>
              </a:ext>
            </a:extLst>
          </p:cNvPr>
          <p:cNvSpPr txBox="1"/>
          <p:nvPr/>
        </p:nvSpPr>
        <p:spPr>
          <a:xfrm>
            <a:off x="9868422" y="5453249"/>
            <a:ext cx="1830950" cy="830997"/>
          </a:xfrm>
          <a:prstGeom prst="rect">
            <a:avLst/>
          </a:prstGeom>
          <a:noFill/>
        </p:spPr>
        <p:txBody>
          <a:bodyPr wrap="none" rtlCol="0">
            <a:spAutoFit/>
          </a:bodyPr>
          <a:lstStyle/>
          <a:p>
            <a:pPr algn="r"/>
            <a:r>
              <a:rPr lang="en-US" sz="4800" b="1" dirty="0">
                <a:solidFill>
                  <a:srgbClr val="644C00"/>
                </a:solidFill>
              </a:rPr>
              <a:t>John 8</a:t>
            </a:r>
          </a:p>
        </p:txBody>
      </p:sp>
    </p:spTree>
    <p:extLst>
      <p:ext uri="{BB962C8B-B14F-4D97-AF65-F5344CB8AC3E}">
        <p14:creationId xmlns:p14="http://schemas.microsoft.com/office/powerpoint/2010/main" val="1243703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9C5D-1A01-BAC1-205B-EFF1986851DF}"/>
              </a:ext>
            </a:extLst>
          </p:cNvPr>
          <p:cNvSpPr>
            <a:spLocks noGrp="1"/>
          </p:cNvSpPr>
          <p:nvPr>
            <p:ph type="ctrTitle"/>
          </p:nvPr>
        </p:nvSpPr>
        <p:spPr>
          <a:xfrm>
            <a:off x="645460" y="0"/>
            <a:ext cx="10905564" cy="1102659"/>
          </a:xfrm>
        </p:spPr>
        <p:txBody>
          <a:bodyPr>
            <a:normAutofit/>
          </a:bodyPr>
          <a:lstStyle/>
          <a:p>
            <a:r>
              <a:rPr lang="en-US" sz="5400" dirty="0" err="1">
                <a:solidFill>
                  <a:srgbClr val="644C00"/>
                </a:solidFill>
                <a:effectLst>
                  <a:outerShdw blurRad="1270000" dist="38100" dir="5400000" algn="ctr" rotWithShape="0">
                    <a:schemeClr val="accent2">
                      <a:lumMod val="50000"/>
                      <a:alpha val="49000"/>
                    </a:schemeClr>
                  </a:outerShdw>
                  <a:reflection blurRad="6350" stA="55000" endA="300" endPos="45500" dir="5400000" sy="-100000" algn="bl" rotWithShape="0"/>
                </a:effectLst>
                <a:latin typeface="White On Black" panose="02000500000000000000" pitchFamily="2" charset="0"/>
              </a:rPr>
              <a:t>disHonesty</a:t>
            </a:r>
            <a:r>
              <a:rPr lang="en-US" sz="5400" dirty="0">
                <a:solidFill>
                  <a:srgbClr val="644C00"/>
                </a:solidFill>
                <a:effectLst>
                  <a:outerShdw blurRad="1270000" dist="38100" dir="5400000" algn="ctr" rotWithShape="0">
                    <a:schemeClr val="accent2">
                      <a:lumMod val="50000"/>
                      <a:alpha val="49000"/>
                    </a:schemeClr>
                  </a:outerShdw>
                  <a:reflection blurRad="6350" stA="55000" endA="300" endPos="45500" dir="5400000" sy="-100000" algn="bl" rotWithShape="0"/>
                </a:effectLst>
                <a:latin typeface="White On Black" panose="02000500000000000000" pitchFamily="2" charset="0"/>
              </a:rPr>
              <a:t>:- some examples</a:t>
            </a:r>
          </a:p>
        </p:txBody>
      </p:sp>
      <p:sp>
        <p:nvSpPr>
          <p:cNvPr id="3" name="Subtitle 2">
            <a:extLst>
              <a:ext uri="{FF2B5EF4-FFF2-40B4-BE49-F238E27FC236}">
                <a16:creationId xmlns:a16="http://schemas.microsoft.com/office/drawing/2014/main" id="{13B81600-FB23-938E-EDE1-92ACA2E35CB6}"/>
              </a:ext>
            </a:extLst>
          </p:cNvPr>
          <p:cNvSpPr>
            <a:spLocks noGrp="1"/>
          </p:cNvSpPr>
          <p:nvPr>
            <p:ph type="subTitle" idx="1"/>
          </p:nvPr>
        </p:nvSpPr>
        <p:spPr>
          <a:xfrm>
            <a:off x="349623" y="1317811"/>
            <a:ext cx="11524129" cy="5271247"/>
          </a:xfrm>
        </p:spPr>
        <p:txBody>
          <a:bodyPr>
            <a:normAutofit/>
          </a:bodyPr>
          <a:lstStyle/>
          <a:p>
            <a:pPr>
              <a:spcBef>
                <a:spcPts val="0"/>
              </a:spcBef>
            </a:pPr>
            <a:r>
              <a:rPr lang="en-US" sz="4400" b="1" dirty="0">
                <a:solidFill>
                  <a:srgbClr val="644C00"/>
                </a:solidFill>
              </a:rPr>
              <a:t>An Exchange between Jesus and some Pharisees</a:t>
            </a:r>
          </a:p>
          <a:p>
            <a:pPr>
              <a:spcBef>
                <a:spcPts val="0"/>
              </a:spcBef>
              <a:spcAft>
                <a:spcPts val="600"/>
              </a:spcAft>
            </a:pPr>
            <a:r>
              <a:rPr lang="en-US" sz="4400" dirty="0">
                <a:solidFill>
                  <a:srgbClr val="644C00"/>
                </a:solidFill>
              </a:rPr>
              <a:t>John 8:31-33</a:t>
            </a:r>
          </a:p>
          <a:p>
            <a:pPr>
              <a:spcBef>
                <a:spcPts val="0"/>
              </a:spcBef>
            </a:pPr>
            <a:r>
              <a:rPr lang="en-US" sz="4400" b="1" dirty="0">
                <a:solidFill>
                  <a:srgbClr val="644C00"/>
                </a:solidFill>
              </a:rPr>
              <a:t>Jewish Lies to Take Advantage of Jesus</a:t>
            </a:r>
          </a:p>
          <a:p>
            <a:pPr>
              <a:spcBef>
                <a:spcPts val="0"/>
              </a:spcBef>
              <a:spcAft>
                <a:spcPts val="600"/>
              </a:spcAft>
            </a:pPr>
            <a:r>
              <a:rPr lang="en-US" sz="4400" dirty="0">
                <a:solidFill>
                  <a:srgbClr val="644C00"/>
                </a:solidFill>
              </a:rPr>
              <a:t>Matthew 22:15-21</a:t>
            </a:r>
          </a:p>
          <a:p>
            <a:pPr>
              <a:spcBef>
                <a:spcPts val="0"/>
              </a:spcBef>
            </a:pPr>
            <a:r>
              <a:rPr lang="en-US" sz="4400" b="1" dirty="0">
                <a:solidFill>
                  <a:srgbClr val="644C00"/>
                </a:solidFill>
              </a:rPr>
              <a:t>Jewish Lies to Cover Up the Resurrection</a:t>
            </a:r>
          </a:p>
          <a:p>
            <a:pPr>
              <a:spcBef>
                <a:spcPts val="0"/>
              </a:spcBef>
              <a:spcAft>
                <a:spcPts val="600"/>
              </a:spcAft>
            </a:pPr>
            <a:r>
              <a:rPr lang="en-US" sz="4400" dirty="0">
                <a:solidFill>
                  <a:srgbClr val="644C00"/>
                </a:solidFill>
              </a:rPr>
              <a:t>Matthew 28:11-15</a:t>
            </a:r>
            <a:br>
              <a:rPr lang="en-US" sz="4400" dirty="0">
                <a:solidFill>
                  <a:srgbClr val="644C00"/>
                </a:solidFill>
              </a:rPr>
            </a:br>
            <a:r>
              <a:rPr lang="en-US" sz="4400" b="1" dirty="0">
                <a:solidFill>
                  <a:srgbClr val="644C00"/>
                </a:solidFill>
              </a:rPr>
              <a:t>Jesus’ Summary of the Jew’s Character</a:t>
            </a:r>
          </a:p>
          <a:p>
            <a:pPr>
              <a:spcBef>
                <a:spcPts val="0"/>
              </a:spcBef>
            </a:pPr>
            <a:r>
              <a:rPr lang="en-US" sz="4400" dirty="0">
                <a:solidFill>
                  <a:srgbClr val="644C00"/>
                </a:solidFill>
              </a:rPr>
              <a:t>John 8:44</a:t>
            </a:r>
          </a:p>
        </p:txBody>
      </p:sp>
    </p:spTree>
    <p:extLst>
      <p:ext uri="{BB962C8B-B14F-4D97-AF65-F5344CB8AC3E}">
        <p14:creationId xmlns:p14="http://schemas.microsoft.com/office/powerpoint/2010/main" val="2813090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9C5D-1A01-BAC1-205B-EFF1986851DF}"/>
              </a:ext>
            </a:extLst>
          </p:cNvPr>
          <p:cNvSpPr>
            <a:spLocks noGrp="1"/>
          </p:cNvSpPr>
          <p:nvPr>
            <p:ph type="ctrTitle"/>
          </p:nvPr>
        </p:nvSpPr>
        <p:spPr>
          <a:xfrm>
            <a:off x="643218" y="268942"/>
            <a:ext cx="10905564" cy="1102659"/>
          </a:xfrm>
        </p:spPr>
        <p:txBody>
          <a:bodyPr>
            <a:normAutofit/>
          </a:bodyPr>
          <a:lstStyle/>
          <a:p>
            <a:r>
              <a:rPr lang="en-US" sz="5400" dirty="0">
                <a:solidFill>
                  <a:srgbClr val="644C00"/>
                </a:solidFill>
                <a:effectLst>
                  <a:outerShdw blurRad="1270000" dist="38100" dir="5400000" algn="ctr" rotWithShape="0">
                    <a:schemeClr val="accent2">
                      <a:lumMod val="50000"/>
                      <a:alpha val="49000"/>
                    </a:schemeClr>
                  </a:outerShdw>
                  <a:reflection blurRad="6350" stA="55000" endA="300" endPos="45500" dir="5400000" sy="-100000" algn="bl" rotWithShape="0"/>
                </a:effectLst>
                <a:latin typeface="White On Black" panose="02000500000000000000" pitchFamily="2" charset="0"/>
              </a:rPr>
              <a:t>The Honesty of </a:t>
            </a:r>
            <a:r>
              <a:rPr lang="en-US" sz="5400" dirty="0" err="1">
                <a:solidFill>
                  <a:srgbClr val="644C00"/>
                </a:solidFill>
                <a:effectLst>
                  <a:outerShdw blurRad="1270000" dist="38100" dir="5400000" algn="ctr" rotWithShape="0">
                    <a:schemeClr val="accent2">
                      <a:lumMod val="50000"/>
                      <a:alpha val="49000"/>
                    </a:schemeClr>
                  </a:outerShdw>
                  <a:reflection blurRad="6350" stA="55000" endA="300" endPos="45500" dir="5400000" sy="-100000" algn="bl" rotWithShape="0"/>
                </a:effectLst>
                <a:latin typeface="White On Black" panose="02000500000000000000" pitchFamily="2" charset="0"/>
              </a:rPr>
              <a:t>JEsus</a:t>
            </a:r>
            <a:endParaRPr lang="en-US" sz="5400" dirty="0">
              <a:solidFill>
                <a:srgbClr val="644C00"/>
              </a:solidFill>
              <a:effectLst>
                <a:outerShdw blurRad="1270000" dist="38100" dir="5400000" algn="ctr" rotWithShape="0">
                  <a:schemeClr val="accent2">
                    <a:lumMod val="50000"/>
                    <a:alpha val="49000"/>
                  </a:schemeClr>
                </a:outerShdw>
                <a:reflection blurRad="6350" stA="55000" endA="300" endPos="45500" dir="5400000" sy="-100000" algn="bl" rotWithShape="0"/>
              </a:effectLst>
              <a:latin typeface="White On Black" panose="02000500000000000000" pitchFamily="2" charset="0"/>
            </a:endParaRPr>
          </a:p>
        </p:txBody>
      </p:sp>
      <p:sp>
        <p:nvSpPr>
          <p:cNvPr id="3" name="Subtitle 2">
            <a:extLst>
              <a:ext uri="{FF2B5EF4-FFF2-40B4-BE49-F238E27FC236}">
                <a16:creationId xmlns:a16="http://schemas.microsoft.com/office/drawing/2014/main" id="{13B81600-FB23-938E-EDE1-92ACA2E35CB6}"/>
              </a:ext>
            </a:extLst>
          </p:cNvPr>
          <p:cNvSpPr>
            <a:spLocks noGrp="1"/>
          </p:cNvSpPr>
          <p:nvPr>
            <p:ph type="subTitle" idx="1"/>
          </p:nvPr>
        </p:nvSpPr>
        <p:spPr>
          <a:xfrm>
            <a:off x="349623" y="1809750"/>
            <a:ext cx="11524129" cy="4779308"/>
          </a:xfrm>
        </p:spPr>
        <p:txBody>
          <a:bodyPr>
            <a:normAutofit/>
          </a:bodyPr>
          <a:lstStyle/>
          <a:p>
            <a:pPr>
              <a:spcBef>
                <a:spcPts val="0"/>
              </a:spcBef>
            </a:pPr>
            <a:r>
              <a:rPr lang="en-US" sz="4400" b="1" dirty="0">
                <a:solidFill>
                  <a:srgbClr val="644C00"/>
                </a:solidFill>
              </a:rPr>
              <a:t>Jesus Never Lied</a:t>
            </a:r>
          </a:p>
          <a:p>
            <a:pPr>
              <a:spcBef>
                <a:spcPts val="0"/>
              </a:spcBef>
            </a:pPr>
            <a:r>
              <a:rPr lang="en-US" sz="4400" dirty="0">
                <a:solidFill>
                  <a:srgbClr val="644C00"/>
                </a:solidFill>
              </a:rPr>
              <a:t>John 14:6; Matthew 26:20-21, 34</a:t>
            </a:r>
          </a:p>
          <a:p>
            <a:pPr>
              <a:spcBef>
                <a:spcPts val="0"/>
              </a:spcBef>
            </a:pPr>
            <a:endParaRPr lang="en-US" sz="1400" dirty="0">
              <a:solidFill>
                <a:srgbClr val="644C00"/>
              </a:solidFill>
            </a:endParaRPr>
          </a:p>
          <a:p>
            <a:pPr>
              <a:spcBef>
                <a:spcPts val="0"/>
              </a:spcBef>
            </a:pPr>
            <a:r>
              <a:rPr lang="en-US" sz="4400" b="1" dirty="0">
                <a:solidFill>
                  <a:srgbClr val="644C00"/>
                </a:solidFill>
              </a:rPr>
              <a:t>His Truth Has Been Born Out</a:t>
            </a:r>
          </a:p>
          <a:p>
            <a:pPr>
              <a:spcBef>
                <a:spcPts val="0"/>
              </a:spcBef>
            </a:pPr>
            <a:r>
              <a:rPr lang="en-US" sz="4400" dirty="0">
                <a:solidFill>
                  <a:srgbClr val="644C00"/>
                </a:solidFill>
              </a:rPr>
              <a:t>Philippians 2:9-11; Mark 9:1; cf. Colossians 1:13</a:t>
            </a:r>
          </a:p>
          <a:p>
            <a:pPr>
              <a:spcBef>
                <a:spcPts val="0"/>
              </a:spcBef>
            </a:pPr>
            <a:endParaRPr lang="en-US" sz="1400" dirty="0">
              <a:solidFill>
                <a:srgbClr val="644C00"/>
              </a:solidFill>
            </a:endParaRPr>
          </a:p>
          <a:p>
            <a:pPr>
              <a:spcBef>
                <a:spcPts val="0"/>
              </a:spcBef>
            </a:pPr>
            <a:r>
              <a:rPr lang="en-US" sz="4400" b="1" dirty="0">
                <a:solidFill>
                  <a:srgbClr val="644C00"/>
                </a:solidFill>
              </a:rPr>
              <a:t>He Serves As Our Example</a:t>
            </a:r>
          </a:p>
          <a:p>
            <a:pPr>
              <a:spcBef>
                <a:spcPts val="0"/>
              </a:spcBef>
            </a:pPr>
            <a:r>
              <a:rPr lang="en-US" sz="4400" dirty="0">
                <a:solidFill>
                  <a:srgbClr val="644C00"/>
                </a:solidFill>
              </a:rPr>
              <a:t>1 Peter 2:20-22</a:t>
            </a:r>
          </a:p>
        </p:txBody>
      </p:sp>
    </p:spTree>
    <p:extLst>
      <p:ext uri="{BB962C8B-B14F-4D97-AF65-F5344CB8AC3E}">
        <p14:creationId xmlns:p14="http://schemas.microsoft.com/office/powerpoint/2010/main" val="1295710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9C5D-1A01-BAC1-205B-EFF1986851DF}"/>
              </a:ext>
            </a:extLst>
          </p:cNvPr>
          <p:cNvSpPr>
            <a:spLocks noGrp="1"/>
          </p:cNvSpPr>
          <p:nvPr>
            <p:ph type="ctrTitle"/>
          </p:nvPr>
        </p:nvSpPr>
        <p:spPr>
          <a:xfrm>
            <a:off x="643218" y="268942"/>
            <a:ext cx="10905564" cy="1102659"/>
          </a:xfrm>
        </p:spPr>
        <p:txBody>
          <a:bodyPr>
            <a:normAutofit/>
          </a:bodyPr>
          <a:lstStyle/>
          <a:p>
            <a:r>
              <a:rPr lang="en-US" sz="5400" dirty="0">
                <a:solidFill>
                  <a:srgbClr val="644C00"/>
                </a:solidFill>
                <a:effectLst>
                  <a:outerShdw blurRad="1270000" dist="38100" dir="5400000" algn="ctr" rotWithShape="0">
                    <a:schemeClr val="accent2">
                      <a:lumMod val="50000"/>
                      <a:alpha val="49000"/>
                    </a:schemeClr>
                  </a:outerShdw>
                  <a:reflection blurRad="6350" stA="55000" endA="300" endPos="45500" dir="5400000" sy="-100000" algn="bl" rotWithShape="0"/>
                </a:effectLst>
                <a:latin typeface="White On Black" panose="02000500000000000000" pitchFamily="2" charset="0"/>
              </a:rPr>
              <a:t>Applications for Us</a:t>
            </a:r>
          </a:p>
        </p:txBody>
      </p:sp>
      <p:sp>
        <p:nvSpPr>
          <p:cNvPr id="3" name="Subtitle 2">
            <a:extLst>
              <a:ext uri="{FF2B5EF4-FFF2-40B4-BE49-F238E27FC236}">
                <a16:creationId xmlns:a16="http://schemas.microsoft.com/office/drawing/2014/main" id="{13B81600-FB23-938E-EDE1-92ACA2E35CB6}"/>
              </a:ext>
            </a:extLst>
          </p:cNvPr>
          <p:cNvSpPr>
            <a:spLocks noGrp="1"/>
          </p:cNvSpPr>
          <p:nvPr>
            <p:ph type="subTitle" idx="1"/>
          </p:nvPr>
        </p:nvSpPr>
        <p:spPr>
          <a:xfrm>
            <a:off x="349623" y="1809750"/>
            <a:ext cx="11524129" cy="4779308"/>
          </a:xfrm>
        </p:spPr>
        <p:txBody>
          <a:bodyPr>
            <a:normAutofit/>
          </a:bodyPr>
          <a:lstStyle/>
          <a:p>
            <a:pPr>
              <a:spcBef>
                <a:spcPts val="0"/>
              </a:spcBef>
            </a:pPr>
            <a:r>
              <a:rPr lang="en-US" sz="4400" b="1" dirty="0">
                <a:solidFill>
                  <a:srgbClr val="644C00"/>
                </a:solidFill>
              </a:rPr>
              <a:t>It is Folly to be Dishonest</a:t>
            </a:r>
          </a:p>
          <a:p>
            <a:pPr>
              <a:spcBef>
                <a:spcPts val="0"/>
              </a:spcBef>
            </a:pPr>
            <a:r>
              <a:rPr lang="en-US" sz="4400" dirty="0">
                <a:solidFill>
                  <a:srgbClr val="644C00"/>
                </a:solidFill>
              </a:rPr>
              <a:t>Proverbs 12:15-23</a:t>
            </a:r>
          </a:p>
          <a:p>
            <a:pPr>
              <a:spcBef>
                <a:spcPts val="0"/>
              </a:spcBef>
            </a:pPr>
            <a:endParaRPr lang="en-US" sz="1400" dirty="0">
              <a:solidFill>
                <a:srgbClr val="644C00"/>
              </a:solidFill>
            </a:endParaRPr>
          </a:p>
          <a:p>
            <a:pPr>
              <a:spcBef>
                <a:spcPts val="0"/>
              </a:spcBef>
            </a:pPr>
            <a:r>
              <a:rPr lang="en-US" sz="4400" b="1" dirty="0">
                <a:solidFill>
                  <a:srgbClr val="644C00"/>
                </a:solidFill>
              </a:rPr>
              <a:t>We are Commanded to Tell the Truth</a:t>
            </a:r>
          </a:p>
          <a:p>
            <a:pPr>
              <a:spcBef>
                <a:spcPts val="0"/>
              </a:spcBef>
            </a:pPr>
            <a:r>
              <a:rPr lang="en-US" sz="4400" dirty="0">
                <a:solidFill>
                  <a:srgbClr val="644C00"/>
                </a:solidFill>
              </a:rPr>
              <a:t>Ephesians 4:25; </a:t>
            </a:r>
            <a:r>
              <a:rPr lang="en-US" sz="4400">
                <a:solidFill>
                  <a:srgbClr val="644C00"/>
                </a:solidFill>
              </a:rPr>
              <a:t>Colossians 3:9-10</a:t>
            </a:r>
          </a:p>
          <a:p>
            <a:pPr>
              <a:spcBef>
                <a:spcPts val="0"/>
              </a:spcBef>
            </a:pPr>
            <a:endParaRPr lang="en-US" sz="1400" dirty="0">
              <a:solidFill>
                <a:srgbClr val="644C00"/>
              </a:solidFill>
            </a:endParaRPr>
          </a:p>
          <a:p>
            <a:pPr>
              <a:spcBef>
                <a:spcPts val="0"/>
              </a:spcBef>
            </a:pPr>
            <a:r>
              <a:rPr lang="en-US" sz="4400" b="1" dirty="0">
                <a:solidFill>
                  <a:srgbClr val="644C00"/>
                </a:solidFill>
              </a:rPr>
              <a:t>The End of Deception</a:t>
            </a:r>
          </a:p>
          <a:p>
            <a:pPr>
              <a:spcBef>
                <a:spcPts val="0"/>
              </a:spcBef>
            </a:pPr>
            <a:r>
              <a:rPr lang="en-US" sz="4400" dirty="0">
                <a:solidFill>
                  <a:srgbClr val="644C00"/>
                </a:solidFill>
              </a:rPr>
              <a:t>Acts 5:1-11; Proverbs 6:16-19; Revelation 21:7-8</a:t>
            </a:r>
          </a:p>
        </p:txBody>
      </p:sp>
    </p:spTree>
    <p:extLst>
      <p:ext uri="{BB962C8B-B14F-4D97-AF65-F5344CB8AC3E}">
        <p14:creationId xmlns:p14="http://schemas.microsoft.com/office/powerpoint/2010/main" val="382669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9C5D-1A01-BAC1-205B-EFF1986851DF}"/>
              </a:ext>
            </a:extLst>
          </p:cNvPr>
          <p:cNvSpPr>
            <a:spLocks noGrp="1"/>
          </p:cNvSpPr>
          <p:nvPr>
            <p:ph type="ctrTitle"/>
          </p:nvPr>
        </p:nvSpPr>
        <p:spPr>
          <a:xfrm>
            <a:off x="643218" y="268942"/>
            <a:ext cx="10905564" cy="1102659"/>
          </a:xfrm>
        </p:spPr>
        <p:txBody>
          <a:bodyPr>
            <a:normAutofit/>
          </a:bodyPr>
          <a:lstStyle/>
          <a:p>
            <a:pPr algn="l"/>
            <a:r>
              <a:rPr lang="en-US" sz="5400" dirty="0">
                <a:solidFill>
                  <a:srgbClr val="644C00"/>
                </a:solidFill>
                <a:effectLst>
                  <a:outerShdw blurRad="1270000" dist="38100" dir="5400000" algn="ctr" rotWithShape="0">
                    <a:schemeClr val="accent2">
                      <a:lumMod val="50000"/>
                      <a:alpha val="49000"/>
                    </a:schemeClr>
                  </a:outerShdw>
                  <a:reflection blurRad="6350" stA="55000" endA="300" endPos="45500" dir="5400000" sy="-100000" algn="bl" rotWithShape="0"/>
                </a:effectLst>
                <a:latin typeface="White On Black" panose="02000500000000000000" pitchFamily="2" charset="0"/>
              </a:rPr>
              <a:t>Conclusion</a:t>
            </a:r>
          </a:p>
        </p:txBody>
      </p:sp>
      <p:sp>
        <p:nvSpPr>
          <p:cNvPr id="3" name="Subtitle 2">
            <a:extLst>
              <a:ext uri="{FF2B5EF4-FFF2-40B4-BE49-F238E27FC236}">
                <a16:creationId xmlns:a16="http://schemas.microsoft.com/office/drawing/2014/main" id="{13B81600-FB23-938E-EDE1-92ACA2E35CB6}"/>
              </a:ext>
            </a:extLst>
          </p:cNvPr>
          <p:cNvSpPr>
            <a:spLocks noGrp="1"/>
          </p:cNvSpPr>
          <p:nvPr>
            <p:ph type="subTitle" idx="1"/>
          </p:nvPr>
        </p:nvSpPr>
        <p:spPr>
          <a:xfrm>
            <a:off x="349623" y="2087880"/>
            <a:ext cx="11524129" cy="4501178"/>
          </a:xfrm>
        </p:spPr>
        <p:txBody>
          <a:bodyPr>
            <a:normAutofit/>
          </a:bodyPr>
          <a:lstStyle/>
          <a:p>
            <a:pPr>
              <a:spcBef>
                <a:spcPts val="0"/>
              </a:spcBef>
            </a:pPr>
            <a:r>
              <a:rPr lang="en-US" sz="4400" b="1" dirty="0">
                <a:solidFill>
                  <a:srgbClr val="644C00"/>
                </a:solidFill>
              </a:rPr>
              <a:t>As Christians, we are to be lights</a:t>
            </a:r>
            <a:br>
              <a:rPr lang="en-US" sz="4400" b="1" dirty="0">
                <a:solidFill>
                  <a:srgbClr val="644C00"/>
                </a:solidFill>
              </a:rPr>
            </a:br>
            <a:r>
              <a:rPr lang="en-US" sz="4400" b="1" dirty="0">
                <a:solidFill>
                  <a:srgbClr val="644C00"/>
                </a:solidFill>
              </a:rPr>
              <a:t>to a world of darkness</a:t>
            </a:r>
          </a:p>
          <a:p>
            <a:pPr>
              <a:spcBef>
                <a:spcPts val="0"/>
              </a:spcBef>
            </a:pPr>
            <a:r>
              <a:rPr lang="en-US" sz="4400" dirty="0">
                <a:solidFill>
                  <a:srgbClr val="644C00"/>
                </a:solidFill>
              </a:rPr>
              <a:t>Matthew 5:14-16</a:t>
            </a:r>
          </a:p>
          <a:p>
            <a:pPr>
              <a:spcBef>
                <a:spcPts val="0"/>
              </a:spcBef>
            </a:pPr>
            <a:endParaRPr lang="en-US" sz="4400" b="1" dirty="0">
              <a:solidFill>
                <a:srgbClr val="644C00"/>
              </a:solidFill>
            </a:endParaRPr>
          </a:p>
          <a:p>
            <a:pPr>
              <a:spcBef>
                <a:spcPts val="0"/>
              </a:spcBef>
            </a:pPr>
            <a:endParaRPr lang="en-US" sz="4400" b="1" dirty="0">
              <a:solidFill>
                <a:srgbClr val="644C00"/>
              </a:solidFill>
            </a:endParaRPr>
          </a:p>
          <a:p>
            <a:pPr>
              <a:spcBef>
                <a:spcPts val="0"/>
              </a:spcBef>
            </a:pPr>
            <a:r>
              <a:rPr lang="en-US" sz="4400" b="1" dirty="0">
                <a:solidFill>
                  <a:srgbClr val="644C00"/>
                </a:solidFill>
              </a:rPr>
              <a:t>This includes being honest in all of our conduct.</a:t>
            </a:r>
            <a:endParaRPr lang="en-US" sz="4400" dirty="0">
              <a:solidFill>
                <a:srgbClr val="644C00"/>
              </a:solidFill>
            </a:endParaRPr>
          </a:p>
        </p:txBody>
      </p:sp>
    </p:spTree>
    <p:extLst>
      <p:ext uri="{BB962C8B-B14F-4D97-AF65-F5344CB8AC3E}">
        <p14:creationId xmlns:p14="http://schemas.microsoft.com/office/powerpoint/2010/main" val="883159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3118</TotalTime>
  <Words>2139</Words>
  <Application>Microsoft Office PowerPoint</Application>
  <PresentationFormat>Widescreen</PresentationFormat>
  <Paragraphs>92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White On Black</vt:lpstr>
      <vt:lpstr>Calibri</vt:lpstr>
      <vt:lpstr>Arial</vt:lpstr>
      <vt:lpstr>Calibri Light</vt:lpstr>
      <vt:lpstr>Office Theme</vt:lpstr>
      <vt:lpstr>PowerPoint Presentation</vt:lpstr>
      <vt:lpstr>disHonesty:- some examples</vt:lpstr>
      <vt:lpstr>The Honesty of JEsus</vt:lpstr>
      <vt:lpstr>Applications for Us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2023-07-13T12:46:32Z</dcterms:created>
  <dcterms:modified xsi:type="dcterms:W3CDTF">2023-07-15T16:51:57Z</dcterms:modified>
</cp:coreProperties>
</file>