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6" r:id="rId3"/>
    <p:sldId id="267" r:id="rId4"/>
  </p:sldIdLst>
  <p:sldSz cx="12192000" cy="6858000"/>
  <p:notesSz cx="7010400" cy="9296400"/>
  <p:embeddedFontLst>
    <p:embeddedFont>
      <p:font typeface="Acme" panose="02000706050000020004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ubpear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76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8ED2C-8E30-4932-A9BF-241D3FCB1EB0}" v="24" dt="2023-10-01T03:03:17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54771" autoAdjust="0"/>
  </p:normalViewPr>
  <p:slideViewPr>
    <p:cSldViewPr>
      <p:cViewPr varScale="1">
        <p:scale>
          <a:sx n="41" d="100"/>
          <a:sy n="41" d="100"/>
        </p:scale>
        <p:origin x="217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187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E58ED2C-8E30-4932-A9BF-241D3FCB1EB0}"/>
    <pc:docChg chg="custSel delSld modSld sldOrd modMainMaster modNotesMaster modHandout">
      <pc:chgData name="Stan Cox" userId="9376f276357bfffd" providerId="LiveId" clId="{DE58ED2C-8E30-4932-A9BF-241D3FCB1EB0}" dt="2023-10-01T03:08:56.486" v="1466" actId="14100"/>
      <pc:docMkLst>
        <pc:docMk/>
      </pc:docMkLst>
      <pc:sldChg chg="modSp mod modTransition modNotes modNotesTx">
        <pc:chgData name="Stan Cox" userId="9376f276357bfffd" providerId="LiveId" clId="{DE58ED2C-8E30-4932-A9BF-241D3FCB1EB0}" dt="2023-10-01T03:08:17.439" v="1457" actId="14100"/>
        <pc:sldMkLst>
          <pc:docMk/>
          <pc:sldMk cId="2813179102" sldId="256"/>
        </pc:sldMkLst>
        <pc:spChg chg="mod">
          <ac:chgData name="Stan Cox" userId="9376f276357bfffd" providerId="LiveId" clId="{DE58ED2C-8E30-4932-A9BF-241D3FCB1EB0}" dt="2023-10-01T03:08:17.439" v="1457" actId="14100"/>
          <ac:spMkLst>
            <pc:docMk/>
            <pc:sldMk cId="2813179102" sldId="256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7:57.604" v="97" actId="403"/>
          <ac:spMkLst>
            <pc:docMk/>
            <pc:sldMk cId="2813179102" sldId="256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2813179102" sldId="256"/>
            <ac:picMk id="1026" creationId="{00000000-0000-0000-0000-000000000000}"/>
          </ac:picMkLst>
        </pc:picChg>
      </pc:sldChg>
      <pc:sldChg chg="modSp del">
        <pc:chgData name="Stan Cox" userId="9376f276357bfffd" providerId="LiveId" clId="{DE58ED2C-8E30-4932-A9BF-241D3FCB1EB0}" dt="2023-10-01T00:17:36.297" v="95" actId="47"/>
        <pc:sldMkLst>
          <pc:docMk/>
          <pc:sldMk cId="1391296896" sldId="257"/>
        </pc:sldMkLst>
        <pc:spChg chg="mod">
          <ac:chgData name="Stan Cox" userId="9376f276357bfffd" providerId="LiveId" clId="{DE58ED2C-8E30-4932-A9BF-241D3FCB1EB0}" dt="2023-10-01T00:13:31.951" v="0"/>
          <ac:spMkLst>
            <pc:docMk/>
            <pc:sldMk cId="1391296896" sldId="257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1391296896" sldId="257"/>
            <ac:picMk id="4" creationId="{00000000-0000-0000-0000-000000000000}"/>
          </ac:picMkLst>
        </pc:picChg>
      </pc:sldChg>
      <pc:sldChg chg="modSp del">
        <pc:chgData name="Stan Cox" userId="9376f276357bfffd" providerId="LiveId" clId="{DE58ED2C-8E30-4932-A9BF-241D3FCB1EB0}" dt="2023-10-01T00:25:47.570" v="984" actId="47"/>
        <pc:sldMkLst>
          <pc:docMk/>
          <pc:sldMk cId="3573491520" sldId="258"/>
        </pc:sldMkLst>
        <pc:spChg chg="mod">
          <ac:chgData name="Stan Cox" userId="9376f276357bfffd" providerId="LiveId" clId="{DE58ED2C-8E30-4932-A9BF-241D3FCB1EB0}" dt="2023-10-01T00:13:31.951" v="0"/>
          <ac:spMkLst>
            <pc:docMk/>
            <pc:sldMk cId="3573491520" sldId="258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k cId="3573491520" sldId="258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3573491520" sldId="258"/>
            <ac:picMk id="5" creationId="{00000000-0000-0000-0000-000000000000}"/>
          </ac:picMkLst>
        </pc:picChg>
      </pc:sldChg>
      <pc:sldChg chg="modSp del">
        <pc:chgData name="Stan Cox" userId="9376f276357bfffd" providerId="LiveId" clId="{DE58ED2C-8E30-4932-A9BF-241D3FCB1EB0}" dt="2023-10-01T02:46:30.767" v="1052" actId="47"/>
        <pc:sldMkLst>
          <pc:docMk/>
          <pc:sldMk cId="1749379489" sldId="259"/>
        </pc:sldMkLst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59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59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1749379489" sldId="259"/>
            <ac:picMk id="5" creationId="{00000000-0000-0000-0000-000000000000}"/>
          </ac:picMkLst>
        </pc:picChg>
      </pc:sldChg>
      <pc:sldChg chg="modSp del">
        <pc:chgData name="Stan Cox" userId="9376f276357bfffd" providerId="LiveId" clId="{DE58ED2C-8E30-4932-A9BF-241D3FCB1EB0}" dt="2023-10-01T02:52:34.851" v="1183" actId="47"/>
        <pc:sldMkLst>
          <pc:docMk/>
          <pc:sldMk cId="1749379489" sldId="260"/>
        </pc:sldMkLst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60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60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1749379489" sldId="260"/>
            <ac:picMk id="5" creationId="{00000000-0000-0000-0000-000000000000}"/>
          </ac:picMkLst>
        </pc:picChg>
      </pc:sldChg>
      <pc:sldChg chg="modSp del">
        <pc:chgData name="Stan Cox" userId="9376f276357bfffd" providerId="LiveId" clId="{DE58ED2C-8E30-4932-A9BF-241D3FCB1EB0}" dt="2023-10-01T02:54:01.024" v="1209" actId="47"/>
        <pc:sldMkLst>
          <pc:docMk/>
          <pc:sldMk cId="1749379489" sldId="261"/>
        </pc:sldMkLst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61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61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1749379489" sldId="261"/>
            <ac:picMk id="5" creationId="{00000000-0000-0000-0000-000000000000}"/>
          </ac:picMkLst>
        </pc:picChg>
      </pc:sldChg>
      <pc:sldChg chg="modSp del">
        <pc:chgData name="Stan Cox" userId="9376f276357bfffd" providerId="LiveId" clId="{DE58ED2C-8E30-4932-A9BF-241D3FCB1EB0}" dt="2023-10-01T02:55:44.763" v="1309" actId="47"/>
        <pc:sldMkLst>
          <pc:docMk/>
          <pc:sldMk cId="1749379489" sldId="262"/>
        </pc:sldMkLst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62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62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1749379489" sldId="262"/>
            <ac:picMk id="5" creationId="{00000000-0000-0000-0000-000000000000}"/>
          </ac:picMkLst>
        </pc:picChg>
      </pc:sldChg>
      <pc:sldChg chg="modSp del">
        <pc:chgData name="Stan Cox" userId="9376f276357bfffd" providerId="LiveId" clId="{DE58ED2C-8E30-4932-A9BF-241D3FCB1EB0}" dt="2023-10-01T02:56:40.350" v="1321" actId="47"/>
        <pc:sldMkLst>
          <pc:docMk/>
          <pc:sldMk cId="1749379489" sldId="263"/>
        </pc:sldMkLst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63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k cId="1749379489" sldId="263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1749379489" sldId="263"/>
            <ac:picMk id="5" creationId="{00000000-0000-0000-0000-000000000000}"/>
          </ac:picMkLst>
        </pc:picChg>
      </pc:sldChg>
      <pc:sldChg chg="modSp del">
        <pc:chgData name="Stan Cox" userId="9376f276357bfffd" providerId="LiveId" clId="{DE58ED2C-8E30-4932-A9BF-241D3FCB1EB0}" dt="2023-10-01T00:17:41.064" v="96" actId="47"/>
        <pc:sldMkLst>
          <pc:docMk/>
          <pc:sldMk cId="1052023520" sldId="265"/>
        </pc:sldMkLst>
        <pc:spChg chg="mod">
          <ac:chgData name="Stan Cox" userId="9376f276357bfffd" providerId="LiveId" clId="{DE58ED2C-8E30-4932-A9BF-241D3FCB1EB0}" dt="2023-10-01T00:13:31.951" v="0"/>
          <ac:spMkLst>
            <pc:docMk/>
            <pc:sldMk cId="1052023520" sldId="265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3:31.951" v="0"/>
          <ac:picMkLst>
            <pc:docMk/>
            <pc:sldMk cId="1052023520" sldId="265"/>
            <ac:picMk id="4" creationId="{00000000-0000-0000-0000-000000000000}"/>
          </ac:picMkLst>
        </pc:picChg>
      </pc:sldChg>
      <pc:sldChg chg="modSp mod ord modTransition modAnim modNotesTx">
        <pc:chgData name="Stan Cox" userId="9376f276357bfffd" providerId="LiveId" clId="{DE58ED2C-8E30-4932-A9BF-241D3FCB1EB0}" dt="2023-10-01T03:08:30.563" v="1459" actId="403"/>
        <pc:sldMkLst>
          <pc:docMk/>
          <pc:sldMk cId="376230418" sldId="266"/>
        </pc:sldMkLst>
        <pc:spChg chg="mod">
          <ac:chgData name="Stan Cox" userId="9376f276357bfffd" providerId="LiveId" clId="{DE58ED2C-8E30-4932-A9BF-241D3FCB1EB0}" dt="2023-10-01T03:08:30.563" v="1459" actId="403"/>
          <ac:spMkLst>
            <pc:docMk/>
            <pc:sldMk cId="376230418" sldId="266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5:57.783" v="83" actId="27636"/>
          <ac:spMkLst>
            <pc:docMk/>
            <pc:sldMk cId="376230418" sldId="266"/>
            <ac:spMk id="3" creationId="{00000000-0000-0000-0000-000000000000}"/>
          </ac:spMkLst>
        </pc:spChg>
        <pc:picChg chg="mod">
          <ac:chgData name="Stan Cox" userId="9376f276357bfffd" providerId="LiveId" clId="{DE58ED2C-8E30-4932-A9BF-241D3FCB1EB0}" dt="2023-10-01T00:16:14.567" v="86" actId="14100"/>
          <ac:picMkLst>
            <pc:docMk/>
            <pc:sldMk cId="376230418" sldId="266"/>
            <ac:picMk id="4" creationId="{00000000-0000-0000-0000-000000000000}"/>
          </ac:picMkLst>
        </pc:picChg>
      </pc:sldChg>
      <pc:sldChg chg="modSp mod modTransition modNotesTx">
        <pc:chgData name="Stan Cox" userId="9376f276357bfffd" providerId="LiveId" clId="{DE58ED2C-8E30-4932-A9BF-241D3FCB1EB0}" dt="2023-10-01T03:08:56.486" v="1466" actId="14100"/>
        <pc:sldMkLst>
          <pc:docMk/>
          <pc:sldMk cId="2795775102" sldId="267"/>
        </pc:sldMkLst>
        <pc:spChg chg="mod">
          <ac:chgData name="Stan Cox" userId="9376f276357bfffd" providerId="LiveId" clId="{DE58ED2C-8E30-4932-A9BF-241D3FCB1EB0}" dt="2023-10-01T03:08:56.486" v="1466" actId="14100"/>
          <ac:spMkLst>
            <pc:docMk/>
            <pc:sldMk cId="2795775102" sldId="267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2:58:01.975" v="1331" actId="14100"/>
          <ac:spMkLst>
            <pc:docMk/>
            <pc:sldMk cId="2795775102" sldId="267"/>
            <ac:spMk id="3" creationId="{00000000-0000-0000-0000-000000000000}"/>
          </ac:spMkLst>
        </pc:spChg>
      </pc:sldChg>
      <pc:sldMasterChg chg="modSp modSldLayout">
        <pc:chgData name="Stan Cox" userId="9376f276357bfffd" providerId="LiveId" clId="{DE58ED2C-8E30-4932-A9BF-241D3FCB1EB0}" dt="2023-10-01T00:13:31.951" v="0"/>
        <pc:sldMasterMkLst>
          <pc:docMk/>
          <pc:sldMasterMk cId="3787680057" sldId="2147483648"/>
        </pc:sldMasterMkLst>
        <pc:spChg chg="mod">
          <ac:chgData name="Stan Cox" userId="9376f276357bfffd" providerId="LiveId" clId="{DE58ED2C-8E30-4932-A9BF-241D3FCB1EB0}" dt="2023-10-01T00:13:31.951" v="0"/>
          <ac:spMkLst>
            <pc:docMk/>
            <pc:sldMasterMk cId="3787680057" sldId="2147483648"/>
            <ac:spMk id="2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asterMk cId="3787680057" sldId="2147483648"/>
            <ac:spMk id="3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asterMk cId="3787680057" sldId="2147483648"/>
            <ac:spMk id="4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asterMk cId="3787680057" sldId="2147483648"/>
            <ac:spMk id="5" creationId="{00000000-0000-0000-0000-000000000000}"/>
          </ac:spMkLst>
        </pc:spChg>
        <pc:spChg chg="mod">
          <ac:chgData name="Stan Cox" userId="9376f276357bfffd" providerId="LiveId" clId="{DE58ED2C-8E30-4932-A9BF-241D3FCB1EB0}" dt="2023-10-01T00:13:31.951" v="0"/>
          <ac:spMkLst>
            <pc:docMk/>
            <pc:sldMasterMk cId="3787680057" sldId="2147483648"/>
            <ac:spMk id="6" creationId="{00000000-0000-0000-0000-000000000000}"/>
          </ac:spMkLst>
        </pc:spChg>
        <pc:sldLayoutChg chg="modSp">
          <pc:chgData name="Stan Cox" userId="9376f276357bfffd" providerId="LiveId" clId="{DE58ED2C-8E30-4932-A9BF-241D3FCB1EB0}" dt="2023-10-01T00:13:31.951" v="0"/>
          <pc:sldLayoutMkLst>
            <pc:docMk/>
            <pc:sldMasterMk cId="3787680057" sldId="2147483648"/>
            <pc:sldLayoutMk cId="3623667679" sldId="2147483649"/>
          </pc:sldLayoutMkLst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3623667679" sldId="2147483649"/>
              <ac:spMk id="2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3623667679" sldId="2147483649"/>
              <ac:spMk id="3" creationId="{00000000-0000-0000-0000-000000000000}"/>
            </ac:spMkLst>
          </pc:spChg>
        </pc:sldLayoutChg>
        <pc:sldLayoutChg chg="modSp">
          <pc:chgData name="Stan Cox" userId="9376f276357bfffd" providerId="LiveId" clId="{DE58ED2C-8E30-4932-A9BF-241D3FCB1EB0}" dt="2023-10-01T00:13:31.951" v="0"/>
          <pc:sldLayoutMkLst>
            <pc:docMk/>
            <pc:sldMasterMk cId="3787680057" sldId="2147483648"/>
            <pc:sldLayoutMk cId="4193384534" sldId="2147483651"/>
          </pc:sldLayoutMkLst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4193384534" sldId="2147483651"/>
              <ac:spMk id="2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4193384534" sldId="2147483651"/>
              <ac:spMk id="3" creationId="{00000000-0000-0000-0000-000000000000}"/>
            </ac:spMkLst>
          </pc:spChg>
        </pc:sldLayoutChg>
        <pc:sldLayoutChg chg="modSp">
          <pc:chgData name="Stan Cox" userId="9376f276357bfffd" providerId="LiveId" clId="{DE58ED2C-8E30-4932-A9BF-241D3FCB1EB0}" dt="2023-10-01T00:13:31.951" v="0"/>
          <pc:sldLayoutMkLst>
            <pc:docMk/>
            <pc:sldMasterMk cId="3787680057" sldId="2147483648"/>
            <pc:sldLayoutMk cId="3419750478" sldId="2147483652"/>
          </pc:sldLayoutMkLst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3419750478" sldId="2147483652"/>
              <ac:spMk id="3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3419750478" sldId="2147483652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DE58ED2C-8E30-4932-A9BF-241D3FCB1EB0}" dt="2023-10-01T00:13:31.951" v="0"/>
          <pc:sldLayoutMkLst>
            <pc:docMk/>
            <pc:sldMasterMk cId="3787680057" sldId="2147483648"/>
            <pc:sldLayoutMk cId="4000288232" sldId="2147483653"/>
          </pc:sldLayoutMkLst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4000288232" sldId="2147483653"/>
              <ac:spMk id="3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4000288232" sldId="2147483653"/>
              <ac:spMk id="4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4000288232" sldId="2147483653"/>
              <ac:spMk id="5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4000288232" sldId="2147483653"/>
              <ac:spMk id="6" creationId="{00000000-0000-0000-0000-000000000000}"/>
            </ac:spMkLst>
          </pc:spChg>
        </pc:sldLayoutChg>
        <pc:sldLayoutChg chg="modSp">
          <pc:chgData name="Stan Cox" userId="9376f276357bfffd" providerId="LiveId" clId="{DE58ED2C-8E30-4932-A9BF-241D3FCB1EB0}" dt="2023-10-01T00:13:31.951" v="0"/>
          <pc:sldLayoutMkLst>
            <pc:docMk/>
            <pc:sldMasterMk cId="3787680057" sldId="2147483648"/>
            <pc:sldLayoutMk cId="3418375872" sldId="2147483656"/>
          </pc:sldLayoutMkLst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3418375872" sldId="2147483656"/>
              <ac:spMk id="2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3418375872" sldId="2147483656"/>
              <ac:spMk id="3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3418375872" sldId="2147483656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DE58ED2C-8E30-4932-A9BF-241D3FCB1EB0}" dt="2023-10-01T00:13:31.951" v="0"/>
          <pc:sldLayoutMkLst>
            <pc:docMk/>
            <pc:sldMasterMk cId="3787680057" sldId="2147483648"/>
            <pc:sldLayoutMk cId="2431692735" sldId="2147483657"/>
          </pc:sldLayoutMkLst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2431692735" sldId="2147483657"/>
              <ac:spMk id="2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2431692735" sldId="2147483657"/>
              <ac:spMk id="3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2431692735" sldId="2147483657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DE58ED2C-8E30-4932-A9BF-241D3FCB1EB0}" dt="2023-10-01T00:13:31.951" v="0"/>
          <pc:sldLayoutMkLst>
            <pc:docMk/>
            <pc:sldMasterMk cId="3787680057" sldId="2147483648"/>
            <pc:sldLayoutMk cId="2254625022" sldId="2147483659"/>
          </pc:sldLayoutMkLst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2254625022" sldId="2147483659"/>
              <ac:spMk id="2" creationId="{00000000-0000-0000-0000-000000000000}"/>
            </ac:spMkLst>
          </pc:spChg>
          <pc:spChg chg="mod">
            <ac:chgData name="Stan Cox" userId="9376f276357bfffd" providerId="LiveId" clId="{DE58ED2C-8E30-4932-A9BF-241D3FCB1EB0}" dt="2023-10-01T00:13:31.951" v="0"/>
            <ac:spMkLst>
              <pc:docMk/>
              <pc:sldMasterMk cId="3787680057" sldId="2147483648"/>
              <pc:sldLayoutMk cId="2254625022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Subpear" panose="02000003050000020004" pitchFamily="2" charset="0"/>
              </a:rPr>
              <a:t>Can you get away with it?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r>
              <a:rPr lang="en-US" dirty="0"/>
              <a:t>October 1, 2023 at 11am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</p:spTree>
    <p:extLst>
      <p:ext uri="{BB962C8B-B14F-4D97-AF65-F5344CB8AC3E}">
        <p14:creationId xmlns:p14="http://schemas.microsoft.com/office/powerpoint/2010/main" val="289438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92DB53FE-ED5B-4F47-847D-86D99E4B1498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9ED80553-6A9D-497B-8536-2B126940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5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Get Away With It?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dirty="0"/>
              <a:t>A common question from children all the way to Adulthood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dirty="0"/>
              <a:t>It is commonly a question asked of self – Concerning the law, parents, teachers, employers, etc.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dirty="0"/>
              <a:t>If I do this, will there be consequences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dirty="0"/>
              <a:t>It is a question we should ask ourselves religiously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dirty="0"/>
              <a:t>Especially as it regards our accountability to God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dirty="0"/>
              <a:t>Can we escape the consequences of our sin?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dirty="0"/>
              <a:t>Let’s examine the answer!</a:t>
            </a:r>
          </a:p>
          <a:p>
            <a:endParaRPr lang="en-US" dirty="0"/>
          </a:p>
          <a:p>
            <a:r>
              <a:rPr lang="en-US" dirty="0"/>
              <a:t>Based loosely on an</a:t>
            </a:r>
            <a:r>
              <a:rPr lang="en-US" baseline="0" dirty="0"/>
              <a:t> article by Jarrod Jacobs – Some Things Man Cannot Escape (The Spirit’s Sword, 9/26/2010)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0553-6A9D-497B-8536-2B1269401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Can You Get Away with It?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ffectLst/>
              </a:rPr>
              <a:t>We cannot escape the consequences of sin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(Numbers 32:23</a:t>
            </a:r>
            <a:r>
              <a:rPr lang="en-US" b="1" i="0" dirty="0">
                <a:solidFill>
                  <a:schemeClr val="tx1"/>
                </a:solidFill>
                <a:effectLst/>
              </a:rPr>
              <a:t>), [Moses’ admonition to children of Gad and Reuben, who had promised to help the rest of Israel conquer Canaan, despite their desire not to cross the Jordan to inhabit the land], </a:t>
            </a:r>
            <a:r>
              <a:rPr lang="en-US" i="1" dirty="0">
                <a:solidFill>
                  <a:schemeClr val="tx1"/>
                </a:solidFill>
                <a:effectLst/>
              </a:rPr>
              <a:t>“But if you do not do so, then take note, you have sinned against the </a:t>
            </a:r>
            <a:r>
              <a:rPr lang="en-US" i="1" cap="small" dirty="0">
                <a:solidFill>
                  <a:schemeClr val="tx1"/>
                </a:solidFill>
                <a:effectLst/>
              </a:rPr>
              <a:t>Lord</a:t>
            </a:r>
            <a:r>
              <a:rPr lang="en-US" i="1" dirty="0">
                <a:solidFill>
                  <a:schemeClr val="tx1"/>
                </a:solidFill>
                <a:effectLst/>
              </a:rPr>
              <a:t>; </a:t>
            </a:r>
            <a:r>
              <a:rPr lang="en-US" i="1" u="sng" dirty="0">
                <a:solidFill>
                  <a:schemeClr val="tx1"/>
                </a:solidFill>
                <a:effectLst/>
              </a:rPr>
              <a:t>and be sure your sin will find you out</a:t>
            </a:r>
            <a:r>
              <a:rPr lang="en-US" i="1" dirty="0">
                <a:solidFill>
                  <a:schemeClr val="tx1"/>
                </a:solidFill>
                <a:effectLst/>
              </a:rPr>
              <a:t>.”</a:t>
            </a:r>
          </a:p>
          <a:p>
            <a:pPr defTabSz="911291">
              <a:defRPr/>
            </a:pPr>
            <a:r>
              <a:rPr lang="en-US" b="1" dirty="0">
                <a:solidFill>
                  <a:schemeClr val="tx1"/>
                </a:solidFill>
                <a:effectLst/>
              </a:rPr>
              <a:t>(Galatians 6:7-8), </a:t>
            </a:r>
            <a:r>
              <a:rPr lang="en-US" b="1" i="1" dirty="0">
                <a:solidFill>
                  <a:schemeClr val="tx1"/>
                </a:solidFill>
                <a:effectLst/>
              </a:rPr>
              <a:t>“</a:t>
            </a:r>
            <a:r>
              <a:rPr lang="en-US" i="1" dirty="0">
                <a:solidFill>
                  <a:schemeClr val="tx1"/>
                </a:solidFill>
                <a:effectLst/>
              </a:rPr>
              <a:t>Do not be deceived, God is not mocked; </a:t>
            </a:r>
            <a:r>
              <a:rPr lang="en-US" i="1" u="sng" dirty="0">
                <a:solidFill>
                  <a:schemeClr val="tx1"/>
                </a:solidFill>
                <a:effectLst/>
              </a:rPr>
              <a:t>for whatever a man sows, that he will also reap</a:t>
            </a:r>
            <a:r>
              <a:rPr lang="en-US" i="1" dirty="0">
                <a:solidFill>
                  <a:schemeClr val="tx1"/>
                </a:solidFill>
                <a:effectLst/>
              </a:rPr>
              <a:t>. </a:t>
            </a:r>
            <a:r>
              <a:rPr lang="en-US" i="1" baseline="30000" dirty="0">
                <a:solidFill>
                  <a:schemeClr val="tx1"/>
                </a:solidFill>
                <a:effectLst/>
              </a:rPr>
              <a:t>8 </a:t>
            </a:r>
            <a:r>
              <a:rPr lang="en-US" i="1" dirty="0">
                <a:solidFill>
                  <a:schemeClr val="tx1"/>
                </a:solidFill>
                <a:effectLst/>
              </a:rPr>
              <a:t>For he who sows to his flesh will of the flesh reap corruption, but he who sows to the Spirit will of the Spirit reap everlasting life.”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ffectLst/>
              </a:rPr>
              <a:t> [CLICK] We cannot escape death</a:t>
            </a:r>
          </a:p>
          <a:p>
            <a:r>
              <a:rPr lang="en-US" b="1" dirty="0">
                <a:solidFill>
                  <a:schemeClr val="tx1"/>
                </a:solidFill>
                <a:effectLst/>
              </a:rPr>
              <a:t>(Ecclesiastes 9:5a), </a:t>
            </a:r>
            <a:r>
              <a:rPr lang="en-US" dirty="0">
                <a:solidFill>
                  <a:schemeClr val="tx1"/>
                </a:solidFill>
                <a:effectLst/>
              </a:rPr>
              <a:t>“For the living </a:t>
            </a:r>
            <a:r>
              <a:rPr lang="en-US" u="sng" dirty="0">
                <a:solidFill>
                  <a:schemeClr val="tx1"/>
                </a:solidFill>
                <a:effectLst/>
              </a:rPr>
              <a:t>know that they will die</a:t>
            </a:r>
            <a:r>
              <a:rPr lang="en-US" dirty="0">
                <a:solidFill>
                  <a:schemeClr val="tx1"/>
                </a:solidFill>
                <a:effectLst/>
              </a:rPr>
              <a:t>…”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</a:rPr>
              <a:t>The same sentiment is expressed by the Hebrew writer in Hebrews 9:27, </a:t>
            </a:r>
            <a:r>
              <a:rPr lang="en-US" i="1" dirty="0">
                <a:solidFill>
                  <a:schemeClr val="tx1"/>
                </a:solidFill>
                <a:effectLst/>
              </a:rPr>
              <a:t>“And as it is appointed for men to die once…”</a:t>
            </a:r>
          </a:p>
          <a:p>
            <a:r>
              <a:rPr lang="en-US" b="1" i="0" dirty="0">
                <a:solidFill>
                  <a:schemeClr val="tx1"/>
                </a:solidFill>
                <a:effectLst/>
              </a:rPr>
              <a:t>(1 Corinthians 15:26), </a:t>
            </a:r>
            <a:r>
              <a:rPr lang="en-US" i="1" dirty="0">
                <a:solidFill>
                  <a:schemeClr val="tx1"/>
                </a:solidFill>
                <a:effectLst/>
              </a:rPr>
              <a:t>“The last enemy that will be destroyed is death.”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</a:rPr>
              <a:t>We cannot escape death, because death will be present with mankind until the second coming of the Lord!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ffectLst/>
              </a:rPr>
              <a:t>[CLICK] We cannot escape the judgment</a:t>
            </a:r>
          </a:p>
          <a:p>
            <a:pPr defTabSz="911291"/>
            <a:r>
              <a:rPr lang="en-US" b="1" dirty="0">
                <a:solidFill>
                  <a:schemeClr val="tx1"/>
                </a:solidFill>
                <a:effectLst/>
              </a:rPr>
              <a:t>(Ecclesiastes 12:13-14), </a:t>
            </a:r>
            <a:r>
              <a:rPr lang="en-US" b="1" i="1" dirty="0">
                <a:solidFill>
                  <a:schemeClr val="tx1"/>
                </a:solidFill>
                <a:effectLst/>
              </a:rPr>
              <a:t>“</a:t>
            </a:r>
            <a:r>
              <a:rPr lang="en-US" i="1" dirty="0">
                <a:solidFill>
                  <a:schemeClr val="tx1"/>
                </a:solidFill>
                <a:effectLst/>
              </a:rPr>
              <a:t>Let us hear the conclusion of  the whole matter:  Fear God and keep His commandments, For this is man’s all. </a:t>
            </a:r>
            <a:r>
              <a:rPr lang="en-US" i="1" baseline="30000" dirty="0">
                <a:solidFill>
                  <a:schemeClr val="tx1"/>
                </a:solidFill>
                <a:effectLst/>
              </a:rPr>
              <a:t>14 </a:t>
            </a:r>
            <a:r>
              <a:rPr lang="en-US" i="1" u="sng" dirty="0">
                <a:solidFill>
                  <a:schemeClr val="tx1"/>
                </a:solidFill>
                <a:effectLst/>
              </a:rPr>
              <a:t>For God will bring every work into judgment</a:t>
            </a:r>
            <a:r>
              <a:rPr lang="en-US" i="1" dirty="0">
                <a:solidFill>
                  <a:schemeClr val="tx1"/>
                </a:solidFill>
                <a:effectLst/>
              </a:rPr>
              <a:t>, Including every secret thing, Whether good or evil.”</a:t>
            </a:r>
          </a:p>
          <a:p>
            <a:pPr defTabSz="911291"/>
            <a:r>
              <a:rPr lang="en-US" b="1" dirty="0">
                <a:solidFill>
                  <a:schemeClr val="tx1"/>
                </a:solidFill>
                <a:effectLst/>
              </a:rPr>
              <a:t>(2 Corinthians 5:10), </a:t>
            </a:r>
            <a:r>
              <a:rPr lang="en-US" b="0" i="1" dirty="0">
                <a:solidFill>
                  <a:schemeClr val="tx1"/>
                </a:solidFill>
                <a:effectLst/>
              </a:rPr>
              <a:t>“For </a:t>
            </a:r>
            <a:r>
              <a:rPr lang="en-US" b="0" i="1" u="sng" dirty="0">
                <a:solidFill>
                  <a:schemeClr val="tx1"/>
                </a:solidFill>
                <a:effectLst/>
              </a:rPr>
              <a:t>we must all appear</a:t>
            </a:r>
            <a:r>
              <a:rPr lang="en-US" b="0" i="1" u="none" dirty="0">
                <a:solidFill>
                  <a:schemeClr val="tx1"/>
                </a:solidFill>
                <a:effectLst/>
              </a:rPr>
              <a:t> </a:t>
            </a:r>
            <a:r>
              <a:rPr lang="en-US" b="0" i="1" dirty="0">
                <a:solidFill>
                  <a:schemeClr val="tx1"/>
                </a:solidFill>
                <a:effectLst/>
              </a:rPr>
              <a:t>before the judgment seat of  Christ, that each one may receive the things done in the body, according to what he has done, whether good or bad.”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0553-6A9D-497B-8536-2B1269401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Get Away With It?</a:t>
            </a:r>
          </a:p>
          <a:p>
            <a:r>
              <a:rPr lang="en-US" b="1" dirty="0"/>
              <a:t>No, you can’t!</a:t>
            </a:r>
          </a:p>
          <a:p>
            <a:r>
              <a:rPr lang="en-US" i="1" dirty="0"/>
              <a:t>“And as it appointed for man to die once, </a:t>
            </a:r>
            <a:r>
              <a:rPr lang="en-US" i="1" u="sng" dirty="0"/>
              <a:t>but after this the judgment</a:t>
            </a:r>
            <a:r>
              <a:rPr lang="en-US" i="1" dirty="0"/>
              <a:t>, </a:t>
            </a:r>
            <a:r>
              <a:rPr lang="en-US" i="1" baseline="30000" dirty="0"/>
              <a:t>28 </a:t>
            </a:r>
            <a:r>
              <a:rPr lang="en-US" i="1" dirty="0"/>
              <a:t>so Christ was offered once to bear the sins of many. </a:t>
            </a:r>
            <a:r>
              <a:rPr lang="en-US" i="1" u="sng" dirty="0"/>
              <a:t>To those who eagerly wait for Him He will appear a second time, apart from sin, for salvation</a:t>
            </a:r>
            <a:r>
              <a:rPr lang="en-US" i="1" dirty="0"/>
              <a:t>.” </a:t>
            </a:r>
            <a:r>
              <a:rPr lang="en-US" dirty="0"/>
              <a:t>(Hebrews 9:27-28)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0553-6A9D-497B-8536-2B1269401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ubpear" panose="0200000305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2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8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5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8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3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7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9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60000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C5A3-EE66-46DE-B40B-7B82F46FFD0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4415-237E-47D2-80A2-4762DFF9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Subpear" panose="0200000305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1"/>
            <a:ext cx="8839200" cy="1371600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cme" panose="02000706050000020004" pitchFamily="2" charset="0"/>
              </a:rPr>
              <a:t>Can you get away with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3020" y="5334000"/>
            <a:ext cx="4170380" cy="914400"/>
          </a:xfrm>
        </p:spPr>
        <p:txBody>
          <a:bodyPr>
            <a:noAutofit/>
          </a:bodyPr>
          <a:lstStyle/>
          <a:p>
            <a:r>
              <a:rPr lang="en-US" sz="4400" dirty="0"/>
              <a:t>Genesis 3:6-10</a:t>
            </a:r>
          </a:p>
        </p:txBody>
      </p:sp>
      <p:pic>
        <p:nvPicPr>
          <p:cNvPr id="1026" name="Picture 2" descr="http://s3.amazonaws.com/rapgenius/1356641928_girl-with-cookie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20" y="1918519"/>
            <a:ext cx="4072466" cy="2971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127000">
              <a:srgbClr val="D2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79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972800" cy="102076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cme" panose="02000706050000020004" pitchFamily="2" charset="0"/>
              </a:rPr>
              <a:t>Can you get away with it?</a:t>
            </a:r>
            <a:endParaRPr lang="en-US" sz="5400" dirty="0">
              <a:latin typeface="Acme" panose="0200070605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896600" cy="5181600"/>
          </a:xfrm>
          <a:ln>
            <a:solidFill>
              <a:srgbClr val="B00000"/>
            </a:solidFill>
          </a:ln>
          <a:effectLst>
            <a:glow rad="127000">
              <a:srgbClr val="B00000"/>
            </a:glow>
          </a:effectLst>
        </p:spPr>
        <p:txBody>
          <a:bodyPr>
            <a:normAutofit/>
          </a:bodyPr>
          <a:lstStyle/>
          <a:p>
            <a:pPr marL="577850">
              <a:spcBef>
                <a:spcPts val="0"/>
              </a:spcBef>
              <a:spcAft>
                <a:spcPts val="600"/>
              </a:spcAft>
            </a:pPr>
            <a:r>
              <a:rPr lang="en-US" sz="4400" b="1" dirty="0"/>
              <a:t>We cannot escape the                                    consequences of sin</a:t>
            </a:r>
          </a:p>
          <a:p>
            <a:pPr marL="8556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i="1" dirty="0">
                <a:solidFill>
                  <a:srgbClr val="FFFF00"/>
                </a:solidFill>
              </a:rPr>
              <a:t>Numbers 32:23; Galatians 6:7-8</a:t>
            </a:r>
          </a:p>
          <a:p>
            <a:pPr marL="577850">
              <a:spcBef>
                <a:spcPts val="0"/>
              </a:spcBef>
              <a:spcAft>
                <a:spcPts val="600"/>
              </a:spcAft>
            </a:pPr>
            <a:r>
              <a:rPr lang="en-US" sz="4400" b="1" dirty="0"/>
              <a:t>We cannot escape Death</a:t>
            </a:r>
          </a:p>
          <a:p>
            <a:pPr marL="855663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i="1" dirty="0">
                <a:solidFill>
                  <a:srgbClr val="FFFF00"/>
                </a:solidFill>
              </a:rPr>
              <a:t>Ecclesiastes 9:5a; 1 Corinthians 15:26</a:t>
            </a:r>
          </a:p>
          <a:p>
            <a:pPr marL="577850">
              <a:spcBef>
                <a:spcPts val="0"/>
              </a:spcBef>
              <a:spcAft>
                <a:spcPts val="600"/>
              </a:spcAft>
            </a:pPr>
            <a:r>
              <a:rPr lang="en-US" sz="4400" b="1" dirty="0"/>
              <a:t>We cannot escape the Judgment</a:t>
            </a:r>
          </a:p>
          <a:p>
            <a:pPr marL="79692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i="1" dirty="0">
                <a:solidFill>
                  <a:srgbClr val="FFFF00"/>
                </a:solidFill>
              </a:rPr>
              <a:t>Ecclesiastes 12:13-14; 2 Corinthians 5:10</a:t>
            </a:r>
          </a:p>
        </p:txBody>
      </p:sp>
      <p:pic>
        <p:nvPicPr>
          <p:cNvPr id="4" name="Picture 2" descr="http://s3.amazonaws.com/rapgenius/1356641928_girl-with-cookie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344" y="304800"/>
            <a:ext cx="3028243" cy="2209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glow rad="127000">
              <a:srgbClr val="D2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0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2"/>
            <a:ext cx="9677400" cy="1295399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cme" panose="02000706050000020004" pitchFamily="2" charset="0"/>
              </a:rPr>
              <a:t>Can you get away with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11430000" cy="495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No, you can’t!</a:t>
            </a:r>
          </a:p>
          <a:p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4200" dirty="0"/>
              <a:t>“And as it appointed for man to die once, but </a:t>
            </a:r>
            <a:r>
              <a:rPr lang="en-US" sz="4200" dirty="0">
                <a:solidFill>
                  <a:srgbClr val="FFFF00"/>
                </a:solidFill>
              </a:rPr>
              <a:t>after this the judgment</a:t>
            </a:r>
            <a:r>
              <a:rPr lang="en-US" sz="4200" dirty="0"/>
              <a:t>, </a:t>
            </a:r>
            <a:r>
              <a:rPr lang="en-US" sz="4200" baseline="30000" dirty="0"/>
              <a:t>28 </a:t>
            </a:r>
            <a:r>
              <a:rPr lang="en-US" sz="4200" dirty="0"/>
              <a:t>so Christ was offered once to bear the sins of many. </a:t>
            </a:r>
            <a:r>
              <a:rPr lang="en-US" sz="4200" dirty="0">
                <a:solidFill>
                  <a:srgbClr val="FFFF00"/>
                </a:solidFill>
              </a:rPr>
              <a:t>To those who eagerly wait for Him He will appear a second time, apart from sin, for salvation</a:t>
            </a:r>
            <a:r>
              <a:rPr lang="en-US" sz="4200" dirty="0"/>
              <a:t>.” (Hebrews 9:27-28)</a:t>
            </a:r>
          </a:p>
        </p:txBody>
      </p:sp>
    </p:spTree>
    <p:extLst>
      <p:ext uri="{BB962C8B-B14F-4D97-AF65-F5344CB8AC3E}">
        <p14:creationId xmlns:p14="http://schemas.microsoft.com/office/powerpoint/2010/main" val="2795775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607</Words>
  <Application>Microsoft Office PowerPoint</Application>
  <PresentationFormat>Widescreen</PresentationFormat>
  <Paragraphs>41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Acme</vt:lpstr>
      <vt:lpstr>Subpear</vt:lpstr>
      <vt:lpstr>Office Theme</vt:lpstr>
      <vt:lpstr>Can you get away with it?</vt:lpstr>
      <vt:lpstr>Can you get away with it?</vt:lpstr>
      <vt:lpstr>Can you get away with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get away with it?</dc:title>
  <dc:creator>Stan</dc:creator>
  <cp:lastModifiedBy>Stan Cox</cp:lastModifiedBy>
  <cp:revision>8</cp:revision>
  <cp:lastPrinted>2023-10-01T03:03:26Z</cp:lastPrinted>
  <dcterms:created xsi:type="dcterms:W3CDTF">2014-01-26T21:47:26Z</dcterms:created>
  <dcterms:modified xsi:type="dcterms:W3CDTF">2023-10-01T03:08:58Z</dcterms:modified>
</cp:coreProperties>
</file>