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8" r:id="rId2"/>
    <p:sldId id="256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6"/>
    <p:restoredTop sz="94615"/>
  </p:normalViewPr>
  <p:slideViewPr>
    <p:cSldViewPr snapToGrid="0">
      <p:cViewPr varScale="1">
        <p:scale>
          <a:sx n="102" d="100"/>
          <a:sy n="102" d="100"/>
        </p:scale>
        <p:origin x="6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5076-B492-3243-B6BE-66C2348F4B72}" type="datetimeFigureOut">
              <a:rPr lang="en-US" smtClean="0"/>
              <a:t>11/18/23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9BDD4-7EA5-854C-95AE-7FF95198C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637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5076-B492-3243-B6BE-66C2348F4B72}" type="datetimeFigureOut">
              <a:rPr lang="en-US" smtClean="0"/>
              <a:t>11/18/23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9BDD4-7EA5-854C-95AE-7FF95198C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97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5076-B492-3243-B6BE-66C2348F4B72}" type="datetimeFigureOut">
              <a:rPr lang="en-US" smtClean="0"/>
              <a:t>11/18/23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9BDD4-7EA5-854C-95AE-7FF95198C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62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5076-B492-3243-B6BE-66C2348F4B72}" type="datetimeFigureOut">
              <a:rPr lang="en-US" smtClean="0"/>
              <a:t>11/18/23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9BDD4-7EA5-854C-95AE-7FF95198C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884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5076-B492-3243-B6BE-66C2348F4B72}" type="datetimeFigureOut">
              <a:rPr lang="en-US" smtClean="0"/>
              <a:t>11/18/23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9BDD4-7EA5-854C-95AE-7FF95198C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05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5076-B492-3243-B6BE-66C2348F4B72}" type="datetimeFigureOut">
              <a:rPr lang="en-US" smtClean="0"/>
              <a:t>11/18/23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9BDD4-7EA5-854C-95AE-7FF95198C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722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5076-B492-3243-B6BE-66C2348F4B72}" type="datetimeFigureOut">
              <a:rPr lang="en-US" smtClean="0"/>
              <a:t>11/18/23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9BDD4-7EA5-854C-95AE-7FF95198C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223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5076-B492-3243-B6BE-66C2348F4B72}" type="datetimeFigureOut">
              <a:rPr lang="en-US" smtClean="0"/>
              <a:t>11/18/23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9BDD4-7EA5-854C-95AE-7FF95198C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294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5076-B492-3243-B6BE-66C2348F4B72}" type="datetimeFigureOut">
              <a:rPr lang="en-US" smtClean="0"/>
              <a:t>11/18/23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9BDD4-7EA5-854C-95AE-7FF95198C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51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5076-B492-3243-B6BE-66C2348F4B72}" type="datetimeFigureOut">
              <a:rPr lang="en-US" smtClean="0"/>
              <a:t>11/18/23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9BDD4-7EA5-854C-95AE-7FF95198C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939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5076-B492-3243-B6BE-66C2348F4B72}" type="datetimeFigureOut">
              <a:rPr lang="en-US" smtClean="0"/>
              <a:t>11/18/23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9BDD4-7EA5-854C-95AE-7FF95198C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178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D5076-B492-3243-B6BE-66C2348F4B72}" type="datetimeFigureOut">
              <a:rPr lang="en-US" smtClean="0"/>
              <a:t>11/18/23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9BDD4-7EA5-854C-95AE-7FF95198C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81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73C26-126D-F624-F3FE-E5BD9FA6D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1BA6A-7A1C-B93E-A777-61B701CF5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00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ree, water, outdoor, river&#10;&#10;Description automatically generated">
            <a:extLst>
              <a:ext uri="{FF2B5EF4-FFF2-40B4-BE49-F238E27FC236}">
                <a16:creationId xmlns:a16="http://schemas.microsoft.com/office/drawing/2014/main" id="{3E62958D-6590-3775-0291-2626D5E503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056"/>
          <a:stretch/>
        </p:blipFill>
        <p:spPr>
          <a:xfrm>
            <a:off x="14197" y="1102289"/>
            <a:ext cx="12177803" cy="46588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006172-9032-67FB-0699-1DC7FA708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61" y="926952"/>
            <a:ext cx="11156673" cy="500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57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ree, water, outdoor, river&#10;&#10;Description automatically generated">
            <a:extLst>
              <a:ext uri="{FF2B5EF4-FFF2-40B4-BE49-F238E27FC236}">
                <a16:creationId xmlns:a16="http://schemas.microsoft.com/office/drawing/2014/main" id="{6AE6E9D2-6FEF-5A4A-9D4E-56629F90D0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b="14056"/>
          <a:stretch/>
        </p:blipFill>
        <p:spPr>
          <a:xfrm>
            <a:off x="-2867085" y="0"/>
            <a:ext cx="17926172" cy="68580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FE77D-3CC9-5E26-0335-2F9F2D7C3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8324" y="1825626"/>
            <a:ext cx="8515350" cy="4667249"/>
          </a:xfrm>
        </p:spPr>
        <p:txBody>
          <a:bodyPr/>
          <a:lstStyle/>
          <a:p>
            <a:pPr marL="347663" indent="-347663">
              <a:buFont typeface="+mj-lt"/>
              <a:buAutoNum type="romanUcPeriod"/>
            </a:pPr>
            <a:r>
              <a:rPr lang="en-US" sz="3600" dirty="0">
                <a:solidFill>
                  <a:schemeClr val="bg1"/>
                </a:solidFill>
              </a:rPr>
              <a:t>The Darkness of Doubt and Envy </a:t>
            </a:r>
            <a:r>
              <a:rPr lang="en-US" sz="3600" dirty="0">
                <a:solidFill>
                  <a:srgbClr val="FFC000"/>
                </a:solidFill>
              </a:rPr>
              <a:t>(vv. 1-14)</a:t>
            </a:r>
          </a:p>
          <a:p>
            <a:pPr marL="920750" indent="-411163">
              <a:buFont typeface="+mj-lt"/>
              <a:buAutoNum type="alphaUcPeriod"/>
            </a:pPr>
            <a:r>
              <a:rPr lang="en-US" sz="3200" dirty="0">
                <a:solidFill>
                  <a:schemeClr val="bg1"/>
                </a:solidFill>
              </a:rPr>
              <a:t>Close to Catastrophe </a:t>
            </a:r>
            <a:r>
              <a:rPr lang="en-US" sz="3200" dirty="0">
                <a:solidFill>
                  <a:srgbClr val="FFC000"/>
                </a:solidFill>
              </a:rPr>
              <a:t>(vv. 1-3)</a:t>
            </a:r>
          </a:p>
          <a:p>
            <a:pPr marL="920750" indent="-411163">
              <a:buFont typeface="+mj-lt"/>
              <a:buAutoNum type="alphaUcPeriod"/>
            </a:pPr>
            <a:r>
              <a:rPr lang="en-US" sz="3200" dirty="0">
                <a:solidFill>
                  <a:schemeClr val="bg1"/>
                </a:solidFill>
              </a:rPr>
              <a:t>Envy of Evil </a:t>
            </a:r>
            <a:r>
              <a:rPr lang="en-US" sz="3200" dirty="0">
                <a:solidFill>
                  <a:srgbClr val="FFC000"/>
                </a:solidFill>
              </a:rPr>
              <a:t>(vv. 4-9)</a:t>
            </a:r>
          </a:p>
          <a:p>
            <a:pPr marL="920750" indent="-411163">
              <a:buFont typeface="+mj-lt"/>
              <a:buAutoNum type="alphaUcPeriod"/>
            </a:pPr>
            <a:r>
              <a:rPr lang="en-US" sz="3200" dirty="0">
                <a:solidFill>
                  <a:schemeClr val="bg1"/>
                </a:solidFill>
              </a:rPr>
              <a:t>Darkness of Doubt </a:t>
            </a:r>
            <a:r>
              <a:rPr lang="en-US" sz="3200" dirty="0">
                <a:solidFill>
                  <a:srgbClr val="FFC000"/>
                </a:solidFill>
              </a:rPr>
              <a:t>(vv. 10-14)</a:t>
            </a:r>
          </a:p>
          <a:p>
            <a:pPr marL="409575" indent="-400050">
              <a:buFont typeface="+mj-lt"/>
              <a:buAutoNum type="romanUcPeriod" startAt="2"/>
            </a:pPr>
            <a:r>
              <a:rPr lang="en-US" sz="3600" dirty="0">
                <a:solidFill>
                  <a:schemeClr val="bg1"/>
                </a:solidFill>
              </a:rPr>
              <a:t>The Light of Faith and Hope </a:t>
            </a:r>
            <a:r>
              <a:rPr lang="en-US" sz="3600" dirty="0">
                <a:solidFill>
                  <a:srgbClr val="FFC000"/>
                </a:solidFill>
              </a:rPr>
              <a:t>(vv. 15-28)</a:t>
            </a:r>
          </a:p>
          <a:p>
            <a:pPr marL="920750" indent="-398463">
              <a:buFont typeface="+mj-lt"/>
              <a:buAutoNum type="alphaUcPeriod"/>
            </a:pPr>
            <a:r>
              <a:rPr lang="en-US" sz="3200" dirty="0">
                <a:solidFill>
                  <a:schemeClr val="bg1"/>
                </a:solidFill>
              </a:rPr>
              <a:t>Time for Truth </a:t>
            </a:r>
            <a:r>
              <a:rPr lang="en-US" sz="3200" dirty="0">
                <a:solidFill>
                  <a:srgbClr val="FFC000"/>
                </a:solidFill>
              </a:rPr>
              <a:t>(vv. 15-20)</a:t>
            </a:r>
          </a:p>
          <a:p>
            <a:pPr marL="920750" indent="-398463">
              <a:buFont typeface="+mj-lt"/>
              <a:buAutoNum type="alphaUcPeriod"/>
            </a:pPr>
            <a:r>
              <a:rPr lang="en-US" sz="3200" dirty="0">
                <a:solidFill>
                  <a:schemeClr val="bg1"/>
                </a:solidFill>
              </a:rPr>
              <a:t>Relief in Reflection </a:t>
            </a:r>
            <a:r>
              <a:rPr lang="en-US" sz="3200" dirty="0">
                <a:solidFill>
                  <a:srgbClr val="FFC000"/>
                </a:solidFill>
              </a:rPr>
              <a:t>(vv. 21-24)</a:t>
            </a:r>
          </a:p>
          <a:p>
            <a:pPr marL="920750" indent="-398463">
              <a:buFont typeface="+mj-lt"/>
              <a:buAutoNum type="alphaUcPeriod"/>
            </a:pPr>
            <a:r>
              <a:rPr lang="en-US" sz="3200" dirty="0">
                <a:solidFill>
                  <a:schemeClr val="bg1"/>
                </a:solidFill>
              </a:rPr>
              <a:t>Tested Trust </a:t>
            </a:r>
            <a:r>
              <a:rPr lang="en-US" sz="3200" dirty="0">
                <a:solidFill>
                  <a:srgbClr val="FFC000"/>
                </a:solidFill>
              </a:rPr>
              <a:t>(vv. 25-28)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E0E022-8E2E-8AB4-788C-7CF82C2100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443" b="19469"/>
          <a:stretch/>
        </p:blipFill>
        <p:spPr>
          <a:xfrm>
            <a:off x="2989467" y="227340"/>
            <a:ext cx="6213067" cy="153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9622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ree, water, outdoor, river&#10;&#10;Description automatically generated">
            <a:extLst>
              <a:ext uri="{FF2B5EF4-FFF2-40B4-BE49-F238E27FC236}">
                <a16:creationId xmlns:a16="http://schemas.microsoft.com/office/drawing/2014/main" id="{3E62958D-6590-3775-0291-2626D5E503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056"/>
          <a:stretch/>
        </p:blipFill>
        <p:spPr>
          <a:xfrm>
            <a:off x="14197" y="1102289"/>
            <a:ext cx="12177803" cy="46588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006172-9032-67FB-0699-1DC7FA708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61" y="926952"/>
            <a:ext cx="11156673" cy="500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9277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42</TotalTime>
  <Words>69</Words>
  <Application>Microsoft Macintosh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5</cp:revision>
  <dcterms:created xsi:type="dcterms:W3CDTF">2023-02-17T16:01:57Z</dcterms:created>
  <dcterms:modified xsi:type="dcterms:W3CDTF">2023-11-18T20:47:35Z</dcterms:modified>
</cp:coreProperties>
</file>