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5DF57-AFFB-4A7B-BF6E-B50C0C8FF3B4}" v="1" dt="2024-01-26T16:25:41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67843" autoAdjust="0"/>
  </p:normalViewPr>
  <p:slideViewPr>
    <p:cSldViewPr snapToGrid="0">
      <p:cViewPr varScale="1">
        <p:scale>
          <a:sx n="57" d="100"/>
          <a:sy n="57" d="100"/>
        </p:scale>
        <p:origin x="14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756C2EE3-A594-4A62-B73C-736B97A4142A}"/>
    <pc:docChg chg="custSel addSld delSld modSld">
      <pc:chgData name="Stan Cox" userId="9376f276357bfffd" providerId="LiveId" clId="{756C2EE3-A594-4A62-B73C-736B97A4142A}" dt="2024-01-23T17:56:02.295" v="335" actId="14100"/>
      <pc:docMkLst>
        <pc:docMk/>
      </pc:docMkLst>
      <pc:sldChg chg="addSp delSp modSp mod setBg">
        <pc:chgData name="Stan Cox" userId="9376f276357bfffd" providerId="LiveId" clId="{756C2EE3-A594-4A62-B73C-736B97A4142A}" dt="2024-01-23T17:56:02.295" v="335" actId="14100"/>
        <pc:sldMkLst>
          <pc:docMk/>
          <pc:sldMk cId="4281171120" sldId="256"/>
        </pc:sldMkLst>
        <pc:spChg chg="mod">
          <ac:chgData name="Stan Cox" userId="9376f276357bfffd" providerId="LiveId" clId="{756C2EE3-A594-4A62-B73C-736B97A4142A}" dt="2024-01-23T17:51:17.541" v="66" actId="1076"/>
          <ac:spMkLst>
            <pc:docMk/>
            <pc:sldMk cId="4281171120" sldId="256"/>
            <ac:spMk id="2" creationId="{94225694-CC0D-C322-1686-A8EF23461C7C}"/>
          </ac:spMkLst>
        </pc:spChg>
        <pc:spChg chg="mod">
          <ac:chgData name="Stan Cox" userId="9376f276357bfffd" providerId="LiveId" clId="{756C2EE3-A594-4A62-B73C-736B97A4142A}" dt="2024-01-23T17:54:29.587" v="328" actId="948"/>
          <ac:spMkLst>
            <pc:docMk/>
            <pc:sldMk cId="4281171120" sldId="256"/>
            <ac:spMk id="3" creationId="{ACFFC1E5-0B47-1F02-F4FD-7A622DE3B7FD}"/>
          </ac:spMkLst>
        </pc:spChg>
        <pc:spChg chg="add del">
          <ac:chgData name="Stan Cox" userId="9376f276357bfffd" providerId="LiveId" clId="{756C2EE3-A594-4A62-B73C-736B97A4142A}" dt="2024-01-23T17:55:44.180" v="330" actId="478"/>
          <ac:spMkLst>
            <pc:docMk/>
            <pc:sldMk cId="4281171120" sldId="256"/>
            <ac:spMk id="5" creationId="{0AE4FC71-FED9-EB40-5181-9A14E616E037}"/>
          </ac:spMkLst>
        </pc:spChg>
        <pc:picChg chg="add mod">
          <ac:chgData name="Stan Cox" userId="9376f276357bfffd" providerId="LiveId" clId="{756C2EE3-A594-4A62-B73C-736B97A4142A}" dt="2024-01-23T17:56:02.295" v="335" actId="14100"/>
          <ac:picMkLst>
            <pc:docMk/>
            <pc:sldMk cId="4281171120" sldId="256"/>
            <ac:picMk id="6" creationId="{F6EE3CE7-C901-DB0B-203E-8BB5ECC33949}"/>
          </ac:picMkLst>
        </pc:picChg>
      </pc:sldChg>
      <pc:sldChg chg="add del setBg">
        <pc:chgData name="Stan Cox" userId="9376f276357bfffd" providerId="LiveId" clId="{756C2EE3-A594-4A62-B73C-736B97A4142A}" dt="2024-01-23T17:55:52.038" v="332"/>
        <pc:sldMkLst>
          <pc:docMk/>
          <pc:sldMk cId="2440010308" sldId="257"/>
        </pc:sldMkLst>
      </pc:sldChg>
    </pc:docChg>
  </pc:docChgLst>
  <pc:docChgLst>
    <pc:chgData name="Stan Cox" userId="9376f276357bfffd" providerId="LiveId" clId="{6ED5DF57-AFFB-4A7B-BF6E-B50C0C8FF3B4}"/>
    <pc:docChg chg="modSld">
      <pc:chgData name="Stan Cox" userId="9376f276357bfffd" providerId="LiveId" clId="{6ED5DF57-AFFB-4A7B-BF6E-B50C0C8FF3B4}" dt="2024-01-26T16:25:53" v="2" actId="14100"/>
      <pc:docMkLst>
        <pc:docMk/>
      </pc:docMkLst>
      <pc:sldChg chg="addSp modSp mod">
        <pc:chgData name="Stan Cox" userId="9376f276357bfffd" providerId="LiveId" clId="{6ED5DF57-AFFB-4A7B-BF6E-B50C0C8FF3B4}" dt="2024-01-26T16:25:53" v="2" actId="14100"/>
        <pc:sldMkLst>
          <pc:docMk/>
          <pc:sldMk cId="4281171120" sldId="256"/>
        </pc:sldMkLst>
        <pc:picChg chg="add mod">
          <ac:chgData name="Stan Cox" userId="9376f276357bfffd" providerId="LiveId" clId="{6ED5DF57-AFFB-4A7B-BF6E-B50C0C8FF3B4}" dt="2024-01-26T16:25:53" v="2" actId="14100"/>
          <ac:picMkLst>
            <pc:docMk/>
            <pc:sldMk cId="4281171120" sldId="256"/>
            <ac:picMk id="4" creationId="{5221B3D7-D2F4-AFE5-E03A-536CD32B7DB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3E58-FAA2-198D-745C-620E39BEE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7562D-09E5-B8AE-E32B-62EC98A2D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2A779-7C70-52A6-1834-64E61118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7F567-1212-CD41-166F-6334A371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B3467-8135-C495-E2C3-7BB477EA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C3E8-16B1-7983-B29D-31040448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B52AC-123F-3C14-BC8E-6E9511758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5CD8-B7F9-176C-B131-0E35B81C4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BC9CC-7AFA-904A-CC1C-AE6190413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3D580-8628-D135-96BD-1397EDA9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4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57848-E92A-E6BD-33F9-F656FA58B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F2EAC-F75F-5EFC-A3B3-15503B81A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4DE61-F6CC-4648-2560-3CB05F20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4201-6631-7BEE-C3E5-B235F24B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A8238-E241-3A2E-BEEF-65D6C45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9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7E30-EFE8-968A-ADFC-7CA88C35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B005D-DE91-9331-29B4-FA7C8D92E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D7C85-C66A-CFB4-7146-5A334346B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CB1CA-2462-2DB8-5B09-029EE634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5A8E7-62A6-9610-1895-A2EB55E1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1587-9F50-9287-8640-F9A324954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857D7-47BF-A0DB-A798-F37C288A7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709A1-7C6F-6CD2-EF35-6FC7B1B9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8ED63-A253-4F5C-9F7B-6F483434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C028C-202E-C5EA-5AF9-D0E48C4E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35949-9515-7B89-534B-FB513BA1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8965-1BE0-CF71-ED6F-8F854257B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6586F-CABE-44D6-4B30-7E72CA749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FE43F-B616-DD5E-6535-8273FF1C3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5780D-2B83-3459-93C4-6B346FE2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C3DE9-6D89-3C84-514F-62F4C15B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A17C-4D73-C33C-6B19-08A32805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B55DD-127D-AA2B-0AB2-3752229AE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BFDFF-57B9-5544-8895-CE80380C9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CB223-471E-9FA6-8EFF-C324F2020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47A87-8A42-B2AF-9EF5-805B7EA12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83466F-F21A-A4F6-FC0D-A80FB74E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9CA65-D848-06D8-30F5-86BE0AE7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BDA2C-016D-8FEB-8259-F7697969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8FAC0-23E1-8C2F-431C-946D965D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2199F-AC66-74B0-5CB7-03B1BB43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E3F5-55B9-5434-8213-49AE3544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61EC0-DB50-7423-4664-D507F554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8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49E3BC-BC51-BD3F-6146-952DEAE6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C5CD2-A3F6-4DCD-68F8-8EE5488B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43499-819C-7028-B1B9-2A67E3E0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7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7F31B-5690-83ED-C62F-84721F1D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125A8-CB0F-2ACC-8BD2-6CD977E75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20BB4-64AE-F2C3-DF54-0F11CC36E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13772-2B8A-B8D6-6A79-1B10527F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91730-9085-A730-D105-398B7FED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2EA55-6B2D-8F90-2640-786AF27E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A1420-B763-C916-28B5-37182752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72C15F-FE11-FA7A-51B5-12BC6347A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D3F37-ED26-37D2-FF50-29D616CD7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86093-D8CC-C21F-54AF-9AEE8313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516D3-96FF-0F65-5BBF-BFA424A8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F9679-133F-98C4-166B-03D90000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5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6E34D-59A7-2EFD-95E9-CFB129EA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37465-C62F-417C-D749-384282E3A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FED04-3A04-3697-2118-8B7D49E06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496048-0493-4FC6-A437-CE77DBF038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0812-9964-8EE5-94BA-FFB7EC91E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CEFA0-4E3C-BA9F-DFD3-817A7E498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08D201-C999-4027-9A32-8A42ED67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5694-CC0D-C322-1686-A8EF23461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874519"/>
          </a:xfrm>
        </p:spPr>
        <p:txBody>
          <a:bodyPr/>
          <a:lstStyle/>
          <a:p>
            <a:r>
              <a:rPr lang="en-US" sz="6600" dirty="0">
                <a:solidFill>
                  <a:schemeClr val="accent6">
                    <a:lumMod val="20000"/>
                    <a:lumOff val="80000"/>
                  </a:schemeClr>
                </a:solidFill>
                <a:latin typeface="Vulturemotor Demo" panose="02000505000000020003" pitchFamily="50" charset="0"/>
              </a:rPr>
              <a:t>The Integrity of Joseph</a:t>
            </a:r>
            <a:b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4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Genesis 50:15-22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FC1E5-0B47-1F02-F4FD-7A622DE3B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" y="2133600"/>
            <a:ext cx="11292840" cy="425196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Joseph truly loved his family (even his brothers)</a:t>
            </a:r>
            <a:b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 Timothy 5:8; Colossians 3:12-23</a:t>
            </a:r>
          </a:p>
          <a:p>
            <a:pPr>
              <a:spcBef>
                <a:spcPts val="2400"/>
              </a:spcBef>
            </a:pPr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Joseph was righteous (love and integrity)</a:t>
            </a:r>
            <a:b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Exodus 20:12</a:t>
            </a:r>
          </a:p>
          <a:p>
            <a:pPr>
              <a:spcBef>
                <a:spcPts val="2400"/>
              </a:spcBef>
            </a:pPr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Joseph recognized God’s part in all of this</a:t>
            </a:r>
            <a:b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Genesis 50:19-20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EE3CE7-C901-DB0B-203E-8BB5ECC33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21B3D7-D2F4-AFE5-E03A-536CD32B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7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Vulturemotor Demo</vt:lpstr>
      <vt:lpstr>Office Theme</vt:lpstr>
      <vt:lpstr>The Integrity of Joseph Genesis 50:15-22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</cp:revision>
  <dcterms:created xsi:type="dcterms:W3CDTF">2024-01-23T17:47:38Z</dcterms:created>
  <dcterms:modified xsi:type="dcterms:W3CDTF">2024-01-26T16:25:55Z</dcterms:modified>
</cp:coreProperties>
</file>