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D8C182-25EB-48ED-815D-8AB16F100152}" v="4" dt="2024-03-16T21:05:57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B3D8C182-25EB-48ED-815D-8AB16F100152}"/>
    <pc:docChg chg="custSel modSld modHandout">
      <pc:chgData name="Stan Cox" userId="9376f276357bfffd" providerId="LiveId" clId="{B3D8C182-25EB-48ED-815D-8AB16F100152}" dt="2024-03-16T21:12:32.681" v="157" actId="20577"/>
      <pc:docMkLst>
        <pc:docMk/>
      </pc:docMkLst>
      <pc:sldChg chg="modSp mod modTransition">
        <pc:chgData name="Stan Cox" userId="9376f276357bfffd" providerId="LiveId" clId="{B3D8C182-25EB-48ED-815D-8AB16F100152}" dt="2024-03-16T21:12:25.194" v="156" actId="20577"/>
        <pc:sldMkLst>
          <pc:docMk/>
          <pc:sldMk cId="457938443" sldId="256"/>
        </pc:sldMkLst>
        <pc:spChg chg="mod">
          <ac:chgData name="Stan Cox" userId="9376f276357bfffd" providerId="LiveId" clId="{B3D8C182-25EB-48ED-815D-8AB16F100152}" dt="2024-03-16T21:04:12.748" v="1" actId="113"/>
          <ac:spMkLst>
            <pc:docMk/>
            <pc:sldMk cId="457938443" sldId="256"/>
            <ac:spMk id="2" creationId="{B72ED72F-19B0-B13D-2A75-E031D5B9C2F6}"/>
          </ac:spMkLst>
        </pc:spChg>
        <pc:spChg chg="mod">
          <ac:chgData name="Stan Cox" userId="9376f276357bfffd" providerId="LiveId" clId="{B3D8C182-25EB-48ED-815D-8AB16F100152}" dt="2024-03-16T21:12:25.194" v="156" actId="20577"/>
          <ac:spMkLst>
            <pc:docMk/>
            <pc:sldMk cId="457938443" sldId="256"/>
            <ac:spMk id="3" creationId="{0A49F0CE-2137-414D-3B19-49C08D568099}"/>
          </ac:spMkLst>
        </pc:spChg>
      </pc:sldChg>
      <pc:sldChg chg="modSp mod modTransition">
        <pc:chgData name="Stan Cox" userId="9376f276357bfffd" providerId="LiveId" clId="{B3D8C182-25EB-48ED-815D-8AB16F100152}" dt="2024-03-16T21:12:32.681" v="157" actId="20577"/>
        <pc:sldMkLst>
          <pc:docMk/>
          <pc:sldMk cId="3667898494" sldId="257"/>
        </pc:sldMkLst>
        <pc:spChg chg="mod">
          <ac:chgData name="Stan Cox" userId="9376f276357bfffd" providerId="LiveId" clId="{B3D8C182-25EB-48ED-815D-8AB16F100152}" dt="2024-03-16T21:04:07.290" v="0" actId="113"/>
          <ac:spMkLst>
            <pc:docMk/>
            <pc:sldMk cId="3667898494" sldId="257"/>
            <ac:spMk id="2" creationId="{66E198DC-6112-3952-AA1A-B54660B8C574}"/>
          </ac:spMkLst>
        </pc:spChg>
        <pc:spChg chg="mod">
          <ac:chgData name="Stan Cox" userId="9376f276357bfffd" providerId="LiveId" clId="{B3D8C182-25EB-48ED-815D-8AB16F100152}" dt="2024-03-16T21:12:32.681" v="157" actId="20577"/>
          <ac:spMkLst>
            <pc:docMk/>
            <pc:sldMk cId="3667898494" sldId="257"/>
            <ac:spMk id="3" creationId="{39A1E0F8-B977-FE94-D9B1-3C124A094DF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3B3CD5-4CF3-FC75-0A8C-ECABDD9829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-1" y="0"/>
            <a:ext cx="3884613" cy="723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b="1" dirty="0">
                <a:latin typeface="Harrington" panose="04040505050A02020702" pitchFamily="82" charset="0"/>
              </a:rPr>
              <a:t>“In Isaac You Seed Shall Be Called”</a:t>
            </a:r>
          </a:p>
          <a:p>
            <a:r>
              <a:rPr lang="en-US" dirty="0"/>
              <a:t>Romans 9:1-8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00F5BD-3F5A-B507-D939-D998C693E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17, 2024 @ 9am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B32EA2-168F-87E5-AD9A-7889E99874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F87CA-FAA6-B066-DA8C-498C7A2993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  soundteaching.org  </a:t>
            </a:r>
            <a:fld id="{6652000F-D12C-425D-B7A3-01A5A8E2A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67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F2C6D-7F92-DAC3-6130-02291BD49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EC361-24ED-4403-40C3-F5C5D2D8A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91C64-2800-06BD-8970-522B7450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4A563-7E56-86B5-2BC2-7B245DB7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F6F5E-908B-DF96-A935-5A501F42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3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5A134-B7A9-C09A-A374-4E58945E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FAD86-A186-2542-9CCF-9DE4EEBE6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52831-E50D-1D27-91C8-12EF9CCA3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F8AE8-3870-CA06-E25F-336353B39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B5124-05AA-9F06-0493-C19A49F1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70766A-62F4-027F-8731-284217591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B5BE9-BD7F-DFA7-AAAE-A5B4E5023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610A1-8581-C5BD-E1B4-51C3BFC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CF54-A761-A8B8-3738-ABAA3E20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36FD2-20DB-D4BC-6B15-975931B3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8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DD3E-B184-68DF-D3EB-E2A044BE8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73FA3-CADA-2B54-75DB-2BD7B0051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14058-0B63-C4C3-035C-CC4B9B3AD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33BEA-AC4F-5065-F87B-8CD90807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EF3C6-D9EA-F222-1BE9-81E02E3E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5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608A8-604F-E88E-7208-3AFCC46EA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DCC74-C48F-E3F5-A2F2-7C2BF98BC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71FE4-711C-0999-C1FC-3441B80B1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4A95C-A2B3-6037-44E1-65382920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CAA44-CAD4-1FCC-2281-D6EF5200B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4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441A9-3786-94BF-A1DD-BEE1CAC7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23A56-E225-62F8-FA77-BEE718658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281ABA-FF06-E815-7F1A-39D81F5B6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00D76-455C-26BA-DFF3-11AA36E34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6AF18-129F-E5A0-1249-942AEBCC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71049-2746-73B0-435E-4D1C9560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7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A42A-6022-6159-6A7C-151997CF0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61F8F-1CA8-FFF4-0ED2-6887B90E6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40108-C57A-C997-0D71-5AC3F5683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5FF113-863F-5DA2-3156-F35FBBDF3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8545E-5528-D265-1567-3BC863D5C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572489-E04D-6E30-2208-081B584F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42B386-D5DA-D143-8A76-92D4AD395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764641-EADA-A19C-494D-37DCA284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4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5F52-7601-01EB-6ADF-43FCD4608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1898B-8868-579E-0482-DB6652A7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DFFCB-AE2A-7316-C2DD-E132D8DB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B362F-D7E8-1C70-BD4A-DFED9FE6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1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207543-3339-35F3-6ED5-4E4489CD6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0E1686-45EB-ACA8-403E-187C87F2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179D8-69E6-D443-B3D3-94E0299E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3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A29B5-E033-5F97-7062-5771EEFA4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DAA87-D660-FC1E-7C54-9786CF1BA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37B9F-AEE1-E2BC-2463-713D31224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177D5-C0B1-35A1-A12E-54C7FB0A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50912-A254-9150-74A5-AAFDF4A3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F73D8-CDA9-8F43-DA7C-07200D03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5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DBC8-B962-E586-FEA2-C66583D0B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355E6E-0E43-EF3D-5EFA-CCEF468B3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B4C3A-0837-CCD2-FAE3-461C216E1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8E85B-60E6-E1B7-C619-0888CE4F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6C867-C59A-3DFD-052B-750B8E7C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AAE13-9301-00EA-9D44-9E726F5AF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5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BFBF7B-5ED3-1D63-C175-16CE4F08E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A2C3E-D594-7031-0508-6516F2DC4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157A8-BC49-5EFF-9EBD-5781205C6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10AB98-6918-428F-BD25-63EF2924F204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F36A4-FF7D-92C6-4C2E-B6CC4B2A7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1D182-1598-DAD6-C0AA-CD53220E4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628168-954E-4BA5-A4C4-E99DB577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ED72F-19B0-B13D-2A75-E031D5B9C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4360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Harrington" panose="04040505050A02020702" pitchFamily="82" charset="0"/>
              </a:rPr>
              <a:t>In Isaac Your Seed</a:t>
            </a:r>
            <a:br>
              <a:rPr lang="en-US" sz="7200" b="1" dirty="0">
                <a:latin typeface="Harrington" panose="04040505050A02020702" pitchFamily="82" charset="0"/>
              </a:rPr>
            </a:br>
            <a:r>
              <a:rPr lang="en-US" sz="7200" b="1" dirty="0">
                <a:latin typeface="Harrington" panose="04040505050A02020702" pitchFamily="82" charset="0"/>
              </a:rPr>
              <a:t> Shall Be Called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49F0CE-2137-414D-3B19-49C08D568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76240"/>
            <a:ext cx="9144000" cy="858520"/>
          </a:xfrm>
        </p:spPr>
        <p:txBody>
          <a:bodyPr>
            <a:normAutofit/>
          </a:bodyPr>
          <a:lstStyle/>
          <a:p>
            <a:r>
              <a:rPr lang="en-US" sz="4400" b="1" dirty="0"/>
              <a:t>Romans 9:1-8</a:t>
            </a:r>
          </a:p>
        </p:txBody>
      </p:sp>
    </p:spTree>
    <p:extLst>
      <p:ext uri="{BB962C8B-B14F-4D97-AF65-F5344CB8AC3E}">
        <p14:creationId xmlns:p14="http://schemas.microsoft.com/office/powerpoint/2010/main" val="457938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198DC-6112-3952-AA1A-B54660B8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9198"/>
          </a:xfrm>
        </p:spPr>
        <p:txBody>
          <a:bodyPr/>
          <a:lstStyle/>
          <a:p>
            <a:pPr algn="ctr"/>
            <a:r>
              <a:rPr lang="en-US" dirty="0">
                <a:latin typeface="Harrington" panose="04040505050A02020702" pitchFamily="82" charset="0"/>
              </a:rPr>
              <a:t>“</a:t>
            </a:r>
            <a:r>
              <a:rPr lang="en-US" b="1" dirty="0">
                <a:latin typeface="Harrington" panose="04040505050A02020702" pitchFamily="82" charset="0"/>
              </a:rPr>
              <a:t>In Isaac Your Seed Shall Be Called</a:t>
            </a:r>
            <a:r>
              <a:rPr lang="en-US" dirty="0">
                <a:latin typeface="Harrington" panose="04040505050A02020702" pitchFamily="82" charset="0"/>
              </a:rPr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1E0F8-B977-FE94-D9B1-3C124A094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928" y="1825625"/>
            <a:ext cx="6128425" cy="4886460"/>
          </a:xfrm>
        </p:spPr>
        <p:txBody>
          <a:bodyPr>
            <a:normAutofit/>
          </a:bodyPr>
          <a:lstStyle/>
          <a:p>
            <a:pPr marL="630238" indent="-571500">
              <a:buFont typeface="Wingdings" panose="05000000000000000000" pitchFamily="2" charset="2"/>
              <a:buChar char="§"/>
            </a:pPr>
            <a:r>
              <a:rPr lang="en-US" sz="4000" b="1" dirty="0"/>
              <a:t>Paul’s Great Love for His Nation (1-5)</a:t>
            </a:r>
          </a:p>
          <a:p>
            <a:pPr marL="58738" indent="0">
              <a:buNone/>
            </a:pPr>
            <a:endParaRPr lang="en-US" sz="1800" b="1" dirty="0"/>
          </a:p>
          <a:p>
            <a:pPr marL="630238" indent="-571500">
              <a:buFont typeface="Wingdings" panose="05000000000000000000" pitchFamily="2" charset="2"/>
              <a:buChar char="§"/>
            </a:pPr>
            <a:r>
              <a:rPr lang="en-US" sz="4000" b="1" dirty="0"/>
              <a:t>The Reality of the New Covenant with Jesus as the Christ </a:t>
            </a:r>
            <a:r>
              <a:rPr lang="en-US" sz="4000" b="1"/>
              <a:t>(6-8)</a:t>
            </a:r>
            <a:endParaRPr lang="en-US" sz="4000" b="1" dirty="0"/>
          </a:p>
          <a:p>
            <a:pPr marL="58738" indent="0">
              <a:buNone/>
            </a:pPr>
            <a:endParaRPr lang="en-US" sz="1800" b="1" dirty="0"/>
          </a:p>
          <a:p>
            <a:pPr marL="630238" indent="-571500">
              <a:buFont typeface="Wingdings" panose="05000000000000000000" pitchFamily="2" charset="2"/>
              <a:buChar char="§"/>
            </a:pPr>
            <a:r>
              <a:rPr lang="en-US" sz="4000" b="1" dirty="0"/>
              <a:t>Application for Today!</a:t>
            </a:r>
          </a:p>
        </p:txBody>
      </p:sp>
    </p:spTree>
    <p:extLst>
      <p:ext uri="{BB962C8B-B14F-4D97-AF65-F5344CB8AC3E}">
        <p14:creationId xmlns:p14="http://schemas.microsoft.com/office/powerpoint/2010/main" val="3667898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Harrington</vt:lpstr>
      <vt:lpstr>Wingdings</vt:lpstr>
      <vt:lpstr>Office Theme</vt:lpstr>
      <vt:lpstr>In Isaac Your Seed  Shall Be Called</vt:lpstr>
      <vt:lpstr>“In Isaac Your Seed Shall Be Called”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Isaac Your Seed  Shall Be Called</dc:title>
  <dc:creator>Stan Cox</dc:creator>
  <cp:lastModifiedBy>Stan Cox</cp:lastModifiedBy>
  <cp:revision>1</cp:revision>
  <dcterms:created xsi:type="dcterms:W3CDTF">2024-03-16T20:49:17Z</dcterms:created>
  <dcterms:modified xsi:type="dcterms:W3CDTF">2024-03-16T21:12:35Z</dcterms:modified>
</cp:coreProperties>
</file>