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handoutMasterIdLst>
    <p:handoutMasterId r:id="rId6"/>
  </p:handoutMasterIdLst>
  <p:sldIdLst>
    <p:sldId id="256" r:id="rId2"/>
    <p:sldId id="271" r:id="rId3"/>
    <p:sldId id="274" r:id="rId4"/>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DE3117-A9DD-4495-A65F-F78BEF361478}" v="228" dt="2024-03-17T00:57:42.3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039" autoAdjust="0"/>
  </p:normalViewPr>
  <p:slideViewPr>
    <p:cSldViewPr snapToGrid="0">
      <p:cViewPr>
        <p:scale>
          <a:sx n="52" d="100"/>
          <a:sy n="52" d="100"/>
        </p:scale>
        <p:origin x="1070" y="638"/>
      </p:cViewPr>
      <p:guideLst/>
    </p:cSldViewPr>
  </p:slideViewPr>
  <p:notesTextViewPr>
    <p:cViewPr>
      <p:scale>
        <a:sx n="1" d="1"/>
        <a:sy n="1" d="1"/>
      </p:scale>
      <p:origin x="0" y="0"/>
    </p:cViewPr>
  </p:notesTextViewPr>
  <p:notesViewPr>
    <p:cSldViewPr snapToGrid="0">
      <p:cViewPr varScale="1">
        <p:scale>
          <a:sx n="59" d="100"/>
          <a:sy n="59" d="100"/>
        </p:scale>
        <p:origin x="2352"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C0DE3117-A9DD-4495-A65F-F78BEF361478}"/>
    <pc:docChg chg="custSel delSld modSld sldOrd modMainMaster modNotesMaster modHandout">
      <pc:chgData name="Stan Cox" userId="9376f276357bfffd" providerId="LiveId" clId="{C0DE3117-A9DD-4495-A65F-F78BEF361478}" dt="2024-03-17T00:58:23.992" v="1157" actId="1076"/>
      <pc:docMkLst>
        <pc:docMk/>
      </pc:docMkLst>
      <pc:sldChg chg="modSp mod modTransition">
        <pc:chgData name="Stan Cox" userId="9376f276357bfffd" providerId="LiveId" clId="{C0DE3117-A9DD-4495-A65F-F78BEF361478}" dt="2024-03-17T00:54:15.346" v="1041"/>
        <pc:sldMkLst>
          <pc:docMk/>
          <pc:sldMk cId="3776178281" sldId="256"/>
        </pc:sldMkLst>
        <pc:spChg chg="mod">
          <ac:chgData name="Stan Cox" userId="9376f276357bfffd" providerId="LiveId" clId="{C0DE3117-A9DD-4495-A65F-F78BEF361478}" dt="2024-03-17T00:26:04.013" v="46" actId="1036"/>
          <ac:spMkLst>
            <pc:docMk/>
            <pc:sldMk cId="3776178281" sldId="256"/>
            <ac:spMk id="5" creationId="{00000000-0000-0000-0000-000000000000}"/>
          </ac:spMkLst>
        </pc:spChg>
        <pc:picChg chg="mod">
          <ac:chgData name="Stan Cox" userId="9376f276357bfffd" providerId="LiveId" clId="{C0DE3117-A9DD-4495-A65F-F78BEF361478}" dt="2024-03-17T00:25:25.227" v="21" actId="1076"/>
          <ac:picMkLst>
            <pc:docMk/>
            <pc:sldMk cId="3776178281" sldId="256"/>
            <ac:picMk id="4" creationId="{00000000-0000-0000-0000-000000000000}"/>
          </ac:picMkLst>
        </pc:picChg>
      </pc:sldChg>
      <pc:sldChg chg="modSp del mod modNotes">
        <pc:chgData name="Stan Cox" userId="9376f276357bfffd" providerId="LiveId" clId="{C0DE3117-A9DD-4495-A65F-F78BEF361478}" dt="2024-03-17T00:30:31.326" v="103" actId="47"/>
        <pc:sldMkLst>
          <pc:docMk/>
          <pc:sldMk cId="299174292" sldId="257"/>
        </pc:sldMkLst>
        <pc:spChg chg="mod">
          <ac:chgData name="Stan Cox" userId="9376f276357bfffd" providerId="LiveId" clId="{C0DE3117-A9DD-4495-A65F-F78BEF361478}" dt="2024-03-17T00:24:23.889" v="0"/>
          <ac:spMkLst>
            <pc:docMk/>
            <pc:sldMk cId="299174292" sldId="257"/>
            <ac:spMk id="2" creationId="{00000000-0000-0000-0000-000000000000}"/>
          </ac:spMkLst>
        </pc:spChg>
        <pc:spChg chg="mod">
          <ac:chgData name="Stan Cox" userId="9376f276357bfffd" providerId="LiveId" clId="{C0DE3117-A9DD-4495-A65F-F78BEF361478}" dt="2024-03-17T00:24:24.030" v="1" actId="27636"/>
          <ac:spMkLst>
            <pc:docMk/>
            <pc:sldMk cId="299174292" sldId="257"/>
            <ac:spMk id="3" creationId="{00000000-0000-0000-0000-000000000000}"/>
          </ac:spMkLst>
        </pc:spChg>
        <pc:picChg chg="mod">
          <ac:chgData name="Stan Cox" userId="9376f276357bfffd" providerId="LiveId" clId="{C0DE3117-A9DD-4495-A65F-F78BEF361478}" dt="2024-03-17T00:24:23.889" v="0"/>
          <ac:picMkLst>
            <pc:docMk/>
            <pc:sldMk cId="299174292" sldId="257"/>
            <ac:picMk id="7" creationId="{00000000-0000-0000-0000-000000000000}"/>
          </ac:picMkLst>
        </pc:picChg>
      </pc:sldChg>
      <pc:sldChg chg="modSp del modNotes">
        <pc:chgData name="Stan Cox" userId="9376f276357bfffd" providerId="LiveId" clId="{C0DE3117-A9DD-4495-A65F-F78BEF361478}" dt="2024-03-17T00:33:18.841" v="242" actId="47"/>
        <pc:sldMkLst>
          <pc:docMk/>
          <pc:sldMk cId="1643327455" sldId="258"/>
        </pc:sldMkLst>
        <pc:spChg chg="mod">
          <ac:chgData name="Stan Cox" userId="9376f276357bfffd" providerId="LiveId" clId="{C0DE3117-A9DD-4495-A65F-F78BEF361478}" dt="2024-03-17T00:24:23.889" v="0"/>
          <ac:spMkLst>
            <pc:docMk/>
            <pc:sldMk cId="1643327455" sldId="258"/>
            <ac:spMk id="2" creationId="{00000000-0000-0000-0000-000000000000}"/>
          </ac:spMkLst>
        </pc:spChg>
        <pc:spChg chg="mod">
          <ac:chgData name="Stan Cox" userId="9376f276357bfffd" providerId="LiveId" clId="{C0DE3117-A9DD-4495-A65F-F78BEF361478}" dt="2024-03-17T00:24:23.889" v="0"/>
          <ac:spMkLst>
            <pc:docMk/>
            <pc:sldMk cId="1643327455" sldId="258"/>
            <ac:spMk id="3" creationId="{00000000-0000-0000-0000-000000000000}"/>
          </ac:spMkLst>
        </pc:spChg>
        <pc:picChg chg="mod">
          <ac:chgData name="Stan Cox" userId="9376f276357bfffd" providerId="LiveId" clId="{C0DE3117-A9DD-4495-A65F-F78BEF361478}" dt="2024-03-17T00:24:23.889" v="0"/>
          <ac:picMkLst>
            <pc:docMk/>
            <pc:sldMk cId="1643327455" sldId="258"/>
            <ac:picMk id="4" creationId="{00000000-0000-0000-0000-000000000000}"/>
          </ac:picMkLst>
        </pc:picChg>
      </pc:sldChg>
      <pc:sldChg chg="modSp del modNotes">
        <pc:chgData name="Stan Cox" userId="9376f276357bfffd" providerId="LiveId" clId="{C0DE3117-A9DD-4495-A65F-F78BEF361478}" dt="2024-03-17T00:30:32.569" v="104" actId="47"/>
        <pc:sldMkLst>
          <pc:docMk/>
          <pc:sldMk cId="1735100500" sldId="259"/>
        </pc:sldMkLst>
        <pc:spChg chg="mod">
          <ac:chgData name="Stan Cox" userId="9376f276357bfffd" providerId="LiveId" clId="{C0DE3117-A9DD-4495-A65F-F78BEF361478}" dt="2024-03-17T00:24:23.889" v="0"/>
          <ac:spMkLst>
            <pc:docMk/>
            <pc:sldMk cId="1735100500" sldId="259"/>
            <ac:spMk id="2" creationId="{00000000-0000-0000-0000-000000000000}"/>
          </ac:spMkLst>
        </pc:spChg>
        <pc:spChg chg="mod">
          <ac:chgData name="Stan Cox" userId="9376f276357bfffd" providerId="LiveId" clId="{C0DE3117-A9DD-4495-A65F-F78BEF361478}" dt="2024-03-17T00:24:23.889" v="0"/>
          <ac:spMkLst>
            <pc:docMk/>
            <pc:sldMk cId="1735100500" sldId="259"/>
            <ac:spMk id="3" creationId="{00000000-0000-0000-0000-000000000000}"/>
          </ac:spMkLst>
        </pc:spChg>
        <pc:picChg chg="mod">
          <ac:chgData name="Stan Cox" userId="9376f276357bfffd" providerId="LiveId" clId="{C0DE3117-A9DD-4495-A65F-F78BEF361478}" dt="2024-03-17T00:24:23.889" v="0"/>
          <ac:picMkLst>
            <pc:docMk/>
            <pc:sldMk cId="1735100500" sldId="259"/>
            <ac:picMk id="7" creationId="{00000000-0000-0000-0000-000000000000}"/>
          </ac:picMkLst>
        </pc:picChg>
      </pc:sldChg>
      <pc:sldChg chg="modSp del">
        <pc:chgData name="Stan Cox" userId="9376f276357bfffd" providerId="LiveId" clId="{C0DE3117-A9DD-4495-A65F-F78BEF361478}" dt="2024-03-17T00:34:16.628" v="283" actId="47"/>
        <pc:sldMkLst>
          <pc:docMk/>
          <pc:sldMk cId="688552767" sldId="261"/>
        </pc:sldMkLst>
        <pc:spChg chg="mod">
          <ac:chgData name="Stan Cox" userId="9376f276357bfffd" providerId="LiveId" clId="{C0DE3117-A9DD-4495-A65F-F78BEF361478}" dt="2024-03-17T00:24:23.889" v="0"/>
          <ac:spMkLst>
            <pc:docMk/>
            <pc:sldMk cId="688552767" sldId="261"/>
            <ac:spMk id="2" creationId="{00000000-0000-0000-0000-000000000000}"/>
          </ac:spMkLst>
        </pc:spChg>
        <pc:spChg chg="mod">
          <ac:chgData name="Stan Cox" userId="9376f276357bfffd" providerId="LiveId" clId="{C0DE3117-A9DD-4495-A65F-F78BEF361478}" dt="2024-03-17T00:24:23.889" v="0"/>
          <ac:spMkLst>
            <pc:docMk/>
            <pc:sldMk cId="688552767" sldId="261"/>
            <ac:spMk id="3" creationId="{00000000-0000-0000-0000-000000000000}"/>
          </ac:spMkLst>
        </pc:spChg>
        <pc:picChg chg="mod">
          <ac:chgData name="Stan Cox" userId="9376f276357bfffd" providerId="LiveId" clId="{C0DE3117-A9DD-4495-A65F-F78BEF361478}" dt="2024-03-17T00:24:23.889" v="0"/>
          <ac:picMkLst>
            <pc:docMk/>
            <pc:sldMk cId="688552767" sldId="261"/>
            <ac:picMk id="4" creationId="{00000000-0000-0000-0000-000000000000}"/>
          </ac:picMkLst>
        </pc:picChg>
      </pc:sldChg>
      <pc:sldChg chg="modSp del">
        <pc:chgData name="Stan Cox" userId="9376f276357bfffd" providerId="LiveId" clId="{C0DE3117-A9DD-4495-A65F-F78BEF361478}" dt="2024-03-17T00:36:11.380" v="392" actId="47"/>
        <pc:sldMkLst>
          <pc:docMk/>
          <pc:sldMk cId="1708957051" sldId="262"/>
        </pc:sldMkLst>
        <pc:spChg chg="mod">
          <ac:chgData name="Stan Cox" userId="9376f276357bfffd" providerId="LiveId" clId="{C0DE3117-A9DD-4495-A65F-F78BEF361478}" dt="2024-03-17T00:24:23.889" v="0"/>
          <ac:spMkLst>
            <pc:docMk/>
            <pc:sldMk cId="1708957051" sldId="262"/>
            <ac:spMk id="2" creationId="{00000000-0000-0000-0000-000000000000}"/>
          </ac:spMkLst>
        </pc:spChg>
        <pc:spChg chg="mod">
          <ac:chgData name="Stan Cox" userId="9376f276357bfffd" providerId="LiveId" clId="{C0DE3117-A9DD-4495-A65F-F78BEF361478}" dt="2024-03-17T00:24:23.889" v="0"/>
          <ac:spMkLst>
            <pc:docMk/>
            <pc:sldMk cId="1708957051" sldId="262"/>
            <ac:spMk id="3" creationId="{00000000-0000-0000-0000-000000000000}"/>
          </ac:spMkLst>
        </pc:spChg>
        <pc:picChg chg="mod">
          <ac:chgData name="Stan Cox" userId="9376f276357bfffd" providerId="LiveId" clId="{C0DE3117-A9DD-4495-A65F-F78BEF361478}" dt="2024-03-17T00:24:23.889" v="0"/>
          <ac:picMkLst>
            <pc:docMk/>
            <pc:sldMk cId="1708957051" sldId="262"/>
            <ac:picMk id="4" creationId="{00000000-0000-0000-0000-000000000000}"/>
          </ac:picMkLst>
        </pc:picChg>
      </pc:sldChg>
      <pc:sldChg chg="modSp del">
        <pc:chgData name="Stan Cox" userId="9376f276357bfffd" providerId="LiveId" clId="{C0DE3117-A9DD-4495-A65F-F78BEF361478}" dt="2024-03-17T00:37:37.399" v="401" actId="47"/>
        <pc:sldMkLst>
          <pc:docMk/>
          <pc:sldMk cId="4172263959" sldId="263"/>
        </pc:sldMkLst>
        <pc:spChg chg="mod">
          <ac:chgData name="Stan Cox" userId="9376f276357bfffd" providerId="LiveId" clId="{C0DE3117-A9DD-4495-A65F-F78BEF361478}" dt="2024-03-17T00:24:23.889" v="0"/>
          <ac:spMkLst>
            <pc:docMk/>
            <pc:sldMk cId="4172263959" sldId="263"/>
            <ac:spMk id="2" creationId="{00000000-0000-0000-0000-000000000000}"/>
          </ac:spMkLst>
        </pc:spChg>
        <pc:spChg chg="mod">
          <ac:chgData name="Stan Cox" userId="9376f276357bfffd" providerId="LiveId" clId="{C0DE3117-A9DD-4495-A65F-F78BEF361478}" dt="2024-03-17T00:24:23.889" v="0"/>
          <ac:spMkLst>
            <pc:docMk/>
            <pc:sldMk cId="4172263959" sldId="263"/>
            <ac:spMk id="3" creationId="{00000000-0000-0000-0000-000000000000}"/>
          </ac:spMkLst>
        </pc:spChg>
        <pc:picChg chg="mod">
          <ac:chgData name="Stan Cox" userId="9376f276357bfffd" providerId="LiveId" clId="{C0DE3117-A9DD-4495-A65F-F78BEF361478}" dt="2024-03-17T00:24:23.889" v="0"/>
          <ac:picMkLst>
            <pc:docMk/>
            <pc:sldMk cId="4172263959" sldId="263"/>
            <ac:picMk id="4" creationId="{00000000-0000-0000-0000-000000000000}"/>
          </ac:picMkLst>
        </pc:picChg>
      </pc:sldChg>
      <pc:sldChg chg="modSp del modNotes">
        <pc:chgData name="Stan Cox" userId="9376f276357bfffd" providerId="LiveId" clId="{C0DE3117-A9DD-4495-A65F-F78BEF361478}" dt="2024-03-17T00:30:28.296" v="102" actId="47"/>
        <pc:sldMkLst>
          <pc:docMk/>
          <pc:sldMk cId="1944042406" sldId="264"/>
        </pc:sldMkLst>
        <pc:spChg chg="mod">
          <ac:chgData name="Stan Cox" userId="9376f276357bfffd" providerId="LiveId" clId="{C0DE3117-A9DD-4495-A65F-F78BEF361478}" dt="2024-03-17T00:24:23.889" v="0"/>
          <ac:spMkLst>
            <pc:docMk/>
            <pc:sldMk cId="1944042406" sldId="264"/>
            <ac:spMk id="2" creationId="{00000000-0000-0000-0000-000000000000}"/>
          </ac:spMkLst>
        </pc:spChg>
        <pc:spChg chg="mod">
          <ac:chgData name="Stan Cox" userId="9376f276357bfffd" providerId="LiveId" clId="{C0DE3117-A9DD-4495-A65F-F78BEF361478}" dt="2024-03-17T00:24:23.889" v="0"/>
          <ac:spMkLst>
            <pc:docMk/>
            <pc:sldMk cId="1944042406" sldId="264"/>
            <ac:spMk id="3" creationId="{00000000-0000-0000-0000-000000000000}"/>
          </ac:spMkLst>
        </pc:spChg>
        <pc:picChg chg="mod">
          <ac:chgData name="Stan Cox" userId="9376f276357bfffd" providerId="LiveId" clId="{C0DE3117-A9DD-4495-A65F-F78BEF361478}" dt="2024-03-17T00:24:23.889" v="0"/>
          <ac:picMkLst>
            <pc:docMk/>
            <pc:sldMk cId="1944042406" sldId="264"/>
            <ac:picMk id="7" creationId="{00000000-0000-0000-0000-000000000000}"/>
          </ac:picMkLst>
        </pc:picChg>
      </pc:sldChg>
      <pc:sldChg chg="modSp del modNotes">
        <pc:chgData name="Stan Cox" userId="9376f276357bfffd" providerId="LiveId" clId="{C0DE3117-A9DD-4495-A65F-F78BEF361478}" dt="2024-03-17T00:39:42.879" v="547" actId="47"/>
        <pc:sldMkLst>
          <pc:docMk/>
          <pc:sldMk cId="147072025" sldId="265"/>
        </pc:sldMkLst>
        <pc:spChg chg="mod">
          <ac:chgData name="Stan Cox" userId="9376f276357bfffd" providerId="LiveId" clId="{C0DE3117-A9DD-4495-A65F-F78BEF361478}" dt="2024-03-17T00:24:23.889" v="0"/>
          <ac:spMkLst>
            <pc:docMk/>
            <pc:sldMk cId="147072025" sldId="265"/>
            <ac:spMk id="2" creationId="{00000000-0000-0000-0000-000000000000}"/>
          </ac:spMkLst>
        </pc:spChg>
        <pc:spChg chg="mod">
          <ac:chgData name="Stan Cox" userId="9376f276357bfffd" providerId="LiveId" clId="{C0DE3117-A9DD-4495-A65F-F78BEF361478}" dt="2024-03-17T00:24:23.889" v="0"/>
          <ac:spMkLst>
            <pc:docMk/>
            <pc:sldMk cId="147072025" sldId="265"/>
            <ac:spMk id="3" creationId="{00000000-0000-0000-0000-000000000000}"/>
          </ac:spMkLst>
        </pc:spChg>
        <pc:picChg chg="mod">
          <ac:chgData name="Stan Cox" userId="9376f276357bfffd" providerId="LiveId" clId="{C0DE3117-A9DD-4495-A65F-F78BEF361478}" dt="2024-03-17T00:24:23.889" v="0"/>
          <ac:picMkLst>
            <pc:docMk/>
            <pc:sldMk cId="147072025" sldId="265"/>
            <ac:picMk id="4" creationId="{00000000-0000-0000-0000-000000000000}"/>
          </ac:picMkLst>
        </pc:picChg>
      </pc:sldChg>
      <pc:sldChg chg="modSp del modNotes">
        <pc:chgData name="Stan Cox" userId="9376f276357bfffd" providerId="LiveId" clId="{C0DE3117-A9DD-4495-A65F-F78BEF361478}" dt="2024-03-17T00:43:23.559" v="676" actId="47"/>
        <pc:sldMkLst>
          <pc:docMk/>
          <pc:sldMk cId="1630915400" sldId="266"/>
        </pc:sldMkLst>
        <pc:spChg chg="mod">
          <ac:chgData name="Stan Cox" userId="9376f276357bfffd" providerId="LiveId" clId="{C0DE3117-A9DD-4495-A65F-F78BEF361478}" dt="2024-03-17T00:24:23.889" v="0"/>
          <ac:spMkLst>
            <pc:docMk/>
            <pc:sldMk cId="1630915400" sldId="266"/>
            <ac:spMk id="2" creationId="{00000000-0000-0000-0000-000000000000}"/>
          </ac:spMkLst>
        </pc:spChg>
        <pc:spChg chg="mod">
          <ac:chgData name="Stan Cox" userId="9376f276357bfffd" providerId="LiveId" clId="{C0DE3117-A9DD-4495-A65F-F78BEF361478}" dt="2024-03-17T00:24:23.889" v="0"/>
          <ac:spMkLst>
            <pc:docMk/>
            <pc:sldMk cId="1630915400" sldId="266"/>
            <ac:spMk id="3" creationId="{00000000-0000-0000-0000-000000000000}"/>
          </ac:spMkLst>
        </pc:spChg>
        <pc:picChg chg="mod">
          <ac:chgData name="Stan Cox" userId="9376f276357bfffd" providerId="LiveId" clId="{C0DE3117-A9DD-4495-A65F-F78BEF361478}" dt="2024-03-17T00:24:23.889" v="0"/>
          <ac:picMkLst>
            <pc:docMk/>
            <pc:sldMk cId="1630915400" sldId="266"/>
            <ac:picMk id="4" creationId="{00000000-0000-0000-0000-000000000000}"/>
          </ac:picMkLst>
        </pc:picChg>
      </pc:sldChg>
      <pc:sldChg chg="modSp del modNotes">
        <pc:chgData name="Stan Cox" userId="9376f276357bfffd" providerId="LiveId" clId="{C0DE3117-A9DD-4495-A65F-F78BEF361478}" dt="2024-03-17T00:43:23.559" v="676" actId="47"/>
        <pc:sldMkLst>
          <pc:docMk/>
          <pc:sldMk cId="1182046734" sldId="267"/>
        </pc:sldMkLst>
        <pc:spChg chg="mod">
          <ac:chgData name="Stan Cox" userId="9376f276357bfffd" providerId="LiveId" clId="{C0DE3117-A9DD-4495-A65F-F78BEF361478}" dt="2024-03-17T00:24:23.889" v="0"/>
          <ac:spMkLst>
            <pc:docMk/>
            <pc:sldMk cId="1182046734" sldId="267"/>
            <ac:spMk id="2" creationId="{00000000-0000-0000-0000-000000000000}"/>
          </ac:spMkLst>
        </pc:spChg>
        <pc:spChg chg="mod">
          <ac:chgData name="Stan Cox" userId="9376f276357bfffd" providerId="LiveId" clId="{C0DE3117-A9DD-4495-A65F-F78BEF361478}" dt="2024-03-17T00:24:23.889" v="0"/>
          <ac:spMkLst>
            <pc:docMk/>
            <pc:sldMk cId="1182046734" sldId="267"/>
            <ac:spMk id="3" creationId="{00000000-0000-0000-0000-000000000000}"/>
          </ac:spMkLst>
        </pc:spChg>
        <pc:picChg chg="mod">
          <ac:chgData name="Stan Cox" userId="9376f276357bfffd" providerId="LiveId" clId="{C0DE3117-A9DD-4495-A65F-F78BEF361478}" dt="2024-03-17T00:24:23.889" v="0"/>
          <ac:picMkLst>
            <pc:docMk/>
            <pc:sldMk cId="1182046734" sldId="267"/>
            <ac:picMk id="4" creationId="{00000000-0000-0000-0000-000000000000}"/>
          </ac:picMkLst>
        </pc:picChg>
      </pc:sldChg>
      <pc:sldChg chg="modSp del">
        <pc:chgData name="Stan Cox" userId="9376f276357bfffd" providerId="LiveId" clId="{C0DE3117-A9DD-4495-A65F-F78BEF361478}" dt="2024-03-17T00:43:23.559" v="676" actId="47"/>
        <pc:sldMkLst>
          <pc:docMk/>
          <pc:sldMk cId="3588319936" sldId="268"/>
        </pc:sldMkLst>
        <pc:spChg chg="mod">
          <ac:chgData name="Stan Cox" userId="9376f276357bfffd" providerId="LiveId" clId="{C0DE3117-A9DD-4495-A65F-F78BEF361478}" dt="2024-03-17T00:24:23.889" v="0"/>
          <ac:spMkLst>
            <pc:docMk/>
            <pc:sldMk cId="3588319936" sldId="268"/>
            <ac:spMk id="2" creationId="{00000000-0000-0000-0000-000000000000}"/>
          </ac:spMkLst>
        </pc:spChg>
        <pc:spChg chg="mod">
          <ac:chgData name="Stan Cox" userId="9376f276357bfffd" providerId="LiveId" clId="{C0DE3117-A9DD-4495-A65F-F78BEF361478}" dt="2024-03-17T00:24:23.889" v="0"/>
          <ac:spMkLst>
            <pc:docMk/>
            <pc:sldMk cId="3588319936" sldId="268"/>
            <ac:spMk id="3" creationId="{00000000-0000-0000-0000-000000000000}"/>
          </ac:spMkLst>
        </pc:spChg>
        <pc:picChg chg="mod">
          <ac:chgData name="Stan Cox" userId="9376f276357bfffd" providerId="LiveId" clId="{C0DE3117-A9DD-4495-A65F-F78BEF361478}" dt="2024-03-17T00:24:23.889" v="0"/>
          <ac:picMkLst>
            <pc:docMk/>
            <pc:sldMk cId="3588319936" sldId="268"/>
            <ac:picMk id="4" creationId="{00000000-0000-0000-0000-000000000000}"/>
          </ac:picMkLst>
        </pc:picChg>
      </pc:sldChg>
      <pc:sldChg chg="modSp del modNotes">
        <pc:chgData name="Stan Cox" userId="9376f276357bfffd" providerId="LiveId" clId="{C0DE3117-A9DD-4495-A65F-F78BEF361478}" dt="2024-03-17T00:30:25.586" v="101" actId="47"/>
        <pc:sldMkLst>
          <pc:docMk/>
          <pc:sldMk cId="1488333902" sldId="269"/>
        </pc:sldMkLst>
        <pc:spChg chg="mod">
          <ac:chgData name="Stan Cox" userId="9376f276357bfffd" providerId="LiveId" clId="{C0DE3117-A9DD-4495-A65F-F78BEF361478}" dt="2024-03-17T00:24:23.889" v="0"/>
          <ac:spMkLst>
            <pc:docMk/>
            <pc:sldMk cId="1488333902" sldId="269"/>
            <ac:spMk id="2" creationId="{00000000-0000-0000-0000-000000000000}"/>
          </ac:spMkLst>
        </pc:spChg>
        <pc:spChg chg="mod">
          <ac:chgData name="Stan Cox" userId="9376f276357bfffd" providerId="LiveId" clId="{C0DE3117-A9DD-4495-A65F-F78BEF361478}" dt="2024-03-17T00:24:23.889" v="0"/>
          <ac:spMkLst>
            <pc:docMk/>
            <pc:sldMk cId="1488333902" sldId="269"/>
            <ac:spMk id="3" creationId="{00000000-0000-0000-0000-000000000000}"/>
          </ac:spMkLst>
        </pc:spChg>
        <pc:picChg chg="mod">
          <ac:chgData name="Stan Cox" userId="9376f276357bfffd" providerId="LiveId" clId="{C0DE3117-A9DD-4495-A65F-F78BEF361478}" dt="2024-03-17T00:24:23.889" v="0"/>
          <ac:picMkLst>
            <pc:docMk/>
            <pc:sldMk cId="1488333902" sldId="269"/>
            <ac:picMk id="7" creationId="{00000000-0000-0000-0000-000000000000}"/>
          </ac:picMkLst>
        </pc:picChg>
      </pc:sldChg>
      <pc:sldChg chg="addSp modSp mod ord modTransition modClrScheme modAnim chgLayout modNotes modNotesTx">
        <pc:chgData name="Stan Cox" userId="9376f276357bfffd" providerId="LiveId" clId="{C0DE3117-A9DD-4495-A65F-F78BEF361478}" dt="2024-03-17T00:55:57.878" v="1077"/>
        <pc:sldMkLst>
          <pc:docMk/>
          <pc:sldMk cId="1097526482" sldId="271"/>
        </pc:sldMkLst>
        <pc:spChg chg="mod ord">
          <ac:chgData name="Stan Cox" userId="9376f276357bfffd" providerId="LiveId" clId="{C0DE3117-A9DD-4495-A65F-F78BEF361478}" dt="2024-03-17T00:27:31.437" v="54" actId="700"/>
          <ac:spMkLst>
            <pc:docMk/>
            <pc:sldMk cId="1097526482" sldId="271"/>
            <ac:spMk id="2" creationId="{00000000-0000-0000-0000-000000000000}"/>
          </ac:spMkLst>
        </pc:spChg>
        <pc:spChg chg="mod ord">
          <ac:chgData name="Stan Cox" userId="9376f276357bfffd" providerId="LiveId" clId="{C0DE3117-A9DD-4495-A65F-F78BEF361478}" dt="2024-03-17T00:35:49.880" v="365" actId="20577"/>
          <ac:spMkLst>
            <pc:docMk/>
            <pc:sldMk cId="1097526482" sldId="271"/>
            <ac:spMk id="3" creationId="{00000000-0000-0000-0000-000000000000}"/>
          </ac:spMkLst>
        </pc:spChg>
        <pc:spChg chg="add mod ord">
          <ac:chgData name="Stan Cox" userId="9376f276357bfffd" providerId="LiveId" clId="{C0DE3117-A9DD-4495-A65F-F78BEF361478}" dt="2024-03-17T00:29:51.484" v="100" actId="20577"/>
          <ac:spMkLst>
            <pc:docMk/>
            <pc:sldMk cId="1097526482" sldId="271"/>
            <ac:spMk id="4" creationId="{73336432-1DB1-0C29-E647-F8D6D900615D}"/>
          </ac:spMkLst>
        </pc:spChg>
        <pc:picChg chg="mod">
          <ac:chgData name="Stan Cox" userId="9376f276357bfffd" providerId="LiveId" clId="{C0DE3117-A9DD-4495-A65F-F78BEF361478}" dt="2024-03-17T00:26:29.266" v="47" actId="1076"/>
          <ac:picMkLst>
            <pc:docMk/>
            <pc:sldMk cId="1097526482" sldId="271"/>
            <ac:picMk id="7" creationId="{00000000-0000-0000-0000-000000000000}"/>
          </ac:picMkLst>
        </pc:picChg>
      </pc:sldChg>
      <pc:sldChg chg="modSp del">
        <pc:chgData name="Stan Cox" userId="9376f276357bfffd" providerId="LiveId" clId="{C0DE3117-A9DD-4495-A65F-F78BEF361478}" dt="2024-03-17T00:44:50.484" v="714" actId="47"/>
        <pc:sldMkLst>
          <pc:docMk/>
          <pc:sldMk cId="3980207073" sldId="272"/>
        </pc:sldMkLst>
        <pc:spChg chg="mod">
          <ac:chgData name="Stan Cox" userId="9376f276357bfffd" providerId="LiveId" clId="{C0DE3117-A9DD-4495-A65F-F78BEF361478}" dt="2024-03-17T00:24:23.889" v="0"/>
          <ac:spMkLst>
            <pc:docMk/>
            <pc:sldMk cId="3980207073" sldId="272"/>
            <ac:spMk id="2" creationId="{00000000-0000-0000-0000-000000000000}"/>
          </ac:spMkLst>
        </pc:spChg>
        <pc:spChg chg="mod">
          <ac:chgData name="Stan Cox" userId="9376f276357bfffd" providerId="LiveId" clId="{C0DE3117-A9DD-4495-A65F-F78BEF361478}" dt="2024-03-17T00:24:23.889" v="0"/>
          <ac:spMkLst>
            <pc:docMk/>
            <pc:sldMk cId="3980207073" sldId="272"/>
            <ac:spMk id="3" creationId="{00000000-0000-0000-0000-000000000000}"/>
          </ac:spMkLst>
        </pc:spChg>
        <pc:picChg chg="mod">
          <ac:chgData name="Stan Cox" userId="9376f276357bfffd" providerId="LiveId" clId="{C0DE3117-A9DD-4495-A65F-F78BEF361478}" dt="2024-03-17T00:24:23.889" v="0"/>
          <ac:picMkLst>
            <pc:docMk/>
            <pc:sldMk cId="3980207073" sldId="272"/>
            <ac:picMk id="4" creationId="{00000000-0000-0000-0000-000000000000}"/>
          </ac:picMkLst>
        </pc:picChg>
      </pc:sldChg>
      <pc:sldChg chg="modSp del">
        <pc:chgData name="Stan Cox" userId="9376f276357bfffd" providerId="LiveId" clId="{C0DE3117-A9DD-4495-A65F-F78BEF361478}" dt="2024-03-17T00:44:50.484" v="714" actId="47"/>
        <pc:sldMkLst>
          <pc:docMk/>
          <pc:sldMk cId="1828389333" sldId="273"/>
        </pc:sldMkLst>
        <pc:spChg chg="mod">
          <ac:chgData name="Stan Cox" userId="9376f276357bfffd" providerId="LiveId" clId="{C0DE3117-A9DD-4495-A65F-F78BEF361478}" dt="2024-03-17T00:24:23.889" v="0"/>
          <ac:spMkLst>
            <pc:docMk/>
            <pc:sldMk cId="1828389333" sldId="273"/>
            <ac:spMk id="2" creationId="{00000000-0000-0000-0000-000000000000}"/>
          </ac:spMkLst>
        </pc:spChg>
        <pc:spChg chg="mod">
          <ac:chgData name="Stan Cox" userId="9376f276357bfffd" providerId="LiveId" clId="{C0DE3117-A9DD-4495-A65F-F78BEF361478}" dt="2024-03-17T00:24:23.889" v="0"/>
          <ac:spMkLst>
            <pc:docMk/>
            <pc:sldMk cId="1828389333" sldId="273"/>
            <ac:spMk id="3" creationId="{00000000-0000-0000-0000-000000000000}"/>
          </ac:spMkLst>
        </pc:spChg>
        <pc:picChg chg="mod">
          <ac:chgData name="Stan Cox" userId="9376f276357bfffd" providerId="LiveId" clId="{C0DE3117-A9DD-4495-A65F-F78BEF361478}" dt="2024-03-17T00:24:23.889" v="0"/>
          <ac:picMkLst>
            <pc:docMk/>
            <pc:sldMk cId="1828389333" sldId="273"/>
            <ac:picMk id="4" creationId="{00000000-0000-0000-0000-000000000000}"/>
          </ac:picMkLst>
        </pc:picChg>
      </pc:sldChg>
      <pc:sldChg chg="addSp modSp mod modTransition modAnim modNotes modNotesTx">
        <pc:chgData name="Stan Cox" userId="9376f276357bfffd" providerId="LiveId" clId="{C0DE3117-A9DD-4495-A65F-F78BEF361478}" dt="2024-03-17T00:54:53.649" v="1067" actId="1035"/>
        <pc:sldMkLst>
          <pc:docMk/>
          <pc:sldMk cId="3020019216" sldId="274"/>
        </pc:sldMkLst>
        <pc:spChg chg="mod">
          <ac:chgData name="Stan Cox" userId="9376f276357bfffd" providerId="LiveId" clId="{C0DE3117-A9DD-4495-A65F-F78BEF361478}" dt="2024-03-17T00:52:04.064" v="993" actId="1035"/>
          <ac:spMkLst>
            <pc:docMk/>
            <pc:sldMk cId="3020019216" sldId="274"/>
            <ac:spMk id="2" creationId="{00000000-0000-0000-0000-000000000000}"/>
          </ac:spMkLst>
        </pc:spChg>
        <pc:spChg chg="add mod">
          <ac:chgData name="Stan Cox" userId="9376f276357bfffd" providerId="LiveId" clId="{C0DE3117-A9DD-4495-A65F-F78BEF361478}" dt="2024-03-17T00:53:17.410" v="1031" actId="121"/>
          <ac:spMkLst>
            <pc:docMk/>
            <pc:sldMk cId="3020019216" sldId="274"/>
            <ac:spMk id="3" creationId="{825D3D86-7B85-959D-2ECC-9308FE4BEDBB}"/>
          </ac:spMkLst>
        </pc:spChg>
        <pc:spChg chg="mod">
          <ac:chgData name="Stan Cox" userId="9376f276357bfffd" providerId="LiveId" clId="{C0DE3117-A9DD-4495-A65F-F78BEF361478}" dt="2024-03-17T00:47:39.075" v="766" actId="1076"/>
          <ac:spMkLst>
            <pc:docMk/>
            <pc:sldMk cId="3020019216" sldId="274"/>
            <ac:spMk id="5" creationId="{00000000-0000-0000-0000-000000000000}"/>
          </ac:spMkLst>
        </pc:spChg>
        <pc:picChg chg="mod ord">
          <ac:chgData name="Stan Cox" userId="9376f276357bfffd" providerId="LiveId" clId="{C0DE3117-A9DD-4495-A65F-F78BEF361478}" dt="2024-03-17T00:54:53.649" v="1067" actId="1035"/>
          <ac:picMkLst>
            <pc:docMk/>
            <pc:sldMk cId="3020019216" sldId="274"/>
            <ac:picMk id="4" creationId="{00000000-0000-0000-0000-000000000000}"/>
          </ac:picMkLst>
        </pc:picChg>
      </pc:sldChg>
      <pc:sldMasterChg chg="modSp modSldLayout">
        <pc:chgData name="Stan Cox" userId="9376f276357bfffd" providerId="LiveId" clId="{C0DE3117-A9DD-4495-A65F-F78BEF361478}" dt="2024-03-17T00:24:23.889" v="0"/>
        <pc:sldMasterMkLst>
          <pc:docMk/>
          <pc:sldMasterMk cId="796856761" sldId="2147483660"/>
        </pc:sldMasterMkLst>
        <pc:spChg chg="mod">
          <ac:chgData name="Stan Cox" userId="9376f276357bfffd" providerId="LiveId" clId="{C0DE3117-A9DD-4495-A65F-F78BEF361478}" dt="2024-03-17T00:24:23.889" v="0"/>
          <ac:spMkLst>
            <pc:docMk/>
            <pc:sldMasterMk cId="796856761" sldId="2147483660"/>
            <ac:spMk id="2" creationId="{00000000-0000-0000-0000-000000000000}"/>
          </ac:spMkLst>
        </pc:spChg>
        <pc:spChg chg="mod">
          <ac:chgData name="Stan Cox" userId="9376f276357bfffd" providerId="LiveId" clId="{C0DE3117-A9DD-4495-A65F-F78BEF361478}" dt="2024-03-17T00:24:23.889" v="0"/>
          <ac:spMkLst>
            <pc:docMk/>
            <pc:sldMasterMk cId="796856761" sldId="2147483660"/>
            <ac:spMk id="3" creationId="{00000000-0000-0000-0000-000000000000}"/>
          </ac:spMkLst>
        </pc:spChg>
        <pc:spChg chg="mod">
          <ac:chgData name="Stan Cox" userId="9376f276357bfffd" providerId="LiveId" clId="{C0DE3117-A9DD-4495-A65F-F78BEF361478}" dt="2024-03-17T00:24:23.889" v="0"/>
          <ac:spMkLst>
            <pc:docMk/>
            <pc:sldMasterMk cId="796856761" sldId="2147483660"/>
            <ac:spMk id="4" creationId="{00000000-0000-0000-0000-000000000000}"/>
          </ac:spMkLst>
        </pc:spChg>
        <pc:spChg chg="mod">
          <ac:chgData name="Stan Cox" userId="9376f276357bfffd" providerId="LiveId" clId="{C0DE3117-A9DD-4495-A65F-F78BEF361478}" dt="2024-03-17T00:24:23.889" v="0"/>
          <ac:spMkLst>
            <pc:docMk/>
            <pc:sldMasterMk cId="796856761" sldId="2147483660"/>
            <ac:spMk id="5" creationId="{00000000-0000-0000-0000-000000000000}"/>
          </ac:spMkLst>
        </pc:spChg>
        <pc:spChg chg="mod">
          <ac:chgData name="Stan Cox" userId="9376f276357bfffd" providerId="LiveId" clId="{C0DE3117-A9DD-4495-A65F-F78BEF361478}" dt="2024-03-17T00:24:23.889" v="0"/>
          <ac:spMkLst>
            <pc:docMk/>
            <pc:sldMasterMk cId="796856761" sldId="2147483660"/>
            <ac:spMk id="6" creationId="{00000000-0000-0000-0000-000000000000}"/>
          </ac:spMkLst>
        </pc:spChg>
        <pc:sldLayoutChg chg="modSp">
          <pc:chgData name="Stan Cox" userId="9376f276357bfffd" providerId="LiveId" clId="{C0DE3117-A9DD-4495-A65F-F78BEF361478}" dt="2024-03-17T00:24:23.889" v="0"/>
          <pc:sldLayoutMkLst>
            <pc:docMk/>
            <pc:sldMasterMk cId="796856761" sldId="2147483660"/>
            <pc:sldLayoutMk cId="1715124334" sldId="2147483661"/>
          </pc:sldLayoutMkLst>
          <pc:spChg chg="mod">
            <ac:chgData name="Stan Cox" userId="9376f276357bfffd" providerId="LiveId" clId="{C0DE3117-A9DD-4495-A65F-F78BEF361478}" dt="2024-03-17T00:24:23.889" v="0"/>
            <ac:spMkLst>
              <pc:docMk/>
              <pc:sldMasterMk cId="796856761" sldId="2147483660"/>
              <pc:sldLayoutMk cId="1715124334" sldId="2147483661"/>
              <ac:spMk id="2" creationId="{00000000-0000-0000-0000-000000000000}"/>
            </ac:spMkLst>
          </pc:spChg>
          <pc:spChg chg="mod">
            <ac:chgData name="Stan Cox" userId="9376f276357bfffd" providerId="LiveId" clId="{C0DE3117-A9DD-4495-A65F-F78BEF361478}" dt="2024-03-17T00:24:23.889" v="0"/>
            <ac:spMkLst>
              <pc:docMk/>
              <pc:sldMasterMk cId="796856761" sldId="2147483660"/>
              <pc:sldLayoutMk cId="1715124334" sldId="2147483661"/>
              <ac:spMk id="3" creationId="{00000000-0000-0000-0000-000000000000}"/>
            </ac:spMkLst>
          </pc:spChg>
        </pc:sldLayoutChg>
        <pc:sldLayoutChg chg="modSp">
          <pc:chgData name="Stan Cox" userId="9376f276357bfffd" providerId="LiveId" clId="{C0DE3117-A9DD-4495-A65F-F78BEF361478}" dt="2024-03-17T00:24:23.889" v="0"/>
          <pc:sldLayoutMkLst>
            <pc:docMk/>
            <pc:sldMasterMk cId="796856761" sldId="2147483660"/>
            <pc:sldLayoutMk cId="2792775610" sldId="2147483663"/>
          </pc:sldLayoutMkLst>
          <pc:spChg chg="mod">
            <ac:chgData name="Stan Cox" userId="9376f276357bfffd" providerId="LiveId" clId="{C0DE3117-A9DD-4495-A65F-F78BEF361478}" dt="2024-03-17T00:24:23.889" v="0"/>
            <ac:spMkLst>
              <pc:docMk/>
              <pc:sldMasterMk cId="796856761" sldId="2147483660"/>
              <pc:sldLayoutMk cId="2792775610" sldId="2147483663"/>
              <ac:spMk id="2" creationId="{00000000-0000-0000-0000-000000000000}"/>
            </ac:spMkLst>
          </pc:spChg>
          <pc:spChg chg="mod">
            <ac:chgData name="Stan Cox" userId="9376f276357bfffd" providerId="LiveId" clId="{C0DE3117-A9DD-4495-A65F-F78BEF361478}" dt="2024-03-17T00:24:23.889" v="0"/>
            <ac:spMkLst>
              <pc:docMk/>
              <pc:sldMasterMk cId="796856761" sldId="2147483660"/>
              <pc:sldLayoutMk cId="2792775610" sldId="2147483663"/>
              <ac:spMk id="3" creationId="{00000000-0000-0000-0000-000000000000}"/>
            </ac:spMkLst>
          </pc:spChg>
        </pc:sldLayoutChg>
        <pc:sldLayoutChg chg="modSp">
          <pc:chgData name="Stan Cox" userId="9376f276357bfffd" providerId="LiveId" clId="{C0DE3117-A9DD-4495-A65F-F78BEF361478}" dt="2024-03-17T00:24:23.889" v="0"/>
          <pc:sldLayoutMkLst>
            <pc:docMk/>
            <pc:sldMasterMk cId="796856761" sldId="2147483660"/>
            <pc:sldLayoutMk cId="1452059218" sldId="2147483664"/>
          </pc:sldLayoutMkLst>
          <pc:spChg chg="mod">
            <ac:chgData name="Stan Cox" userId="9376f276357bfffd" providerId="LiveId" clId="{C0DE3117-A9DD-4495-A65F-F78BEF361478}" dt="2024-03-17T00:24:23.889" v="0"/>
            <ac:spMkLst>
              <pc:docMk/>
              <pc:sldMasterMk cId="796856761" sldId="2147483660"/>
              <pc:sldLayoutMk cId="1452059218" sldId="2147483664"/>
              <ac:spMk id="3" creationId="{00000000-0000-0000-0000-000000000000}"/>
            </ac:spMkLst>
          </pc:spChg>
          <pc:spChg chg="mod">
            <ac:chgData name="Stan Cox" userId="9376f276357bfffd" providerId="LiveId" clId="{C0DE3117-A9DD-4495-A65F-F78BEF361478}" dt="2024-03-17T00:24:23.889" v="0"/>
            <ac:spMkLst>
              <pc:docMk/>
              <pc:sldMasterMk cId="796856761" sldId="2147483660"/>
              <pc:sldLayoutMk cId="1452059218" sldId="2147483664"/>
              <ac:spMk id="4" creationId="{00000000-0000-0000-0000-000000000000}"/>
            </ac:spMkLst>
          </pc:spChg>
        </pc:sldLayoutChg>
        <pc:sldLayoutChg chg="modSp">
          <pc:chgData name="Stan Cox" userId="9376f276357bfffd" providerId="LiveId" clId="{C0DE3117-A9DD-4495-A65F-F78BEF361478}" dt="2024-03-17T00:24:23.889" v="0"/>
          <pc:sldLayoutMkLst>
            <pc:docMk/>
            <pc:sldMasterMk cId="796856761" sldId="2147483660"/>
            <pc:sldLayoutMk cId="1004178224" sldId="2147483665"/>
          </pc:sldLayoutMkLst>
          <pc:spChg chg="mod">
            <ac:chgData name="Stan Cox" userId="9376f276357bfffd" providerId="LiveId" clId="{C0DE3117-A9DD-4495-A65F-F78BEF361478}" dt="2024-03-17T00:24:23.889" v="0"/>
            <ac:spMkLst>
              <pc:docMk/>
              <pc:sldMasterMk cId="796856761" sldId="2147483660"/>
              <pc:sldLayoutMk cId="1004178224" sldId="2147483665"/>
              <ac:spMk id="2" creationId="{00000000-0000-0000-0000-000000000000}"/>
            </ac:spMkLst>
          </pc:spChg>
          <pc:spChg chg="mod">
            <ac:chgData name="Stan Cox" userId="9376f276357bfffd" providerId="LiveId" clId="{C0DE3117-A9DD-4495-A65F-F78BEF361478}" dt="2024-03-17T00:24:23.889" v="0"/>
            <ac:spMkLst>
              <pc:docMk/>
              <pc:sldMasterMk cId="796856761" sldId="2147483660"/>
              <pc:sldLayoutMk cId="1004178224" sldId="2147483665"/>
              <ac:spMk id="3" creationId="{00000000-0000-0000-0000-000000000000}"/>
            </ac:spMkLst>
          </pc:spChg>
          <pc:spChg chg="mod">
            <ac:chgData name="Stan Cox" userId="9376f276357bfffd" providerId="LiveId" clId="{C0DE3117-A9DD-4495-A65F-F78BEF361478}" dt="2024-03-17T00:24:23.889" v="0"/>
            <ac:spMkLst>
              <pc:docMk/>
              <pc:sldMasterMk cId="796856761" sldId="2147483660"/>
              <pc:sldLayoutMk cId="1004178224" sldId="2147483665"/>
              <ac:spMk id="4" creationId="{00000000-0000-0000-0000-000000000000}"/>
            </ac:spMkLst>
          </pc:spChg>
          <pc:spChg chg="mod">
            <ac:chgData name="Stan Cox" userId="9376f276357bfffd" providerId="LiveId" clId="{C0DE3117-A9DD-4495-A65F-F78BEF361478}" dt="2024-03-17T00:24:23.889" v="0"/>
            <ac:spMkLst>
              <pc:docMk/>
              <pc:sldMasterMk cId="796856761" sldId="2147483660"/>
              <pc:sldLayoutMk cId="1004178224" sldId="2147483665"/>
              <ac:spMk id="5" creationId="{00000000-0000-0000-0000-000000000000}"/>
            </ac:spMkLst>
          </pc:spChg>
          <pc:spChg chg="mod">
            <ac:chgData name="Stan Cox" userId="9376f276357bfffd" providerId="LiveId" clId="{C0DE3117-A9DD-4495-A65F-F78BEF361478}" dt="2024-03-17T00:24:23.889" v="0"/>
            <ac:spMkLst>
              <pc:docMk/>
              <pc:sldMasterMk cId="796856761" sldId="2147483660"/>
              <pc:sldLayoutMk cId="1004178224" sldId="2147483665"/>
              <ac:spMk id="6" creationId="{00000000-0000-0000-0000-000000000000}"/>
            </ac:spMkLst>
          </pc:spChg>
        </pc:sldLayoutChg>
        <pc:sldLayoutChg chg="modSp">
          <pc:chgData name="Stan Cox" userId="9376f276357bfffd" providerId="LiveId" clId="{C0DE3117-A9DD-4495-A65F-F78BEF361478}" dt="2024-03-17T00:24:23.889" v="0"/>
          <pc:sldLayoutMkLst>
            <pc:docMk/>
            <pc:sldMasterMk cId="796856761" sldId="2147483660"/>
            <pc:sldLayoutMk cId="2150259782" sldId="2147483668"/>
          </pc:sldLayoutMkLst>
          <pc:spChg chg="mod">
            <ac:chgData name="Stan Cox" userId="9376f276357bfffd" providerId="LiveId" clId="{C0DE3117-A9DD-4495-A65F-F78BEF361478}" dt="2024-03-17T00:24:23.889" v="0"/>
            <ac:spMkLst>
              <pc:docMk/>
              <pc:sldMasterMk cId="796856761" sldId="2147483660"/>
              <pc:sldLayoutMk cId="2150259782" sldId="2147483668"/>
              <ac:spMk id="2" creationId="{00000000-0000-0000-0000-000000000000}"/>
            </ac:spMkLst>
          </pc:spChg>
          <pc:spChg chg="mod">
            <ac:chgData name="Stan Cox" userId="9376f276357bfffd" providerId="LiveId" clId="{C0DE3117-A9DD-4495-A65F-F78BEF361478}" dt="2024-03-17T00:24:23.889" v="0"/>
            <ac:spMkLst>
              <pc:docMk/>
              <pc:sldMasterMk cId="796856761" sldId="2147483660"/>
              <pc:sldLayoutMk cId="2150259782" sldId="2147483668"/>
              <ac:spMk id="3" creationId="{00000000-0000-0000-0000-000000000000}"/>
            </ac:spMkLst>
          </pc:spChg>
          <pc:spChg chg="mod">
            <ac:chgData name="Stan Cox" userId="9376f276357bfffd" providerId="LiveId" clId="{C0DE3117-A9DD-4495-A65F-F78BEF361478}" dt="2024-03-17T00:24:23.889" v="0"/>
            <ac:spMkLst>
              <pc:docMk/>
              <pc:sldMasterMk cId="796856761" sldId="2147483660"/>
              <pc:sldLayoutMk cId="2150259782" sldId="2147483668"/>
              <ac:spMk id="4" creationId="{00000000-0000-0000-0000-000000000000}"/>
            </ac:spMkLst>
          </pc:spChg>
        </pc:sldLayoutChg>
        <pc:sldLayoutChg chg="modSp">
          <pc:chgData name="Stan Cox" userId="9376f276357bfffd" providerId="LiveId" clId="{C0DE3117-A9DD-4495-A65F-F78BEF361478}" dt="2024-03-17T00:24:23.889" v="0"/>
          <pc:sldLayoutMkLst>
            <pc:docMk/>
            <pc:sldMasterMk cId="796856761" sldId="2147483660"/>
            <pc:sldLayoutMk cId="43301667" sldId="2147483669"/>
          </pc:sldLayoutMkLst>
          <pc:spChg chg="mod">
            <ac:chgData name="Stan Cox" userId="9376f276357bfffd" providerId="LiveId" clId="{C0DE3117-A9DD-4495-A65F-F78BEF361478}" dt="2024-03-17T00:24:23.889" v="0"/>
            <ac:spMkLst>
              <pc:docMk/>
              <pc:sldMasterMk cId="796856761" sldId="2147483660"/>
              <pc:sldLayoutMk cId="43301667" sldId="2147483669"/>
              <ac:spMk id="2" creationId="{00000000-0000-0000-0000-000000000000}"/>
            </ac:spMkLst>
          </pc:spChg>
          <pc:spChg chg="mod">
            <ac:chgData name="Stan Cox" userId="9376f276357bfffd" providerId="LiveId" clId="{C0DE3117-A9DD-4495-A65F-F78BEF361478}" dt="2024-03-17T00:24:23.889" v="0"/>
            <ac:spMkLst>
              <pc:docMk/>
              <pc:sldMasterMk cId="796856761" sldId="2147483660"/>
              <pc:sldLayoutMk cId="43301667" sldId="2147483669"/>
              <ac:spMk id="3" creationId="{00000000-0000-0000-0000-000000000000}"/>
            </ac:spMkLst>
          </pc:spChg>
          <pc:spChg chg="mod">
            <ac:chgData name="Stan Cox" userId="9376f276357bfffd" providerId="LiveId" clId="{C0DE3117-A9DD-4495-A65F-F78BEF361478}" dt="2024-03-17T00:24:23.889" v="0"/>
            <ac:spMkLst>
              <pc:docMk/>
              <pc:sldMasterMk cId="796856761" sldId="2147483660"/>
              <pc:sldLayoutMk cId="43301667" sldId="2147483669"/>
              <ac:spMk id="4" creationId="{00000000-0000-0000-0000-000000000000}"/>
            </ac:spMkLst>
          </pc:spChg>
        </pc:sldLayoutChg>
        <pc:sldLayoutChg chg="modSp">
          <pc:chgData name="Stan Cox" userId="9376f276357bfffd" providerId="LiveId" clId="{C0DE3117-A9DD-4495-A65F-F78BEF361478}" dt="2024-03-17T00:24:23.889" v="0"/>
          <pc:sldLayoutMkLst>
            <pc:docMk/>
            <pc:sldMasterMk cId="796856761" sldId="2147483660"/>
            <pc:sldLayoutMk cId="1420033516" sldId="2147483671"/>
          </pc:sldLayoutMkLst>
          <pc:spChg chg="mod">
            <ac:chgData name="Stan Cox" userId="9376f276357bfffd" providerId="LiveId" clId="{C0DE3117-A9DD-4495-A65F-F78BEF361478}" dt="2024-03-17T00:24:23.889" v="0"/>
            <ac:spMkLst>
              <pc:docMk/>
              <pc:sldMasterMk cId="796856761" sldId="2147483660"/>
              <pc:sldLayoutMk cId="1420033516" sldId="2147483671"/>
              <ac:spMk id="2" creationId="{00000000-0000-0000-0000-000000000000}"/>
            </ac:spMkLst>
          </pc:spChg>
          <pc:spChg chg="mod">
            <ac:chgData name="Stan Cox" userId="9376f276357bfffd" providerId="LiveId" clId="{C0DE3117-A9DD-4495-A65F-F78BEF361478}" dt="2024-03-17T00:24:23.889" v="0"/>
            <ac:spMkLst>
              <pc:docMk/>
              <pc:sldMasterMk cId="796856761" sldId="2147483660"/>
              <pc:sldLayoutMk cId="1420033516" sldId="2147483671"/>
              <ac:spMk id="3"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r>
              <a:rPr lang="en-US" sz="1800" dirty="0">
                <a:latin typeface="Bernard MT Condensed" panose="02050806060905020404" pitchFamily="18" charset="0"/>
              </a:rPr>
              <a:t>Spiritual Maturity</a:t>
            </a:r>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r>
              <a:rPr lang="en-US" dirty="0"/>
              <a:t>March 17, 2024 @ 11am</a:t>
            </a:r>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r>
              <a:rPr lang="en-US" dirty="0"/>
              <a:t>West Side church of Christ, Stan Cox</a:t>
            </a:r>
          </a:p>
        </p:txBody>
      </p:sp>
      <p:sp>
        <p:nvSpPr>
          <p:cNvPr id="5" name="TextBox 4">
            <a:extLst>
              <a:ext uri="{FF2B5EF4-FFF2-40B4-BE49-F238E27FC236}">
                <a16:creationId xmlns:a16="http://schemas.microsoft.com/office/drawing/2014/main" id="{1AC45EAA-45C3-E70B-CE9E-B9A21111FC39}"/>
              </a:ext>
            </a:extLst>
          </p:cNvPr>
          <p:cNvSpPr txBox="1"/>
          <p:nvPr/>
        </p:nvSpPr>
        <p:spPr>
          <a:xfrm>
            <a:off x="5442617" y="8959076"/>
            <a:ext cx="1344663" cy="276999"/>
          </a:xfrm>
          <a:prstGeom prst="rect">
            <a:avLst/>
          </a:prstGeom>
          <a:noFill/>
        </p:spPr>
        <p:txBody>
          <a:bodyPr wrap="none" rtlCol="0">
            <a:spAutoFit/>
          </a:bodyPr>
          <a:lstStyle/>
          <a:p>
            <a:r>
              <a:rPr lang="en-US" sz="1200" dirty="0"/>
              <a:t>soundteaching.org</a:t>
            </a:r>
          </a:p>
        </p:txBody>
      </p:sp>
    </p:spTree>
    <p:extLst>
      <p:ext uri="{BB962C8B-B14F-4D97-AF65-F5344CB8AC3E}">
        <p14:creationId xmlns:p14="http://schemas.microsoft.com/office/powerpoint/2010/main" val="1443152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EC9F9B2E-98C4-4E23-A6CE-BA64D7281FEB}" type="datetimeFigureOut">
              <a:rPr lang="en-US" smtClean="0"/>
              <a:t>3/16/2024</a:t>
            </a:fld>
            <a:endParaRPr lang="en-US"/>
          </a:p>
        </p:txBody>
      </p:sp>
      <p:sp>
        <p:nvSpPr>
          <p:cNvPr id="4" name="Slide Image Placeholder 3"/>
          <p:cNvSpPr>
            <a:spLocks noGrp="1" noRot="1" noChangeAspect="1"/>
          </p:cNvSpPr>
          <p:nvPr>
            <p:ph type="sldImg" idx="2"/>
          </p:nvPr>
        </p:nvSpPr>
        <p:spPr>
          <a:xfrm>
            <a:off x="704850" y="1154113"/>
            <a:ext cx="5540375"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F9A0D328-49B3-4626-9852-E5D29F206FF6}" type="slidenum">
              <a:rPr lang="en-US" smtClean="0"/>
              <a:t>‹#›</a:t>
            </a:fld>
            <a:endParaRPr lang="en-US"/>
          </a:p>
        </p:txBody>
      </p:sp>
    </p:spTree>
    <p:extLst>
      <p:ext uri="{BB962C8B-B14F-4D97-AF65-F5344CB8AC3E}">
        <p14:creationId xmlns:p14="http://schemas.microsoft.com/office/powerpoint/2010/main" val="2563811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Aptos" panose="020B0004020202020204" pitchFamily="34" charset="0"/>
              </a:rPr>
              <a:t>Spiritual Maturity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dirty="0">
                <a:solidFill>
                  <a:schemeClr val="tx1"/>
                </a:solidFill>
                <a:latin typeface="Aptos" panose="020B0004020202020204" pitchFamily="34" charset="0"/>
              </a:rPr>
              <a:t>Put Away Carnal Things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Aptos" panose="020B0004020202020204" pitchFamily="34" charset="0"/>
              </a:rPr>
              <a:t>(1 Corinthians 3:1-3), </a:t>
            </a:r>
            <a:r>
              <a:rPr lang="en-US" sz="1200" i="1" dirty="0">
                <a:solidFill>
                  <a:schemeClr val="tx1"/>
                </a:solidFill>
                <a:latin typeface="Aptos" panose="020B0004020202020204" pitchFamily="34" charset="0"/>
              </a:rPr>
              <a:t>“And I, brethren, could not speak to you as to spiritual people but as to carnal, as to babes in Christ. </a:t>
            </a:r>
            <a:r>
              <a:rPr lang="en-US" sz="1200" i="1" baseline="30000" dirty="0">
                <a:solidFill>
                  <a:schemeClr val="tx1"/>
                </a:solidFill>
                <a:latin typeface="Aptos" panose="020B0004020202020204" pitchFamily="34" charset="0"/>
              </a:rPr>
              <a:t>2 </a:t>
            </a:r>
            <a:r>
              <a:rPr lang="en-US" sz="1200" i="1" dirty="0">
                <a:solidFill>
                  <a:schemeClr val="tx1"/>
                </a:solidFill>
                <a:latin typeface="Aptos" panose="020B0004020202020204" pitchFamily="34" charset="0"/>
              </a:rPr>
              <a:t>I fed you with milk and not with solid food; for until now you were not able to receive it, and even now you are still not able; </a:t>
            </a:r>
            <a:r>
              <a:rPr lang="en-US" sz="1200" i="1" baseline="30000" dirty="0">
                <a:solidFill>
                  <a:schemeClr val="tx1"/>
                </a:solidFill>
                <a:latin typeface="Aptos" panose="020B0004020202020204" pitchFamily="34" charset="0"/>
              </a:rPr>
              <a:t>3 </a:t>
            </a:r>
            <a:r>
              <a:rPr lang="en-US" sz="1200" i="1" dirty="0">
                <a:solidFill>
                  <a:schemeClr val="tx1"/>
                </a:solidFill>
                <a:latin typeface="Aptos" panose="020B0004020202020204" pitchFamily="34" charset="0"/>
              </a:rPr>
              <a:t>for you are still carnal. For where there are envy, strife, and divisions among you, are you not carnal and behaving like mere men?”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solidFill>
                  <a:schemeClr val="tx1"/>
                </a:solidFill>
                <a:latin typeface="Aptos" panose="020B0004020202020204" pitchFamily="34" charset="0"/>
              </a:rPr>
              <a:t>[CLICK] Cultivate An Understanding of Truth</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chemeClr val="tx1"/>
                </a:solidFill>
                <a:latin typeface="Aptos" panose="020B0004020202020204" pitchFamily="34" charset="0"/>
              </a:rPr>
              <a:t>(Ephesians 5:17), </a:t>
            </a:r>
            <a:r>
              <a:rPr lang="en-US" sz="1200" i="1" dirty="0">
                <a:solidFill>
                  <a:schemeClr val="tx1"/>
                </a:solidFill>
                <a:latin typeface="Aptos" panose="020B0004020202020204" pitchFamily="34" charset="0"/>
              </a:rPr>
              <a:t>“Therefore do not be unwise, but understand what the will of the Lord is.”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chemeClr val="tx1"/>
                </a:solidFill>
                <a:latin typeface="Aptos" panose="020B0004020202020204" pitchFamily="34" charset="0"/>
              </a:rPr>
              <a:t>(John 8:31-32), </a:t>
            </a:r>
            <a:r>
              <a:rPr lang="en-US" sz="1200" i="1" dirty="0">
                <a:solidFill>
                  <a:schemeClr val="tx1"/>
                </a:solidFill>
                <a:latin typeface="Aptos" panose="020B0004020202020204" pitchFamily="34" charset="0"/>
              </a:rPr>
              <a:t>“Then Jesus said to those Jews who believed Him, “If you abide in My word, you are My disciples indeed. </a:t>
            </a:r>
            <a:r>
              <a:rPr lang="en-US" sz="1200" i="1" baseline="30000" dirty="0">
                <a:solidFill>
                  <a:schemeClr val="tx1"/>
                </a:solidFill>
                <a:latin typeface="Aptos" panose="020B0004020202020204" pitchFamily="34" charset="0"/>
              </a:rPr>
              <a:t>32 </a:t>
            </a:r>
            <a:r>
              <a:rPr lang="en-US" sz="1200" i="1" dirty="0">
                <a:solidFill>
                  <a:schemeClr val="tx1"/>
                </a:solidFill>
                <a:latin typeface="Aptos" panose="020B0004020202020204" pitchFamily="34" charset="0"/>
              </a:rPr>
              <a:t>And you shall know the truth, and the truth shall make you free.”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solidFill>
                  <a:schemeClr val="tx1"/>
                </a:solidFill>
                <a:latin typeface="Aptos" panose="020B0004020202020204" pitchFamily="34" charset="0"/>
              </a:rPr>
              <a:t>[CLICK] Strive To Be Like Christ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chemeClr val="tx1"/>
                </a:solidFill>
                <a:latin typeface="Aptos" panose="020B0004020202020204" pitchFamily="34" charset="0"/>
              </a:rPr>
              <a:t>(Ephesians 4:11-16), </a:t>
            </a:r>
            <a:r>
              <a:rPr lang="en-US" sz="1200" b="1" i="1" dirty="0">
                <a:solidFill>
                  <a:schemeClr val="tx1"/>
                </a:solidFill>
                <a:latin typeface="Aptos" panose="020B0004020202020204" pitchFamily="34" charset="0"/>
              </a:rPr>
              <a:t>“</a:t>
            </a:r>
            <a:r>
              <a:rPr lang="en-US" sz="1200" i="1" dirty="0">
                <a:solidFill>
                  <a:schemeClr val="tx1"/>
                </a:solidFill>
                <a:latin typeface="Aptos" panose="020B0004020202020204" pitchFamily="34" charset="0"/>
              </a:rPr>
              <a:t>And He Himself gave some to be apostles, some prophets, some evangelists, and some pastors and teachers, </a:t>
            </a:r>
            <a:r>
              <a:rPr lang="en-US" sz="1200" i="1" baseline="30000" dirty="0">
                <a:solidFill>
                  <a:schemeClr val="tx1"/>
                </a:solidFill>
                <a:latin typeface="Aptos" panose="020B0004020202020204" pitchFamily="34" charset="0"/>
              </a:rPr>
              <a:t>12</a:t>
            </a:r>
            <a:r>
              <a:rPr lang="en-US" sz="1200" i="1" dirty="0">
                <a:solidFill>
                  <a:schemeClr val="tx1"/>
                </a:solidFill>
                <a:latin typeface="Aptos" panose="020B0004020202020204" pitchFamily="34" charset="0"/>
              </a:rPr>
              <a:t> for the equipping of the saints for the work of ministry, for the edifying of the body of Christ, </a:t>
            </a:r>
            <a:r>
              <a:rPr lang="en-US" sz="1200" i="1" baseline="30000" dirty="0">
                <a:solidFill>
                  <a:schemeClr val="tx1"/>
                </a:solidFill>
                <a:latin typeface="Aptos" panose="020B0004020202020204" pitchFamily="34" charset="0"/>
              </a:rPr>
              <a:t>13</a:t>
            </a:r>
            <a:r>
              <a:rPr lang="en-US" sz="1200" i="1" dirty="0">
                <a:solidFill>
                  <a:schemeClr val="tx1"/>
                </a:solidFill>
                <a:latin typeface="Aptos" panose="020B0004020202020204" pitchFamily="34" charset="0"/>
              </a:rPr>
              <a:t> till we all come to the unity of the faith and of the knowledge of the Son of God, to a perfect man, </a:t>
            </a:r>
            <a:r>
              <a:rPr lang="en-US" sz="1200" i="1" u="sng" dirty="0">
                <a:solidFill>
                  <a:schemeClr val="tx1"/>
                </a:solidFill>
                <a:latin typeface="Aptos" panose="020B0004020202020204" pitchFamily="34" charset="0"/>
              </a:rPr>
              <a:t>to the measure of the stature of the fullness of Christ</a:t>
            </a:r>
            <a:r>
              <a:rPr lang="en-US" sz="1200" i="1" dirty="0">
                <a:solidFill>
                  <a:schemeClr val="tx1"/>
                </a:solidFill>
                <a:latin typeface="Aptos" panose="020B0004020202020204" pitchFamily="34" charset="0"/>
              </a:rPr>
              <a:t>; </a:t>
            </a:r>
            <a:r>
              <a:rPr lang="en-US" sz="1200" i="1" baseline="30000" dirty="0">
                <a:solidFill>
                  <a:schemeClr val="tx1"/>
                </a:solidFill>
                <a:latin typeface="Aptos" panose="020B0004020202020204" pitchFamily="34" charset="0"/>
              </a:rPr>
              <a:t>14</a:t>
            </a:r>
            <a:r>
              <a:rPr lang="en-US" sz="1200" i="1" dirty="0">
                <a:solidFill>
                  <a:schemeClr val="tx1"/>
                </a:solidFill>
                <a:latin typeface="Aptos" panose="020B0004020202020204" pitchFamily="34" charset="0"/>
              </a:rPr>
              <a:t> that we should no longer be children, tossed to and </a:t>
            </a:r>
            <a:r>
              <a:rPr lang="en-US" sz="1200" i="1" dirty="0" err="1">
                <a:solidFill>
                  <a:schemeClr val="tx1"/>
                </a:solidFill>
                <a:latin typeface="Aptos" panose="020B0004020202020204" pitchFamily="34" charset="0"/>
              </a:rPr>
              <a:t>fro</a:t>
            </a:r>
            <a:r>
              <a:rPr lang="en-US" sz="1200" i="1" dirty="0">
                <a:solidFill>
                  <a:schemeClr val="tx1"/>
                </a:solidFill>
                <a:latin typeface="Aptos" panose="020B0004020202020204" pitchFamily="34" charset="0"/>
              </a:rPr>
              <a:t> and carried about with every wind of doctrine, by the trickery of men, in the cunning craftiness of deceitful plotting, </a:t>
            </a:r>
            <a:r>
              <a:rPr lang="en-US" sz="1200" i="1" baseline="30000" dirty="0">
                <a:solidFill>
                  <a:schemeClr val="tx1"/>
                </a:solidFill>
                <a:latin typeface="Aptos" panose="020B0004020202020204" pitchFamily="34" charset="0"/>
              </a:rPr>
              <a:t>15</a:t>
            </a:r>
            <a:r>
              <a:rPr lang="en-US" sz="1200" i="1" dirty="0">
                <a:solidFill>
                  <a:schemeClr val="tx1"/>
                </a:solidFill>
                <a:latin typeface="Aptos" panose="020B0004020202020204" pitchFamily="34" charset="0"/>
              </a:rPr>
              <a:t> but, speaking the truth in love, </a:t>
            </a:r>
            <a:r>
              <a:rPr lang="en-US" sz="1200" i="1" u="sng" dirty="0">
                <a:solidFill>
                  <a:schemeClr val="tx1"/>
                </a:solidFill>
                <a:latin typeface="Aptos" panose="020B0004020202020204" pitchFamily="34" charset="0"/>
              </a:rPr>
              <a:t>may grow up in all things into Him who is the head—Christ</a:t>
            </a:r>
            <a:r>
              <a:rPr lang="en-US" sz="1200" i="1" dirty="0">
                <a:solidFill>
                  <a:schemeClr val="tx1"/>
                </a:solidFill>
                <a:latin typeface="Aptos" panose="020B0004020202020204" pitchFamily="34" charset="0"/>
              </a:rPr>
              <a:t>— </a:t>
            </a:r>
            <a:r>
              <a:rPr lang="en-US" sz="1200" i="1" baseline="30000" dirty="0">
                <a:solidFill>
                  <a:schemeClr val="tx1"/>
                </a:solidFill>
                <a:latin typeface="Aptos" panose="020B0004020202020204" pitchFamily="34" charset="0"/>
              </a:rPr>
              <a:t>16</a:t>
            </a:r>
            <a:r>
              <a:rPr lang="en-US" sz="1200" i="1" dirty="0">
                <a:solidFill>
                  <a:schemeClr val="tx1"/>
                </a:solidFill>
                <a:latin typeface="Aptos" panose="020B0004020202020204" pitchFamily="34" charset="0"/>
              </a:rPr>
              <a:t> from whom the whole body, joined and knit together by what every joint supplies, according to the effective working by which every part does its share, causes growth of the body for the edifying of itself in love.”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chemeClr val="tx1"/>
                </a:solidFill>
                <a:latin typeface="Aptos" panose="020B0004020202020204" pitchFamily="34" charset="0"/>
              </a:rPr>
              <a:t>(1 John 2:5-6), </a:t>
            </a:r>
            <a:r>
              <a:rPr lang="en-US" sz="1200" b="0" i="1" dirty="0">
                <a:solidFill>
                  <a:schemeClr val="tx1"/>
                </a:solidFill>
                <a:latin typeface="Aptos" panose="020B0004020202020204" pitchFamily="34" charset="0"/>
              </a:rPr>
              <a:t>“But whoever keeps His word, truly the love of God is perfected in him. By this we know that we are in Him. </a:t>
            </a:r>
            <a:r>
              <a:rPr lang="en-US" sz="1200" b="0" i="1" baseline="30000" dirty="0">
                <a:solidFill>
                  <a:schemeClr val="tx1"/>
                </a:solidFill>
                <a:latin typeface="Aptos" panose="020B0004020202020204" pitchFamily="34" charset="0"/>
              </a:rPr>
              <a:t>6 </a:t>
            </a:r>
            <a:r>
              <a:rPr lang="en-US" sz="1200" b="0" i="1" dirty="0">
                <a:solidFill>
                  <a:schemeClr val="tx1"/>
                </a:solidFill>
                <a:latin typeface="Aptos" panose="020B0004020202020204" pitchFamily="34" charset="0"/>
              </a:rPr>
              <a:t>He who says he abides in Him ought himself also to walk just as He walked.”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solidFill>
                  <a:schemeClr val="tx1"/>
                </a:solidFill>
                <a:latin typeface="Aptos" panose="020B0004020202020204" pitchFamily="34" charset="0"/>
              </a:rPr>
              <a:t>[CLICK] Progress Beyond The First Principles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chemeClr val="tx1"/>
                </a:solidFill>
                <a:latin typeface="Aptos" panose="020B0004020202020204" pitchFamily="34" charset="0"/>
              </a:rPr>
              <a:t>(Hebrews 5:12 – 6:3), </a:t>
            </a:r>
            <a:r>
              <a:rPr lang="en-US" sz="1200" b="1" i="1" dirty="0">
                <a:solidFill>
                  <a:schemeClr val="tx1"/>
                </a:solidFill>
                <a:latin typeface="Aptos" panose="020B0004020202020204" pitchFamily="34" charset="0"/>
              </a:rPr>
              <a:t>“</a:t>
            </a:r>
            <a:r>
              <a:rPr lang="en-US" sz="1200" i="1" dirty="0">
                <a:solidFill>
                  <a:schemeClr val="tx1"/>
                </a:solidFill>
                <a:latin typeface="Aptos" panose="020B0004020202020204" pitchFamily="34" charset="0"/>
              </a:rPr>
              <a:t>For though by this time you ought to be teachers, you need someone to teach you again the first principles of the oracles of God; and you have come to need milk and not solid food. </a:t>
            </a:r>
            <a:r>
              <a:rPr lang="en-US" sz="1200" i="1" baseline="30000" dirty="0">
                <a:solidFill>
                  <a:schemeClr val="tx1"/>
                </a:solidFill>
                <a:latin typeface="Aptos" panose="020B0004020202020204" pitchFamily="34" charset="0"/>
              </a:rPr>
              <a:t>13</a:t>
            </a:r>
            <a:r>
              <a:rPr lang="en-US" sz="1200" i="1" dirty="0">
                <a:solidFill>
                  <a:schemeClr val="tx1"/>
                </a:solidFill>
                <a:latin typeface="Aptos" panose="020B0004020202020204" pitchFamily="34" charset="0"/>
              </a:rPr>
              <a:t> </a:t>
            </a:r>
            <a:r>
              <a:rPr lang="en-US" sz="1200" i="1" u="sng" dirty="0">
                <a:solidFill>
                  <a:schemeClr val="tx1"/>
                </a:solidFill>
                <a:latin typeface="Aptos" panose="020B0004020202020204" pitchFamily="34" charset="0"/>
              </a:rPr>
              <a:t>For everyone who partakes only of milk is unskilled in the word of righteousness, for he is a babe</a:t>
            </a:r>
            <a:r>
              <a:rPr lang="en-US" sz="1200" i="1" dirty="0">
                <a:solidFill>
                  <a:schemeClr val="tx1"/>
                </a:solidFill>
                <a:latin typeface="Aptos" panose="020B0004020202020204" pitchFamily="34" charset="0"/>
              </a:rPr>
              <a:t>. </a:t>
            </a:r>
            <a:r>
              <a:rPr lang="en-US" sz="1200" i="1" baseline="30000" dirty="0">
                <a:solidFill>
                  <a:schemeClr val="tx1"/>
                </a:solidFill>
                <a:latin typeface="Aptos" panose="020B0004020202020204" pitchFamily="34" charset="0"/>
              </a:rPr>
              <a:t>14</a:t>
            </a:r>
            <a:r>
              <a:rPr lang="en-US" sz="1200" i="1" dirty="0">
                <a:solidFill>
                  <a:schemeClr val="tx1"/>
                </a:solidFill>
                <a:latin typeface="Aptos" panose="020B0004020202020204" pitchFamily="34" charset="0"/>
              </a:rPr>
              <a:t> But solid food belongs to those who are of full age, that is, those who by reason of use have their senses exercised to discern both good and evil. </a:t>
            </a:r>
            <a:r>
              <a:rPr lang="en-US" sz="1200" b="1" i="1" dirty="0">
                <a:solidFill>
                  <a:schemeClr val="tx1"/>
                </a:solidFill>
                <a:latin typeface="Aptos" panose="020B0004020202020204" pitchFamily="34" charset="0"/>
              </a:rPr>
              <a:t>(6) </a:t>
            </a:r>
            <a:r>
              <a:rPr lang="en-US" sz="1200" i="1" dirty="0">
                <a:solidFill>
                  <a:schemeClr val="tx1"/>
                </a:solidFill>
                <a:latin typeface="Aptos" panose="020B0004020202020204" pitchFamily="34" charset="0"/>
              </a:rPr>
              <a:t>​</a:t>
            </a:r>
            <a:r>
              <a:rPr lang="en-US" sz="1200" i="1" baseline="30000" dirty="0">
                <a:solidFill>
                  <a:schemeClr val="tx1"/>
                </a:solidFill>
                <a:latin typeface="Aptos" panose="020B0004020202020204" pitchFamily="34" charset="0"/>
              </a:rPr>
              <a:t>1</a:t>
            </a:r>
            <a:r>
              <a:rPr lang="en-US" sz="1200" i="1" dirty="0">
                <a:solidFill>
                  <a:schemeClr val="tx1"/>
                </a:solidFill>
                <a:latin typeface="Aptos" panose="020B0004020202020204" pitchFamily="34" charset="0"/>
              </a:rPr>
              <a:t> Therefore, leaving the discussion of the elementary principles of Christ, let us go on to perfection, not laying again the foundation of repentance from dead works and of faith toward God, </a:t>
            </a:r>
            <a:r>
              <a:rPr lang="en-US" sz="1200" i="1" baseline="30000" dirty="0">
                <a:solidFill>
                  <a:schemeClr val="tx1"/>
                </a:solidFill>
                <a:latin typeface="Aptos" panose="020B0004020202020204" pitchFamily="34" charset="0"/>
              </a:rPr>
              <a:t>2</a:t>
            </a:r>
            <a:r>
              <a:rPr lang="en-US" sz="1200" i="1" dirty="0">
                <a:solidFill>
                  <a:schemeClr val="tx1"/>
                </a:solidFill>
                <a:latin typeface="Aptos" panose="020B0004020202020204" pitchFamily="34" charset="0"/>
              </a:rPr>
              <a:t> of the doctrine of baptisms, of laying on of hands, of resurrection of the dead, and of eternal judgment. </a:t>
            </a:r>
            <a:r>
              <a:rPr lang="en-US" sz="1200" i="1" baseline="30000" dirty="0">
                <a:solidFill>
                  <a:schemeClr val="tx1"/>
                </a:solidFill>
                <a:latin typeface="Aptos" panose="020B0004020202020204" pitchFamily="34" charset="0"/>
              </a:rPr>
              <a:t>3</a:t>
            </a:r>
            <a:r>
              <a:rPr lang="en-US" sz="1200" i="1" dirty="0">
                <a:solidFill>
                  <a:schemeClr val="tx1"/>
                </a:solidFill>
                <a:latin typeface="Aptos" panose="020B0004020202020204" pitchFamily="34" charset="0"/>
              </a:rPr>
              <a:t> And this we will do if God permits.”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chemeClr val="tx1"/>
                </a:solidFill>
                <a:latin typeface="Aptos" panose="020B0004020202020204" pitchFamily="34" charset="0"/>
              </a:rPr>
              <a:t>(Philippians 1:9-11),</a:t>
            </a:r>
            <a:r>
              <a:rPr lang="en-US" sz="1200" b="1" i="1" dirty="0">
                <a:solidFill>
                  <a:schemeClr val="tx1"/>
                </a:solidFill>
                <a:latin typeface="Aptos" panose="020B0004020202020204" pitchFamily="34" charset="0"/>
              </a:rPr>
              <a:t> </a:t>
            </a:r>
            <a:r>
              <a:rPr lang="en-US" sz="1200" b="0" i="1" dirty="0">
                <a:solidFill>
                  <a:schemeClr val="tx1"/>
                </a:solidFill>
                <a:latin typeface="Aptos" panose="020B0004020202020204" pitchFamily="34" charset="0"/>
              </a:rPr>
              <a:t>“</a:t>
            </a:r>
            <a:r>
              <a:rPr lang="en-US" sz="1200" i="1" dirty="0">
                <a:solidFill>
                  <a:schemeClr val="tx1"/>
                </a:solidFill>
                <a:latin typeface="Aptos" panose="020B0004020202020204" pitchFamily="34" charset="0"/>
              </a:rPr>
              <a:t>And this I pray, that your love may abound still more and more in knowledge and all discernment, </a:t>
            </a:r>
            <a:r>
              <a:rPr lang="en-US" sz="1200" i="1" baseline="30000" dirty="0">
                <a:solidFill>
                  <a:schemeClr val="tx1"/>
                </a:solidFill>
                <a:latin typeface="Aptos" panose="020B0004020202020204" pitchFamily="34" charset="0"/>
              </a:rPr>
              <a:t>10 </a:t>
            </a:r>
            <a:r>
              <a:rPr lang="en-US" sz="1200" i="1" dirty="0">
                <a:solidFill>
                  <a:schemeClr val="tx1"/>
                </a:solidFill>
                <a:latin typeface="Aptos" panose="020B0004020202020204" pitchFamily="34" charset="0"/>
              </a:rPr>
              <a:t>that you may approve the things that are excellent, that you may be sincere and without offense till the day of Christ, </a:t>
            </a:r>
            <a:r>
              <a:rPr lang="en-US" sz="1200" i="1" baseline="30000" dirty="0">
                <a:solidFill>
                  <a:schemeClr val="tx1"/>
                </a:solidFill>
                <a:latin typeface="Aptos" panose="020B0004020202020204" pitchFamily="34" charset="0"/>
              </a:rPr>
              <a:t>11 </a:t>
            </a:r>
            <a:r>
              <a:rPr lang="en-US" sz="1200" i="1" dirty="0">
                <a:solidFill>
                  <a:schemeClr val="tx1"/>
                </a:solidFill>
                <a:latin typeface="Aptos" panose="020B0004020202020204" pitchFamily="34" charset="0"/>
              </a:rPr>
              <a:t>being filled with the fruits of righteousness which are by Jesus Christ, to the glory and praise of God.”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solidFill>
                  <a:schemeClr val="tx1"/>
                </a:solidFill>
                <a:latin typeface="Aptos" panose="020B0004020202020204" pitchFamily="34" charset="0"/>
              </a:rPr>
              <a:t>[CLICK] Overcome Temptation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chemeClr val="tx1"/>
                </a:solidFill>
                <a:latin typeface="Aptos" panose="020B0004020202020204" pitchFamily="34" charset="0"/>
              </a:rPr>
              <a:t>(1 John 2:14), </a:t>
            </a:r>
            <a:r>
              <a:rPr lang="en-US" sz="1200" b="1" i="1" dirty="0">
                <a:solidFill>
                  <a:schemeClr val="tx1"/>
                </a:solidFill>
                <a:latin typeface="Aptos" panose="020B0004020202020204" pitchFamily="34" charset="0"/>
              </a:rPr>
              <a:t>“</a:t>
            </a:r>
            <a:r>
              <a:rPr lang="en-US" sz="1200" i="1" dirty="0">
                <a:solidFill>
                  <a:schemeClr val="tx1"/>
                </a:solidFill>
                <a:latin typeface="Aptos" panose="020B0004020202020204" pitchFamily="34" charset="0"/>
              </a:rPr>
              <a:t>I have written to you, fathers,  because you have known Him who is from the beginning.  I have written to you, young men, because you are strong, and the word of God abides in you, and you have overcome the wicked one.”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chemeClr val="tx1"/>
                </a:solidFill>
                <a:latin typeface="Aptos" panose="020B0004020202020204" pitchFamily="34" charset="0"/>
              </a:rPr>
              <a:t>(Psalm 119:10-12), </a:t>
            </a:r>
            <a:r>
              <a:rPr lang="en-US" sz="1200" i="1" dirty="0">
                <a:solidFill>
                  <a:schemeClr val="tx1"/>
                </a:solidFill>
                <a:latin typeface="Aptos" panose="020B0004020202020204" pitchFamily="34" charset="0"/>
              </a:rPr>
              <a:t>“With my whole heart I have sought You; Oh, let me not wander from Your commandments! </a:t>
            </a:r>
            <a:r>
              <a:rPr lang="en-US" sz="1200" i="1" baseline="30000" dirty="0">
                <a:solidFill>
                  <a:schemeClr val="tx1"/>
                </a:solidFill>
                <a:latin typeface="Aptos" panose="020B0004020202020204" pitchFamily="34" charset="0"/>
              </a:rPr>
              <a:t>11 </a:t>
            </a:r>
            <a:r>
              <a:rPr lang="en-US" sz="1200" i="1" dirty="0">
                <a:solidFill>
                  <a:schemeClr val="tx1"/>
                </a:solidFill>
                <a:latin typeface="Aptos" panose="020B0004020202020204" pitchFamily="34" charset="0"/>
              </a:rPr>
              <a:t>Your word I have hidden in my heart, that I might not sin against You. </a:t>
            </a:r>
            <a:r>
              <a:rPr lang="en-US" sz="1200" i="1" baseline="30000" dirty="0">
                <a:solidFill>
                  <a:schemeClr val="tx1"/>
                </a:solidFill>
                <a:latin typeface="Aptos" panose="020B0004020202020204" pitchFamily="34" charset="0"/>
              </a:rPr>
              <a:t>12 </a:t>
            </a:r>
            <a:r>
              <a:rPr lang="en-US" sz="1200" i="1" dirty="0">
                <a:solidFill>
                  <a:schemeClr val="tx1"/>
                </a:solidFill>
                <a:latin typeface="Aptos" panose="020B0004020202020204" pitchFamily="34" charset="0"/>
              </a:rPr>
              <a:t>Blessed are You, O </a:t>
            </a:r>
            <a:r>
              <a:rPr lang="en-US" sz="1200" i="1" cap="small" dirty="0">
                <a:solidFill>
                  <a:schemeClr val="tx1"/>
                </a:solidFill>
                <a:latin typeface="Aptos" panose="020B0004020202020204" pitchFamily="34" charset="0"/>
              </a:rPr>
              <a:t>Lord</a:t>
            </a:r>
            <a:r>
              <a:rPr lang="en-US" sz="1200" i="1" dirty="0">
                <a:solidFill>
                  <a:schemeClr val="tx1"/>
                </a:solidFill>
                <a:latin typeface="Aptos" panose="020B0004020202020204" pitchFamily="34" charset="0"/>
              </a:rPr>
              <a:t>! Teach me Your statutes.”</a:t>
            </a:r>
            <a:endParaRPr lang="en-US" sz="1200" b="1" i="0" dirty="0">
              <a:solidFill>
                <a:schemeClr val="tx1"/>
              </a:solidFill>
              <a:latin typeface="Aptos" panose="020B00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9A0D328-49B3-4626-9852-E5D29F206FF6}" type="slidenum">
              <a:rPr lang="en-US" smtClean="0"/>
              <a:t>2</a:t>
            </a:fld>
            <a:endParaRPr lang="en-US"/>
          </a:p>
        </p:txBody>
      </p:sp>
    </p:spTree>
    <p:extLst>
      <p:ext uri="{BB962C8B-B14F-4D97-AF65-F5344CB8AC3E}">
        <p14:creationId xmlns:p14="http://schemas.microsoft.com/office/powerpoint/2010/main" val="433366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4850" y="1154113"/>
            <a:ext cx="5540375" cy="3117850"/>
          </a:xfrm>
        </p:spPr>
      </p:sp>
      <p:sp>
        <p:nvSpPr>
          <p:cNvPr id="3" name="Notes Placeholder 2"/>
          <p:cNvSpPr>
            <a:spLocks noGrp="1"/>
          </p:cNvSpPr>
          <p:nvPr>
            <p:ph type="body" idx="1"/>
          </p:nvPr>
        </p:nvSpPr>
        <p:spPr/>
        <p:txBody>
          <a:bodyPr/>
          <a:lstStyle/>
          <a:p>
            <a:r>
              <a:rPr lang="en-US" sz="1200" b="1" dirty="0">
                <a:solidFill>
                  <a:schemeClr val="tx1"/>
                </a:solidFill>
                <a:latin typeface="Aptos" panose="020B0004020202020204" pitchFamily="34" charset="0"/>
              </a:rPr>
              <a:t>Spiritual maturation is a process:</a:t>
            </a:r>
          </a:p>
          <a:p>
            <a:pPr marL="173422" indent="-173422">
              <a:buFont typeface="Arial" panose="020B0604020202020204" pitchFamily="34" charset="0"/>
              <a:buChar char="•"/>
            </a:pPr>
            <a:r>
              <a:rPr lang="en-US" sz="1200" b="1" baseline="0" dirty="0">
                <a:solidFill>
                  <a:schemeClr val="tx1"/>
                </a:solidFill>
                <a:latin typeface="Aptos" panose="020B0004020202020204" pitchFamily="34" charset="0"/>
              </a:rPr>
              <a:t>We must be diligent</a:t>
            </a:r>
          </a:p>
          <a:p>
            <a:pPr marL="173422" indent="-173422">
              <a:buFont typeface="Arial" panose="020B0604020202020204" pitchFamily="34" charset="0"/>
              <a:buChar char="•"/>
            </a:pPr>
            <a:r>
              <a:rPr lang="en-US" sz="1200" b="1" baseline="0" dirty="0">
                <a:solidFill>
                  <a:schemeClr val="tx1"/>
                </a:solidFill>
                <a:latin typeface="Aptos" panose="020B0004020202020204" pitchFamily="34" charset="0"/>
              </a:rPr>
              <a:t>We must look to Jesus as our example, and His will as our guide</a:t>
            </a:r>
          </a:p>
          <a:p>
            <a:pPr marL="173422" indent="-173422">
              <a:buFont typeface="Arial" panose="020B0604020202020204" pitchFamily="34" charset="0"/>
              <a:buChar char="•"/>
            </a:pPr>
            <a:r>
              <a:rPr lang="en-US" sz="1200" b="1" baseline="0" dirty="0">
                <a:solidFill>
                  <a:schemeClr val="tx1"/>
                </a:solidFill>
                <a:latin typeface="Aptos" panose="020B0004020202020204" pitchFamily="34" charset="0"/>
              </a:rPr>
              <a:t>We must be steadfast to attain the goal!</a:t>
            </a:r>
          </a:p>
          <a:p>
            <a:pPr marL="0" indent="0">
              <a:buFont typeface="Arial" panose="020B0604020202020204" pitchFamily="34" charset="0"/>
              <a:buNone/>
            </a:pPr>
            <a:r>
              <a:rPr lang="en-US" sz="1200" b="1" baseline="0" dirty="0">
                <a:solidFill>
                  <a:schemeClr val="tx1"/>
                </a:solidFill>
                <a:latin typeface="Aptos" panose="020B0004020202020204" pitchFamily="34" charset="0"/>
              </a:rPr>
              <a:t>(Philippians 3:12-14), </a:t>
            </a:r>
            <a:r>
              <a:rPr lang="en-US" sz="1200" i="1" baseline="0" dirty="0">
                <a:solidFill>
                  <a:schemeClr val="tx1"/>
                </a:solidFill>
                <a:latin typeface="Aptos" panose="020B0004020202020204" pitchFamily="34" charset="0"/>
              </a:rPr>
              <a:t>“</a:t>
            </a:r>
            <a:r>
              <a:rPr lang="en-US" sz="1200" i="1" dirty="0">
                <a:solidFill>
                  <a:schemeClr val="tx1"/>
                </a:solidFill>
                <a:latin typeface="Aptos" panose="020B0004020202020204" pitchFamily="34" charset="0"/>
              </a:rPr>
              <a:t>Not that I have already attained, or am already perfected; but I press on, that I may lay hold of that for which Christ Jesus has also laid hold of me. </a:t>
            </a:r>
            <a:r>
              <a:rPr lang="en-US" sz="1200" i="1" baseline="30000" dirty="0">
                <a:solidFill>
                  <a:schemeClr val="tx1"/>
                </a:solidFill>
                <a:latin typeface="Aptos" panose="020B0004020202020204" pitchFamily="34" charset="0"/>
              </a:rPr>
              <a:t>13 </a:t>
            </a:r>
            <a:r>
              <a:rPr lang="en-US" sz="1200" i="1" dirty="0">
                <a:solidFill>
                  <a:schemeClr val="tx1"/>
                </a:solidFill>
                <a:latin typeface="Aptos" panose="020B0004020202020204" pitchFamily="34" charset="0"/>
              </a:rPr>
              <a:t>Brethren, I do not count myself to have apprehended; but one thing I do, forgetting those things  which are behind and reaching forward to those things which are ahead, </a:t>
            </a:r>
            <a:r>
              <a:rPr lang="en-US" sz="1200" i="1" baseline="30000" dirty="0">
                <a:solidFill>
                  <a:schemeClr val="tx1"/>
                </a:solidFill>
                <a:latin typeface="Aptos" panose="020B0004020202020204" pitchFamily="34" charset="0"/>
              </a:rPr>
              <a:t>14 </a:t>
            </a:r>
            <a:r>
              <a:rPr lang="en-US" sz="1200" i="1" dirty="0">
                <a:solidFill>
                  <a:schemeClr val="tx1"/>
                </a:solidFill>
                <a:latin typeface="Aptos" panose="020B0004020202020204" pitchFamily="34" charset="0"/>
              </a:rPr>
              <a:t>I press toward the goal  for the prize of the upward call of God in Christ Jesus.”</a:t>
            </a:r>
          </a:p>
        </p:txBody>
      </p:sp>
      <p:sp>
        <p:nvSpPr>
          <p:cNvPr id="4" name="Slide Number Placeholder 3"/>
          <p:cNvSpPr>
            <a:spLocks noGrp="1"/>
          </p:cNvSpPr>
          <p:nvPr>
            <p:ph type="sldNum" sz="quarter" idx="10"/>
          </p:nvPr>
        </p:nvSpPr>
        <p:spPr/>
        <p:txBody>
          <a:bodyPr/>
          <a:lstStyle/>
          <a:p>
            <a:fld id="{F9A0D328-49B3-4626-9852-E5D29F206FF6}" type="slidenum">
              <a:rPr lang="en-US" smtClean="0"/>
              <a:t>3</a:t>
            </a:fld>
            <a:endParaRPr lang="en-US"/>
          </a:p>
        </p:txBody>
      </p:sp>
    </p:spTree>
    <p:extLst>
      <p:ext uri="{BB962C8B-B14F-4D97-AF65-F5344CB8AC3E}">
        <p14:creationId xmlns:p14="http://schemas.microsoft.com/office/powerpoint/2010/main" val="1210986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DA195F-E028-4C3F-9960-A0E615A3EA78}"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2886033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DA195F-E028-4C3F-9960-A0E615A3EA78}"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16066344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DA195F-E028-4C3F-9960-A0E615A3EA78}"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2245009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DA195F-E028-4C3F-9960-A0E615A3EA78}"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304006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DA195F-E028-4C3F-9960-A0E615A3EA78}" type="datetimeFigureOut">
              <a:rPr lang="en-US" smtClean="0"/>
              <a:t>3/16/2024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2663879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6DA195F-E028-4C3F-9960-A0E615A3EA78}" type="datetimeFigureOut">
              <a:rPr lang="en-US" smtClean="0"/>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363565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DA195F-E028-4C3F-9960-A0E615A3EA78}" type="datetimeFigureOut">
              <a:rPr lang="en-US" smtClean="0"/>
              <a:t>3/16/2024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1316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6DA195F-E028-4C3F-9960-A0E615A3EA78}" type="datetimeFigureOut">
              <a:rPr lang="en-US" smtClean="0"/>
              <a:t>3/16/2024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133748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A195F-E028-4C3F-9960-A0E615A3EA78}" type="datetimeFigureOut">
              <a:rPr lang="en-US" smtClean="0"/>
              <a:t>3/16/2024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3788664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DA195F-E028-4C3F-9960-A0E615A3EA78}" type="datetimeFigureOut">
              <a:rPr lang="en-US" smtClean="0"/>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1866331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DA195F-E028-4C3F-9960-A0E615A3EA78}" type="datetimeFigureOut">
              <a:rPr lang="en-US" smtClean="0"/>
              <a:t>3/16/2024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CD8C8-8478-4514-A2D7-D6C1DCB36A41}" type="slidenum">
              <a:rPr lang="en-US" smtClean="0"/>
              <a:t>‹#›</a:t>
            </a:fld>
            <a:endParaRPr lang="en-US"/>
          </a:p>
        </p:txBody>
      </p:sp>
    </p:spTree>
    <p:extLst>
      <p:ext uri="{BB962C8B-B14F-4D97-AF65-F5344CB8AC3E}">
        <p14:creationId xmlns:p14="http://schemas.microsoft.com/office/powerpoint/2010/main" val="1708933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A195F-E028-4C3F-9960-A0E615A3EA78}" type="datetimeFigureOut">
              <a:rPr lang="en-US" smtClean="0"/>
              <a:t>3/16/2024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CD8C8-8478-4514-A2D7-D6C1DCB36A41}" type="slidenum">
              <a:rPr lang="en-US" smtClean="0"/>
              <a:t>‹#›</a:t>
            </a:fld>
            <a:endParaRPr lang="en-US"/>
          </a:p>
        </p:txBody>
      </p:sp>
    </p:spTree>
    <p:extLst>
      <p:ext uri="{BB962C8B-B14F-4D97-AF65-F5344CB8AC3E}">
        <p14:creationId xmlns:p14="http://schemas.microsoft.com/office/powerpoint/2010/main" val="37044012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67206"/>
            <a:ext cx="12192000" cy="9159165"/>
          </a:xfrm>
          <a:prstGeom prst="rect">
            <a:avLst/>
          </a:prstGeom>
        </p:spPr>
      </p:pic>
      <p:sp>
        <p:nvSpPr>
          <p:cNvPr id="5" name="Rectangle 4"/>
          <p:cNvSpPr/>
          <p:nvPr/>
        </p:nvSpPr>
        <p:spPr>
          <a:xfrm>
            <a:off x="571182" y="301222"/>
            <a:ext cx="5620870" cy="2585323"/>
          </a:xfrm>
          <a:prstGeom prst="rect">
            <a:avLst/>
          </a:prstGeom>
          <a:noFill/>
          <a:scene3d>
            <a:camera prst="isometricOffAxis1Right"/>
            <a:lightRig rig="threePt" dir="t"/>
          </a:scene3d>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600" spc="310" dirty="0">
                <a:ln/>
                <a:solidFill>
                  <a:schemeClr val="accent6">
                    <a:lumMod val="75000"/>
                  </a:schemeClr>
                </a:solidFill>
                <a:latin typeface="Bernard MT Condensed" panose="02050806060905020404" pitchFamily="18" charset="0"/>
              </a:rPr>
              <a:t>Spiritual</a:t>
            </a:r>
          </a:p>
          <a:p>
            <a:pPr algn="ctr"/>
            <a:r>
              <a:rPr lang="en-US" sz="9600" spc="310" dirty="0">
                <a:ln/>
                <a:solidFill>
                  <a:schemeClr val="accent6">
                    <a:lumMod val="75000"/>
                  </a:schemeClr>
                </a:solidFill>
                <a:latin typeface="Bernard MT Condensed" panose="02050806060905020404" pitchFamily="18" charset="0"/>
              </a:rPr>
              <a:t>Maturity</a:t>
            </a:r>
          </a:p>
        </p:txBody>
      </p:sp>
    </p:spTree>
    <p:extLst>
      <p:ext uri="{BB962C8B-B14F-4D97-AF65-F5344CB8AC3E}">
        <p14:creationId xmlns:p14="http://schemas.microsoft.com/office/powerpoint/2010/main" val="37761782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win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spc="300" dirty="0">
                <a:solidFill>
                  <a:schemeClr val="accent6">
                    <a:lumMod val="75000"/>
                  </a:schemeClr>
                </a:solidFill>
                <a:effectLst>
                  <a:outerShdw blurRad="38100" dist="38100" dir="2700000" algn="tl">
                    <a:srgbClr val="000000">
                      <a:alpha val="43137"/>
                    </a:srgbClr>
                  </a:outerShdw>
                </a:effectLst>
                <a:latin typeface="Bernard MT Condensed" panose="02050806060905020404" pitchFamily="18" charset="0"/>
              </a:rPr>
              <a:t>Spiritual Maturity</a:t>
            </a:r>
          </a:p>
        </p:txBody>
      </p:sp>
      <p:sp>
        <p:nvSpPr>
          <p:cNvPr id="3" name="Content Placeholder 2"/>
          <p:cNvSpPr>
            <a:spLocks noGrp="1"/>
          </p:cNvSpPr>
          <p:nvPr>
            <p:ph sz="half" idx="1"/>
          </p:nvPr>
        </p:nvSpPr>
        <p:spPr>
          <a:xfrm>
            <a:off x="354084" y="1825625"/>
            <a:ext cx="5665716" cy="4667250"/>
          </a:xfrm>
        </p:spPr>
        <p:txBody>
          <a:bodyPr>
            <a:normAutofit/>
          </a:bodyPr>
          <a:lstStyle/>
          <a:p>
            <a:pPr marL="282575" indent="-282575"/>
            <a:r>
              <a:rPr lang="en-US" sz="4000" b="1" dirty="0"/>
              <a:t>Put away carnal things</a:t>
            </a:r>
          </a:p>
          <a:p>
            <a:pPr marL="457200" lvl="1" indent="0">
              <a:buNone/>
            </a:pPr>
            <a:r>
              <a:rPr lang="en-US" sz="4000" i="1" dirty="0"/>
              <a:t>1 Corinthians 3:1-3</a:t>
            </a:r>
          </a:p>
          <a:p>
            <a:pPr marL="282575" indent="-282575"/>
            <a:r>
              <a:rPr lang="en-US" sz="4000" b="1" dirty="0"/>
              <a:t>Cultivate an understanding of truth</a:t>
            </a:r>
          </a:p>
          <a:p>
            <a:pPr marL="457200" lvl="1" indent="0">
              <a:buNone/>
            </a:pPr>
            <a:r>
              <a:rPr lang="en-US" sz="4000" i="1" dirty="0"/>
              <a:t>Eph. 5:17; John 8:31-32</a:t>
            </a:r>
          </a:p>
          <a:p>
            <a:pPr marL="282575" indent="-282575"/>
            <a:r>
              <a:rPr lang="en-US" sz="4000" b="1" dirty="0"/>
              <a:t>Strive to be like Christ</a:t>
            </a:r>
          </a:p>
          <a:p>
            <a:pPr marL="457200" lvl="1" indent="0">
              <a:buNone/>
            </a:pPr>
            <a:r>
              <a:rPr lang="en-US" sz="4000" i="1" dirty="0"/>
              <a:t>Eph. 4:11-16; 1 Jn. 2:5-6</a:t>
            </a:r>
          </a:p>
        </p:txBody>
      </p:sp>
      <p:sp>
        <p:nvSpPr>
          <p:cNvPr id="4" name="Content Placeholder 3">
            <a:extLst>
              <a:ext uri="{FF2B5EF4-FFF2-40B4-BE49-F238E27FC236}">
                <a16:creationId xmlns:a16="http://schemas.microsoft.com/office/drawing/2014/main" id="{73336432-1DB1-0C29-E647-F8D6D900615D}"/>
              </a:ext>
            </a:extLst>
          </p:cNvPr>
          <p:cNvSpPr>
            <a:spLocks noGrp="1"/>
          </p:cNvSpPr>
          <p:nvPr>
            <p:ph sz="half" idx="2"/>
          </p:nvPr>
        </p:nvSpPr>
        <p:spPr>
          <a:xfrm>
            <a:off x="6172199" y="1825624"/>
            <a:ext cx="5665715" cy="4667249"/>
          </a:xfrm>
        </p:spPr>
        <p:txBody>
          <a:bodyPr>
            <a:normAutofit/>
          </a:bodyPr>
          <a:lstStyle/>
          <a:p>
            <a:pPr marL="282575" indent="-282575"/>
            <a:r>
              <a:rPr lang="en-US" sz="4000" b="1" dirty="0"/>
              <a:t>Progress beyond </a:t>
            </a:r>
            <a:br>
              <a:rPr lang="en-US" sz="4000" b="1" dirty="0"/>
            </a:br>
            <a:r>
              <a:rPr lang="en-US" sz="4000" b="1" dirty="0"/>
              <a:t>the first principles</a:t>
            </a:r>
          </a:p>
          <a:p>
            <a:pPr marL="457200" lvl="1" indent="0">
              <a:buNone/>
            </a:pPr>
            <a:r>
              <a:rPr lang="en-US" sz="4000" i="1" dirty="0"/>
              <a:t>Hebrews 5:12 – 6:3; Philippians 1:9-11</a:t>
            </a:r>
          </a:p>
          <a:p>
            <a:pPr marL="282575" indent="-282575"/>
            <a:r>
              <a:rPr lang="en-US" sz="4000" b="1" dirty="0"/>
              <a:t>Overcome temptation</a:t>
            </a:r>
          </a:p>
          <a:p>
            <a:pPr marL="457200" lvl="1" indent="0">
              <a:buNone/>
            </a:pPr>
            <a:r>
              <a:rPr lang="en-US" sz="4000" i="1" dirty="0"/>
              <a:t>1 John 2:14; </a:t>
            </a:r>
            <a:br>
              <a:rPr lang="en-US" sz="4000" i="1" dirty="0"/>
            </a:br>
            <a:r>
              <a:rPr lang="en-US" sz="4000" i="1" dirty="0"/>
              <a:t>Psalm 119:10-12</a:t>
            </a:r>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7338" y="244103"/>
            <a:ext cx="1170578" cy="2116044"/>
          </a:xfrm>
          <a:prstGeom prst="rect">
            <a:avLst/>
          </a:prstGeom>
        </p:spPr>
      </p:pic>
    </p:spTree>
    <p:extLst>
      <p:ext uri="{BB962C8B-B14F-4D97-AF65-F5344CB8AC3E}">
        <p14:creationId xmlns:p14="http://schemas.microsoft.com/office/powerpoint/2010/main" val="109752648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anim calcmode="lin" valueType="num">
                                      <p:cBhvr>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anim calcmode="lin" valueType="num">
                                      <p:cBhvr>
                                        <p:cTn id="2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anim calcmode="lin" valueType="num">
                                      <p:cBhvr>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500"/>
                                        <p:tgtEl>
                                          <p:spTgt spid="3">
                                            <p:txEl>
                                              <p:pRg st="4" end="4"/>
                                            </p:txEl>
                                          </p:spTgt>
                                        </p:tgtEl>
                                      </p:cBhvr>
                                    </p:animEffect>
                                    <p:anim calcmode="lin" valueType="num">
                                      <p:cBhvr>
                                        <p:cTn id="3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5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500"/>
                                        <p:tgtEl>
                                          <p:spTgt spid="3">
                                            <p:txEl>
                                              <p:pRg st="5" end="5"/>
                                            </p:txEl>
                                          </p:spTgt>
                                        </p:tgtEl>
                                      </p:cBhvr>
                                    </p:animEffect>
                                    <p:anim calcmode="lin" valueType="num">
                                      <p:cBhvr>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Effect transition="in" filter="fade">
                                      <p:cBhvr>
                                        <p:cTn id="43" dur="500"/>
                                        <p:tgtEl>
                                          <p:spTgt spid="4">
                                            <p:txEl>
                                              <p:pRg st="0" end="0"/>
                                            </p:txEl>
                                          </p:spTgt>
                                        </p:tgtEl>
                                      </p:cBhvr>
                                    </p:animEffect>
                                    <p:anim calcmode="lin" valueType="num">
                                      <p:cBhvr>
                                        <p:cTn id="44"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5" dur="500" fill="hold"/>
                                        <p:tgtEl>
                                          <p:spTgt spid="4">
                                            <p:txEl>
                                              <p:pRg st="0" end="0"/>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fade">
                                      <p:cBhvr>
                                        <p:cTn id="48" dur="500"/>
                                        <p:tgtEl>
                                          <p:spTgt spid="4">
                                            <p:txEl>
                                              <p:pRg st="1" end="1"/>
                                            </p:txEl>
                                          </p:spTgt>
                                        </p:tgtEl>
                                      </p:cBhvr>
                                    </p:animEffect>
                                    <p:anim calcmode="lin" valueType="num">
                                      <p:cBhvr>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50" dur="5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fade">
                                      <p:cBhvr>
                                        <p:cTn id="55" dur="500"/>
                                        <p:tgtEl>
                                          <p:spTgt spid="4">
                                            <p:txEl>
                                              <p:pRg st="2" end="2"/>
                                            </p:txEl>
                                          </p:spTgt>
                                        </p:tgtEl>
                                      </p:cBhvr>
                                    </p:animEffect>
                                    <p:anim calcmode="lin" valueType="num">
                                      <p:cBhvr>
                                        <p:cTn id="56"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7" dur="500" fill="hold"/>
                                        <p:tgtEl>
                                          <p:spTgt spid="4">
                                            <p:txEl>
                                              <p:pRg st="2" end="2"/>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
                                            <p:txEl>
                                              <p:pRg st="3" end="3"/>
                                            </p:txEl>
                                          </p:spTgt>
                                        </p:tgtEl>
                                        <p:attrNameLst>
                                          <p:attrName>style.visibility</p:attrName>
                                        </p:attrNameLst>
                                      </p:cBhvr>
                                      <p:to>
                                        <p:strVal val="visible"/>
                                      </p:to>
                                    </p:set>
                                    <p:animEffect transition="in" filter="fade">
                                      <p:cBhvr>
                                        <p:cTn id="60" dur="500"/>
                                        <p:tgtEl>
                                          <p:spTgt spid="4">
                                            <p:txEl>
                                              <p:pRg st="3" end="3"/>
                                            </p:txEl>
                                          </p:spTgt>
                                        </p:tgtEl>
                                      </p:cBhvr>
                                    </p:animEffect>
                                    <p:anim calcmode="lin" valueType="num">
                                      <p:cBhvr>
                                        <p:cTn id="6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2" dur="5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83448"/>
            <a:ext cx="12192000" cy="9379528"/>
          </a:xfrm>
          <a:prstGeom prst="rect">
            <a:avLst/>
          </a:prstGeom>
        </p:spPr>
      </p:pic>
      <p:sp>
        <p:nvSpPr>
          <p:cNvPr id="2" name="TextBox 1"/>
          <p:cNvSpPr txBox="1"/>
          <p:nvPr/>
        </p:nvSpPr>
        <p:spPr>
          <a:xfrm>
            <a:off x="498765" y="1337427"/>
            <a:ext cx="11249890" cy="5147563"/>
          </a:xfrm>
          <a:prstGeom prst="rect">
            <a:avLst/>
          </a:prstGeom>
          <a:noFill/>
        </p:spPr>
        <p:txBody>
          <a:bodyPr wrap="square" rtlCol="0">
            <a:spAutoFit/>
          </a:bodyPr>
          <a:lstStyle/>
          <a:p>
            <a:endParaRPr lang="en-US" sz="4800" dirty="0"/>
          </a:p>
          <a:p>
            <a:pPr marL="457200" indent="-457200">
              <a:buFont typeface="Arial" panose="020B0604020202020204" pitchFamily="34" charset="0"/>
              <a:buChar char="•"/>
            </a:pPr>
            <a:r>
              <a:rPr lang="en-US" sz="4400" b="1" dirty="0"/>
              <a:t>Be Diligent</a:t>
            </a:r>
          </a:p>
          <a:p>
            <a:pPr marL="457200" indent="-457200">
              <a:buFont typeface="Arial" panose="020B0604020202020204" pitchFamily="34" charset="0"/>
              <a:buChar char="•"/>
            </a:pPr>
            <a:r>
              <a:rPr lang="en-US" sz="4400" b="1" dirty="0"/>
              <a:t>Look to Jesus as our Guide                                 and Example</a:t>
            </a:r>
          </a:p>
          <a:p>
            <a:pPr marL="457200" indent="-457200">
              <a:buFont typeface="Arial" panose="020B0604020202020204" pitchFamily="34" charset="0"/>
              <a:buChar char="•"/>
            </a:pPr>
            <a:r>
              <a:rPr lang="en-US" sz="4400" b="1" dirty="0"/>
              <a:t>Be Steadfast to                                                  attain the Goal</a:t>
            </a:r>
          </a:p>
          <a:p>
            <a:endParaRPr lang="en-US" sz="800" dirty="0"/>
          </a:p>
          <a:p>
            <a:pPr marL="568325"/>
            <a:r>
              <a:rPr lang="en-US" sz="2850" dirty="0"/>
              <a:t>.</a:t>
            </a:r>
          </a:p>
          <a:p>
            <a:pPr marL="568325"/>
            <a:endParaRPr lang="en-US" sz="2400" dirty="0"/>
          </a:p>
        </p:txBody>
      </p:sp>
      <p:sp>
        <p:nvSpPr>
          <p:cNvPr id="5" name="Rectangle 4"/>
          <p:cNvSpPr/>
          <p:nvPr/>
        </p:nvSpPr>
        <p:spPr>
          <a:xfrm>
            <a:off x="0" y="235529"/>
            <a:ext cx="5620870" cy="1569660"/>
          </a:xfrm>
          <a:prstGeom prst="rect">
            <a:avLst/>
          </a:prstGeom>
          <a:noFill/>
          <a:scene3d>
            <a:camera prst="isometricOffAxis1Right"/>
            <a:lightRig rig="threePt" dir="t"/>
          </a:scene3d>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9600" spc="310" dirty="0">
                <a:ln/>
                <a:solidFill>
                  <a:schemeClr val="accent6">
                    <a:lumMod val="75000"/>
                  </a:schemeClr>
                </a:solidFill>
                <a:latin typeface="Bernard MT Condensed" panose="02050806060905020404" pitchFamily="18" charset="0"/>
              </a:rPr>
              <a:t>Conclusion</a:t>
            </a:r>
          </a:p>
        </p:txBody>
      </p:sp>
      <p:sp>
        <p:nvSpPr>
          <p:cNvPr id="3" name="TextBox 2">
            <a:extLst>
              <a:ext uri="{FF2B5EF4-FFF2-40B4-BE49-F238E27FC236}">
                <a16:creationId xmlns:a16="http://schemas.microsoft.com/office/drawing/2014/main" id="{825D3D86-7B85-959D-2ECC-9308FE4BEDBB}"/>
              </a:ext>
            </a:extLst>
          </p:cNvPr>
          <p:cNvSpPr txBox="1"/>
          <p:nvPr/>
        </p:nvSpPr>
        <p:spPr>
          <a:xfrm>
            <a:off x="7013974" y="312473"/>
            <a:ext cx="4902722" cy="707886"/>
          </a:xfrm>
          <a:prstGeom prst="rect">
            <a:avLst/>
          </a:prstGeom>
          <a:noFill/>
        </p:spPr>
        <p:txBody>
          <a:bodyPr wrap="square" rtlCol="0">
            <a:spAutoFit/>
          </a:bodyPr>
          <a:lstStyle/>
          <a:p>
            <a:pPr algn="r"/>
            <a:r>
              <a:rPr lang="en-US" sz="4000" dirty="0"/>
              <a:t>Philippians 3:12-14</a:t>
            </a:r>
            <a:endParaRPr lang="en-US" dirty="0"/>
          </a:p>
        </p:txBody>
      </p:sp>
    </p:spTree>
    <p:extLst>
      <p:ext uri="{BB962C8B-B14F-4D97-AF65-F5344CB8AC3E}">
        <p14:creationId xmlns:p14="http://schemas.microsoft.com/office/powerpoint/2010/main" val="302001921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wind"/>
      </p:transition>
    </mc:Choice>
    <mc:Fallback>
      <p:transition spd="slow">
        <p:fade/>
      </p:transition>
    </mc:Fallback>
  </mc:AlternateContent>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180</TotalTime>
  <Words>997</Words>
  <Application>Microsoft Office PowerPoint</Application>
  <PresentationFormat>Widescreen</PresentationFormat>
  <Paragraphs>43</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Aptos</vt:lpstr>
      <vt:lpstr>Arial</vt:lpstr>
      <vt:lpstr>Bernard MT Condensed</vt:lpstr>
      <vt:lpstr>Calibri</vt:lpstr>
      <vt:lpstr>Calibri Light</vt:lpstr>
      <vt:lpstr>Office 2013 - 2022 Theme</vt:lpstr>
      <vt:lpstr>PowerPoint Presentation</vt:lpstr>
      <vt:lpstr>Spiritual Maturity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13</cp:revision>
  <cp:lastPrinted>2014-06-29T13:09:44Z</cp:lastPrinted>
  <dcterms:created xsi:type="dcterms:W3CDTF">2014-06-28T21:07:57Z</dcterms:created>
  <dcterms:modified xsi:type="dcterms:W3CDTF">2024-03-17T00:58:35Z</dcterms:modified>
</cp:coreProperties>
</file>