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8D0B79-1B46-492D-A636-6A0E6918AE50}" v="18" dt="2024-04-03T19:15:44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448D0B79-1B46-492D-A636-6A0E6918AE50}"/>
    <pc:docChg chg="custSel modSld modHandout">
      <pc:chgData name="Stan Cox" userId="9376f276357bfffd" providerId="LiveId" clId="{448D0B79-1B46-492D-A636-6A0E6918AE50}" dt="2024-04-03T19:18:21.225" v="150" actId="404"/>
      <pc:docMkLst>
        <pc:docMk/>
      </pc:docMkLst>
      <pc:sldChg chg="modTransition">
        <pc:chgData name="Stan Cox" userId="9376f276357bfffd" providerId="LiveId" clId="{448D0B79-1B46-492D-A636-6A0E6918AE50}" dt="2024-04-03T19:07:58.540" v="8"/>
        <pc:sldMkLst>
          <pc:docMk/>
          <pc:sldMk cId="3242686039" sldId="256"/>
        </pc:sldMkLst>
      </pc:sldChg>
      <pc:sldChg chg="modSp modTransition modAnim">
        <pc:chgData name="Stan Cox" userId="9376f276357bfffd" providerId="LiveId" clId="{448D0B79-1B46-492D-A636-6A0E6918AE50}" dt="2024-04-03T19:15:44.523" v="17" actId="20577"/>
        <pc:sldMkLst>
          <pc:docMk/>
          <pc:sldMk cId="909509853" sldId="257"/>
        </pc:sldMkLst>
        <pc:spChg chg="mod">
          <ac:chgData name="Stan Cox" userId="9376f276357bfffd" providerId="LiveId" clId="{448D0B79-1B46-492D-A636-6A0E6918AE50}" dt="2024-04-03T19:15:44.523" v="17" actId="20577"/>
          <ac:spMkLst>
            <pc:docMk/>
            <pc:sldMk cId="909509853" sldId="257"/>
            <ac:spMk id="3" creationId="{916BF554-35A6-EF06-7578-880587FFC835}"/>
          </ac:spMkLst>
        </pc:spChg>
      </pc:sldChg>
      <pc:sldChg chg="modTransition">
        <pc:chgData name="Stan Cox" userId="9376f276357bfffd" providerId="LiveId" clId="{448D0B79-1B46-492D-A636-6A0E6918AE50}" dt="2024-04-03T19:07:58.540" v="8"/>
        <pc:sldMkLst>
          <pc:docMk/>
          <pc:sldMk cId="3874188124" sldId="25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7B0745-5595-797F-FF9D-FF04BFDCB5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47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000" dirty="0">
                <a:latin typeface="Bebas Neue" panose="020B0606020202050201" pitchFamily="34" charset="0"/>
              </a:rPr>
              <a:t>The Prosperity of the Wicked</a:t>
            </a:r>
          </a:p>
          <a:p>
            <a:r>
              <a:rPr lang="en-US" dirty="0"/>
              <a:t>Psalm 73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341561-CA6E-4C8B-BED3-00FBE33B14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April 7,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F7A67-D771-FC42-33DF-55157C3CA5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6107D-F948-F9F4-2043-2C5C571DB1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</a:t>
            </a:r>
            <a:fld id="{21E86969-77AD-4A43-A46C-6A64A11EFE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15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800B-DD27-B2AD-7762-90D0AA852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F2E42-164D-5845-22DF-FC59838BF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BC72D-BFD8-76E0-A86E-091F4753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ECAB-F897-4F96-988B-65F79389EF3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1AAF2-5E13-3819-13E7-84F90B540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0D630-F170-CF34-281B-DC8F4B0C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F507-5F9D-4D42-B092-77758A85B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5704-B21A-814D-DD60-270AE9FC1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2F77F-E42C-BFF0-4172-BFAB1F38E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455A-8B1D-64B2-3814-05842CCF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ECAB-F897-4F96-988B-65F79389EF3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7355E-E0D2-CB9A-8295-0AE8D3D2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2784A-585E-B26C-9B26-C560333A2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F507-5F9D-4D42-B092-77758A85B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8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727FEF-C86A-B80B-72D8-CEA1FE69C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03F1E-9473-F046-5F61-A7E8C1389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135C3-C7FF-07B4-027A-3153847B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ECAB-F897-4F96-988B-65F79389EF3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DF992-AA1E-56EE-8376-129DAA3A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F3477-1B3D-D771-5B75-C3A76E4E8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F507-5F9D-4D42-B092-77758A85B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D5A0-47D2-E9FB-D42B-0CB753FC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FFF41-2658-8DDA-D8C9-E03CB0995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905C5-CCFD-BE21-9FB4-C1BF13BDA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ECAB-F897-4F96-988B-65F79389EF3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C7765-21BE-A51D-131A-F0FC4FCB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A220B-8F71-ACB0-E311-9DCBAF44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F507-5F9D-4D42-B092-77758A85B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2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C98B-9BE4-0263-0A14-EFA99BC3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6E53B-ACF2-5965-2905-68DCBBD05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AE165-82F1-D1B3-234F-B49EA7C8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ECAB-F897-4F96-988B-65F79389EF3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C4A82-D4BA-37D9-09B5-C2569366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CBF88-3051-45C2-4BA8-AF167290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F507-5F9D-4D42-B092-77758A85B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8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1697-F985-4266-7BE9-E6C28B5A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AC142-C112-63DD-315D-7C393C426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DA7A8-1368-B09E-D4EA-FC65B87FD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CBE44-4DC9-4767-E341-6872C2E0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ECAB-F897-4F96-988B-65F79389EF3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8463F-1170-03F4-84B3-96913BBA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E96CE-FB34-1DF3-3318-BB0A6390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F507-5F9D-4D42-B092-77758A85B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5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B804C-C1ED-59B7-ECB6-B3846001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690C0-DA97-E4EC-A161-F068B1532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19604-1116-26ED-B05E-B75CFE673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8B31E-7AD1-AE9F-F8F2-B6E07E512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992690-2766-6F8D-E173-47A0D64A5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41DF77-E570-E8D6-225E-1F819CAE0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ECAB-F897-4F96-988B-65F79389EF3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B4827-8314-9319-2C3F-90D79C20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A337B-EDDE-1F05-3FE0-B2391F4F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F507-5F9D-4D42-B092-77758A85B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3C3DC-91BD-DD7E-D58C-9A7136B87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B9D67-ACE5-8460-935A-DBCE875C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ECAB-F897-4F96-988B-65F79389EF3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FA981-22AC-B569-CE22-3DFAB08A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6802E-708C-8FAC-25E0-C8448DFD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F507-5F9D-4D42-B092-77758A85B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6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C0F82-C803-A0C6-4553-410D78633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ECAB-F897-4F96-988B-65F79389EF3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60B72-0A8E-85EB-64A1-EE253FB3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FA3AD-63D7-B51E-C672-F1A675DC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F507-5F9D-4D42-B092-77758A85B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3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B00C-98EB-3AFB-D8F0-5A5687A0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5F5EC-31EF-1802-296B-4A1A1D629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11937-603A-2C03-64C3-DB8431DC4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07C97-8764-3174-456E-01CB090D5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ECAB-F897-4F96-988B-65F79389EF3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9947B-E0B8-2D16-2184-487998B3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8492F-289C-8D73-9D7F-E7799B40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F507-5F9D-4D42-B092-77758A85B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2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37614-63EA-5A89-2386-3C439E7B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6436B4-7B07-E1E4-E871-9188EE377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EAF0C-77F1-5780-315A-88C1AE91C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EAF23-F8CE-0405-13E1-612E3989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ECAB-F897-4F96-988B-65F79389EF3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28658-D4A6-F71B-4538-62D6A9B6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5E279-3476-095D-9D0F-7B2766DB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F507-5F9D-4D42-B092-77758A85B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0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E29C6C-C946-8772-A6FD-9D7964AE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F5085-7294-F8E3-3976-318CB4DF1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37113-C93B-2493-3F0A-AD165634F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05ECAB-F897-4F96-988B-65F79389EF3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790A4-F44D-301F-723D-E03D07CB2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3D18B-BD25-FB97-652D-551755BDD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C8F507-5F9D-4D42-B092-77758A85B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5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0DF9-C945-3468-9D1F-2ACB2591F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440" y="370523"/>
            <a:ext cx="4988560" cy="238760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The Prosperity</a:t>
            </a:r>
            <a:br>
              <a:rPr lang="en-US" sz="72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</a:br>
            <a:r>
              <a:rPr lang="en-US" sz="72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 of the Wicked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BF554-35A6-EF06-7578-880587FFC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5200" y="5680075"/>
            <a:ext cx="2641600" cy="80740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73</a:t>
            </a:r>
          </a:p>
        </p:txBody>
      </p:sp>
    </p:spTree>
    <p:extLst>
      <p:ext uri="{BB962C8B-B14F-4D97-AF65-F5344CB8AC3E}">
        <p14:creationId xmlns:p14="http://schemas.microsoft.com/office/powerpoint/2010/main" val="3242686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0DF9-C945-3468-9D1F-2ACB2591F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440" y="370522"/>
            <a:ext cx="10017760" cy="1153478"/>
          </a:xfrm>
        </p:spPr>
        <p:txBody>
          <a:bodyPr anchor="t">
            <a:normAutofit/>
          </a:bodyPr>
          <a:lstStyle/>
          <a:p>
            <a:r>
              <a:rPr lang="en-US" sz="66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The Prosperity of the Wicked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BF554-35A6-EF06-7578-880587FFC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635760"/>
            <a:ext cx="11551920" cy="48517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the wicked prosper? (3-12)</a:t>
            </a:r>
          </a:p>
          <a:p>
            <a:pPr>
              <a:lnSpc>
                <a:spcPct val="110000"/>
              </a:lnSpc>
            </a:pPr>
            <a:r>
              <a:rPr lang="en-US" sz="4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should I bother to serve God? (13-16)</a:t>
            </a:r>
          </a:p>
          <a:p>
            <a:pPr>
              <a:lnSpc>
                <a:spcPct val="110000"/>
              </a:lnSpc>
            </a:pPr>
            <a:r>
              <a:rPr lang="en-US" sz="4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answer found in God’s house! (17-19)</a:t>
            </a:r>
          </a:p>
          <a:p>
            <a:pPr>
              <a:lnSpc>
                <a:spcPct val="110000"/>
              </a:lnSpc>
            </a:pPr>
            <a:r>
              <a:rPr lang="en-US" sz="4400" b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 </a:t>
            </a:r>
            <a:r>
              <a:rPr lang="en-US" sz="4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comes in God’s time (20)</a:t>
            </a:r>
          </a:p>
          <a:p>
            <a:pPr>
              <a:lnSpc>
                <a:spcPct val="110000"/>
              </a:lnSpc>
            </a:pPr>
            <a:r>
              <a:rPr lang="en-US" sz="4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dawning of my understanding (21-28)</a:t>
            </a:r>
          </a:p>
        </p:txBody>
      </p:sp>
    </p:spTree>
    <p:extLst>
      <p:ext uri="{BB962C8B-B14F-4D97-AF65-F5344CB8AC3E}">
        <p14:creationId xmlns:p14="http://schemas.microsoft.com/office/powerpoint/2010/main" val="909509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0DF9-C945-3468-9D1F-2ACB2591F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" y="370523"/>
            <a:ext cx="6085840" cy="2387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72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Conclusion</a:t>
            </a:r>
            <a:b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</a:br>
            <a:b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</a:br>
            <a:r>
              <a:rPr lang="en-US" sz="49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Who has God on</a:t>
            </a:r>
            <a:br>
              <a:rPr lang="en-US" sz="49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9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their side?</a:t>
            </a:r>
            <a:endParaRPr lang="en-US" sz="72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BF554-35A6-EF06-7578-880587FFC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520" y="5872479"/>
            <a:ext cx="3362960" cy="84328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73:28</a:t>
            </a:r>
          </a:p>
        </p:txBody>
      </p:sp>
    </p:spTree>
    <p:extLst>
      <p:ext uri="{BB962C8B-B14F-4D97-AF65-F5344CB8AC3E}">
        <p14:creationId xmlns:p14="http://schemas.microsoft.com/office/powerpoint/2010/main" val="3874188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73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Bebas Neue</vt:lpstr>
      <vt:lpstr>Office Theme</vt:lpstr>
      <vt:lpstr>The Prosperity  of the Wicked</vt:lpstr>
      <vt:lpstr>The Prosperity of the Wicked</vt:lpstr>
      <vt:lpstr>Conclusion  Who has God on their side?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Prosperity  of the Wicked</dc:title>
  <dc:creator>Stan Cox</dc:creator>
  <cp:lastModifiedBy>Stan Cox</cp:lastModifiedBy>
  <cp:revision>1</cp:revision>
  <dcterms:created xsi:type="dcterms:W3CDTF">2024-04-03T18:45:02Z</dcterms:created>
  <dcterms:modified xsi:type="dcterms:W3CDTF">2024-04-03T19:18:24Z</dcterms:modified>
</cp:coreProperties>
</file>