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2AB532-56AA-46F9-A5AC-C0E3067BF766}" v="2" dt="2024-06-15T22:28:55.8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452" autoAdjust="0"/>
  </p:normalViewPr>
  <p:slideViewPr>
    <p:cSldViewPr snapToGrid="0">
      <p:cViewPr varScale="1">
        <p:scale>
          <a:sx n="54" d="100"/>
          <a:sy n="54" d="100"/>
        </p:scale>
        <p:origin x="1733" y="48"/>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FC2AB532-56AA-46F9-A5AC-C0E3067BF766}"/>
    <pc:docChg chg="custSel modSld modHandout">
      <pc:chgData name="Stan Cox" userId="9376f276357bfffd" providerId="LiveId" clId="{FC2AB532-56AA-46F9-A5AC-C0E3067BF766}" dt="2024-06-16T03:47:50.664" v="159" actId="20577"/>
      <pc:docMkLst>
        <pc:docMk/>
      </pc:docMkLst>
      <pc:sldChg chg="modTransition modNotesTx">
        <pc:chgData name="Stan Cox" userId="9376f276357bfffd" providerId="LiveId" clId="{FC2AB532-56AA-46F9-A5AC-C0E3067BF766}" dt="2024-06-11T21:28:03.195" v="18"/>
        <pc:sldMkLst>
          <pc:docMk/>
          <pc:sldMk cId="2133380013" sldId="256"/>
        </pc:sldMkLst>
      </pc:sldChg>
      <pc:sldChg chg="modSp mod modTransition modAnim">
        <pc:chgData name="Stan Cox" userId="9376f276357bfffd" providerId="LiveId" clId="{FC2AB532-56AA-46F9-A5AC-C0E3067BF766}" dt="2024-06-15T22:28:55.837" v="19"/>
        <pc:sldMkLst>
          <pc:docMk/>
          <pc:sldMk cId="2088962999" sldId="257"/>
        </pc:sldMkLst>
        <pc:spChg chg="mod">
          <ac:chgData name="Stan Cox" userId="9376f276357bfffd" providerId="LiveId" clId="{FC2AB532-56AA-46F9-A5AC-C0E3067BF766}" dt="2024-06-11T15:11:57.774" v="0" actId="14100"/>
          <ac:spMkLst>
            <pc:docMk/>
            <pc:sldMk cId="2088962999" sldId="257"/>
            <ac:spMk id="3" creationId="{24BA3691-E719-33C8-1378-A366599F2CF4}"/>
          </ac:spMkLst>
        </pc:spChg>
        <pc:spChg chg="mod">
          <ac:chgData name="Stan Cox" userId="9376f276357bfffd" providerId="LiveId" clId="{FC2AB532-56AA-46F9-A5AC-C0E3067BF766}" dt="2024-06-11T15:12:05.212" v="1" actId="14100"/>
          <ac:spMkLst>
            <pc:docMk/>
            <pc:sldMk cId="2088962999" sldId="257"/>
            <ac:spMk id="4" creationId="{D3A7513D-AC96-869A-79AD-68E3B56FA4D5}"/>
          </ac:spMkLst>
        </pc:spChg>
        <pc:spChg chg="mod">
          <ac:chgData name="Stan Cox" userId="9376f276357bfffd" providerId="LiveId" clId="{FC2AB532-56AA-46F9-A5AC-C0E3067BF766}" dt="2024-06-11T15:12:54.543" v="3" actId="14100"/>
          <ac:spMkLst>
            <pc:docMk/>
            <pc:sldMk cId="2088962999" sldId="257"/>
            <ac:spMk id="6" creationId="{7EE39CCD-2F94-A641-5DFD-C6D65AD68735}"/>
          </ac:spMkLst>
        </pc:spChg>
      </pc:sldChg>
      <pc:sldChg chg="modTransition">
        <pc:chgData name="Stan Cox" userId="9376f276357bfffd" providerId="LiveId" clId="{FC2AB532-56AA-46F9-A5AC-C0E3067BF766}" dt="2024-06-11T21:28:03.195" v="18"/>
        <pc:sldMkLst>
          <pc:docMk/>
          <pc:sldMk cId="661820429" sldId="25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4EE350-952F-AC89-2810-50E1CED7C00D}"/>
              </a:ext>
            </a:extLst>
          </p:cNvPr>
          <p:cNvSpPr>
            <a:spLocks noGrp="1"/>
          </p:cNvSpPr>
          <p:nvPr>
            <p:ph type="hdr" sz="quarter"/>
          </p:nvPr>
        </p:nvSpPr>
        <p:spPr>
          <a:xfrm>
            <a:off x="0" y="0"/>
            <a:ext cx="3314700" cy="825500"/>
          </a:xfrm>
          <a:prstGeom prst="rect">
            <a:avLst/>
          </a:prstGeom>
        </p:spPr>
        <p:txBody>
          <a:bodyPr vert="horz" lIns="91440" tIns="45720" rIns="91440" bIns="45720" rtlCol="0"/>
          <a:lstStyle>
            <a:lvl1pPr algn="l">
              <a:defRPr sz="1200"/>
            </a:lvl1pPr>
          </a:lstStyle>
          <a:p>
            <a:r>
              <a:rPr lang="en-US" sz="2400" b="1" dirty="0">
                <a:latin typeface="Chiller" panose="04020404031007020602" pitchFamily="82" charset="0"/>
              </a:rPr>
              <a:t>How the Devil Works</a:t>
            </a:r>
          </a:p>
          <a:p>
            <a:r>
              <a:rPr lang="en-US" dirty="0"/>
              <a:t>(Luke 4:1-13)</a:t>
            </a:r>
          </a:p>
        </p:txBody>
      </p:sp>
      <p:sp>
        <p:nvSpPr>
          <p:cNvPr id="3" name="Date Placeholder 2">
            <a:extLst>
              <a:ext uri="{FF2B5EF4-FFF2-40B4-BE49-F238E27FC236}">
                <a16:creationId xmlns:a16="http://schemas.microsoft.com/office/drawing/2014/main" id="{105B1E20-0AEC-B68D-FD23-17C4DA62E3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June 16, 2024 @ 11am</a:t>
            </a:r>
          </a:p>
        </p:txBody>
      </p:sp>
      <p:sp>
        <p:nvSpPr>
          <p:cNvPr id="4" name="Footer Placeholder 3">
            <a:extLst>
              <a:ext uri="{FF2B5EF4-FFF2-40B4-BE49-F238E27FC236}">
                <a16:creationId xmlns:a16="http://schemas.microsoft.com/office/drawing/2014/main" id="{F7CB2192-D7FA-A547-6CC0-73CCA847139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77B72D31-C99D-86FA-AA5A-B09FF420C4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A2E92A2B-4950-4E48-AAD7-5DE7DE11F231}" type="slidenum">
              <a:rPr lang="en-US" smtClean="0"/>
              <a:t>‹#›</a:t>
            </a:fld>
            <a:endParaRPr lang="en-US" dirty="0"/>
          </a:p>
        </p:txBody>
      </p:sp>
    </p:spTree>
    <p:extLst>
      <p:ext uri="{BB962C8B-B14F-4D97-AF65-F5344CB8AC3E}">
        <p14:creationId xmlns:p14="http://schemas.microsoft.com/office/powerpoint/2010/main" val="161271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DD7740-879D-4E52-9E31-909A33E5D5FB}" type="datetimeFigureOut">
              <a:rPr lang="en-US" smtClean="0"/>
              <a:t>6/15/2024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14AA99-7356-4EDE-90B6-2D150F7BA80E}" type="slidenum">
              <a:rPr lang="en-US" smtClean="0"/>
              <a:t>‹#›</a:t>
            </a:fld>
            <a:endParaRPr lang="en-US"/>
          </a:p>
        </p:txBody>
      </p:sp>
    </p:spTree>
    <p:extLst>
      <p:ext uri="{BB962C8B-B14F-4D97-AF65-F5344CB8AC3E}">
        <p14:creationId xmlns:p14="http://schemas.microsoft.com/office/powerpoint/2010/main" val="4174912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ctr" rtl="0"/>
            <a:r>
              <a:rPr lang="en-US" sz="1200" b="1" i="0" u="none" strike="noStrike" baseline="0" dirty="0">
                <a:solidFill>
                  <a:schemeClr val="tx1"/>
                </a:solidFill>
                <a:latin typeface="+mn-lt"/>
              </a:rPr>
              <a:t>How the Devil Works</a:t>
            </a:r>
            <a:endParaRPr lang="en-US" sz="1200" b="0" i="0" u="none" strike="noStrike" baseline="0" dirty="0">
              <a:solidFill>
                <a:schemeClr val="tx1"/>
              </a:solidFill>
              <a:latin typeface="+mn-lt"/>
            </a:endParaRPr>
          </a:p>
          <a:p>
            <a:pPr marR="0" algn="ctr" rtl="0"/>
            <a:r>
              <a:rPr lang="en-US" sz="1200" b="0" i="0" u="none" strike="noStrike" baseline="0" dirty="0">
                <a:solidFill>
                  <a:schemeClr val="tx1"/>
                </a:solidFill>
                <a:latin typeface="+mn-lt"/>
              </a:rPr>
              <a:t>(Luke 4:1-13)</a:t>
            </a:r>
          </a:p>
          <a:p>
            <a:pPr marR="0" algn="l" rtl="0"/>
            <a:r>
              <a:rPr lang="en-US" sz="1200" b="1" i="0" u="none" strike="noStrike" baseline="0" dirty="0">
                <a:solidFill>
                  <a:schemeClr val="tx1"/>
                </a:solidFill>
                <a:latin typeface="+mn-lt"/>
              </a:rPr>
              <a:t>Introduction:</a:t>
            </a:r>
          </a:p>
          <a:p>
            <a:pPr marR="0" algn="l" rtl="0">
              <a:buSzPts val="2200"/>
              <a:buFont typeface="Symbol" panose="05050102010706020507" pitchFamily="18" charset="2"/>
              <a:buChar char="·"/>
            </a:pPr>
            <a:r>
              <a:rPr lang="en-US" sz="1200" b="1" i="0" u="none" strike="noStrike" baseline="0" dirty="0">
                <a:solidFill>
                  <a:schemeClr val="tx1"/>
                </a:solidFill>
                <a:latin typeface="+mn-lt"/>
              </a:rPr>
              <a:t>Our text covers the temptation of Jesus in the Wilderness by Satan</a:t>
            </a:r>
          </a:p>
          <a:p>
            <a:pPr marR="0" algn="l" rtl="0"/>
            <a:r>
              <a:rPr lang="en-US" sz="1200" b="1" i="0" u="none" strike="noStrike" baseline="0" dirty="0">
                <a:solidFill>
                  <a:schemeClr val="tx1"/>
                </a:solidFill>
                <a:latin typeface="+mn-lt"/>
              </a:rPr>
              <a:t>Luke 4:1-13 READ </a:t>
            </a:r>
            <a:r>
              <a:rPr lang="en-US" sz="1200" b="0" i="0" u="none" strike="noStrike" baseline="0" dirty="0">
                <a:solidFill>
                  <a:schemeClr val="tx1"/>
                </a:solidFill>
                <a:latin typeface="+mn-lt"/>
              </a:rPr>
              <a:t>(also Matthew 4:1-11; Mark 1:12-13)</a:t>
            </a:r>
          </a:p>
          <a:p>
            <a:pPr marR="0" lvl="1" algn="l" rtl="0">
              <a:buSzPts val="2200"/>
              <a:buFont typeface="Symbol" panose="05050102010706020507" pitchFamily="18" charset="2"/>
              <a:buChar char="·"/>
            </a:pPr>
            <a:r>
              <a:rPr lang="en-US" sz="1200" b="0" i="0" u="none" strike="noStrike" baseline="0" dirty="0">
                <a:solidFill>
                  <a:schemeClr val="tx1"/>
                </a:solidFill>
                <a:latin typeface="+mn-lt"/>
              </a:rPr>
              <a:t>What does it mean, Jesus was tempted?</a:t>
            </a:r>
          </a:p>
          <a:p>
            <a:pPr marR="0" lvl="2" algn="l" rtl="0">
              <a:buFont typeface="Symbol" panose="05050102010706020507" pitchFamily="18" charset="2"/>
              <a:buChar char="·"/>
            </a:pPr>
            <a:r>
              <a:rPr lang="en-US" sz="1200" b="0" i="0" u="none" strike="noStrike" baseline="0" dirty="0">
                <a:solidFill>
                  <a:schemeClr val="tx1"/>
                </a:solidFill>
                <a:latin typeface="+mn-lt"/>
              </a:rPr>
              <a:t>tempted (</a:t>
            </a:r>
            <a:r>
              <a:rPr lang="en-US" sz="1200" b="0" i="1" u="none" strike="noStrike" baseline="0" dirty="0" err="1">
                <a:solidFill>
                  <a:schemeClr val="tx1"/>
                </a:solidFill>
                <a:latin typeface="+mn-lt"/>
              </a:rPr>
              <a:t>peirazō</a:t>
            </a:r>
            <a:r>
              <a:rPr lang="en-US" sz="1200" b="0" i="1" u="none" strike="noStrike" baseline="0" dirty="0">
                <a:solidFill>
                  <a:schemeClr val="tx1"/>
                </a:solidFill>
                <a:latin typeface="+mn-lt"/>
              </a:rPr>
              <a:t> - entice) </a:t>
            </a:r>
          </a:p>
          <a:p>
            <a:pPr marR="0" lvl="2" algn="l" rtl="0">
              <a:buFont typeface="Symbol" panose="05050102010706020507" pitchFamily="18" charset="2"/>
              <a:buChar char="·"/>
            </a:pPr>
            <a:r>
              <a:rPr lang="en-US" sz="1200" b="0" i="0" u="none" strike="noStrike" baseline="0" dirty="0">
                <a:solidFill>
                  <a:schemeClr val="tx1"/>
                </a:solidFill>
                <a:latin typeface="+mn-lt"/>
              </a:rPr>
              <a:t>to try or test one's faith, virtue, character, by enticement to sin (by Devil)</a:t>
            </a:r>
          </a:p>
          <a:p>
            <a:pPr marR="0" lvl="2" algn="l" rtl="0">
              <a:buFont typeface="Symbol" panose="05050102010706020507" pitchFamily="18" charset="2"/>
              <a:buChar char="·"/>
            </a:pPr>
            <a:r>
              <a:rPr lang="en-US" sz="1200" b="0" i="0" u="none" strike="noStrike" baseline="0" dirty="0">
                <a:solidFill>
                  <a:schemeClr val="tx1"/>
                </a:solidFill>
                <a:latin typeface="+mn-lt"/>
              </a:rPr>
              <a:t>Another example, one which we will examine is the temptation of Eve in the Garden of Eden as the serpent, Satan, enticed her with forbidden fruit.</a:t>
            </a:r>
          </a:p>
          <a:p>
            <a:pPr marR="0" algn="l" rtl="0">
              <a:buFont typeface="Symbol" panose="05050102010706020507" pitchFamily="18" charset="2"/>
              <a:buChar char="·"/>
            </a:pPr>
            <a:r>
              <a:rPr lang="en-US" sz="1200" b="1" i="0" u="none" strike="noStrike" baseline="0" dirty="0">
                <a:solidFill>
                  <a:schemeClr val="tx1"/>
                </a:solidFill>
                <a:latin typeface="+mn-lt"/>
              </a:rPr>
              <a:t>In what way was Jesus tempted? (Two different matters to note).</a:t>
            </a:r>
            <a:endParaRPr lang="en-US" sz="1200" b="0" i="0" u="none" strike="noStrike" baseline="0" dirty="0">
              <a:solidFill>
                <a:schemeClr val="tx1"/>
              </a:solidFill>
              <a:latin typeface="+mn-lt"/>
            </a:endParaRPr>
          </a:p>
          <a:p>
            <a:pPr marR="0" lvl="1" algn="l" rtl="0">
              <a:buFont typeface="Symbol" panose="05050102010706020507" pitchFamily="18" charset="2"/>
              <a:buChar char="·"/>
            </a:pPr>
            <a:r>
              <a:rPr lang="en-US" sz="1200" b="1" i="0" u="none" strike="noStrike" baseline="0" dirty="0">
                <a:solidFill>
                  <a:schemeClr val="tx1"/>
                </a:solidFill>
                <a:latin typeface="+mn-lt"/>
              </a:rPr>
              <a:t>First</a:t>
            </a:r>
            <a:r>
              <a:rPr lang="en-US" sz="1200" b="0" i="0" u="none" strike="noStrike" baseline="0" dirty="0">
                <a:solidFill>
                  <a:schemeClr val="tx1"/>
                </a:solidFill>
                <a:latin typeface="+mn-lt"/>
              </a:rPr>
              <a:t>, He was enticed by the devil.  He was hungry, and in His physical body felt the same desires of the flesh, pressures of society, and influences of the world that each of us feel today.</a:t>
            </a:r>
          </a:p>
          <a:p>
            <a:pPr marR="0" lvl="1" algn="l" rtl="0">
              <a:buFont typeface="Symbol" panose="05050102010706020507" pitchFamily="18" charset="2"/>
              <a:buChar char="·"/>
            </a:pPr>
            <a:r>
              <a:rPr lang="en-US" sz="1200" b="0" i="0" u="none" strike="noStrike" baseline="0" dirty="0">
                <a:solidFill>
                  <a:schemeClr val="tx1"/>
                </a:solidFill>
                <a:latin typeface="+mn-lt"/>
              </a:rPr>
              <a:t>There are three major tactics that the devil uses to entice, they are listed in 1 John 2:16...</a:t>
            </a:r>
          </a:p>
          <a:p>
            <a:pPr marR="0" algn="l" rtl="0"/>
            <a:r>
              <a:rPr lang="en-US" sz="1200" b="1" i="0" u="none" strike="noStrike" baseline="0" dirty="0">
                <a:solidFill>
                  <a:schemeClr val="tx1"/>
                </a:solidFill>
                <a:latin typeface="+mn-lt"/>
              </a:rPr>
              <a:t>1 John 2:15-17</a:t>
            </a:r>
            <a:r>
              <a:rPr lang="en-US" sz="1200" b="0" i="1" u="none" strike="noStrike" baseline="0" dirty="0">
                <a:solidFill>
                  <a:schemeClr val="tx1"/>
                </a:solidFill>
                <a:latin typeface="+mn-lt"/>
              </a:rPr>
              <a:t>  Do not love the world or the things in the world. If anyone loves the world, the love of the Father is not in him.  (16)  For all that is in the world—the lust of the flesh, the lust of the eyes, and the pride of life—is not of the Father but is of the world.  (17)  And the world is passing away, and the lust of it; but he who does the will of God abides forever.</a:t>
            </a:r>
          </a:p>
          <a:p>
            <a:pPr marR="0" lvl="4" algn="l" rtl="0">
              <a:buSzPts val="2200"/>
              <a:buFont typeface="Symbol" panose="05050102010706020507" pitchFamily="18" charset="2"/>
              <a:buChar char="·"/>
            </a:pPr>
            <a:r>
              <a:rPr lang="en-US" sz="1200" b="0" i="0" u="none" strike="noStrike" baseline="0" dirty="0">
                <a:solidFill>
                  <a:schemeClr val="tx1"/>
                </a:solidFill>
                <a:latin typeface="+mn-lt"/>
              </a:rPr>
              <a:t>The lust of the flesh - the appetites and desires of the body</a:t>
            </a:r>
          </a:p>
          <a:p>
            <a:pPr>
              <a:buSzPts val="2200"/>
              <a:buFont typeface="Symbol" panose="05050102010706020507" pitchFamily="18" charset="2"/>
              <a:buChar char="·"/>
            </a:pPr>
            <a:r>
              <a:rPr lang="en-US" sz="1200" b="0" i="0" u="none" strike="noStrike" baseline="0" dirty="0">
                <a:solidFill>
                  <a:schemeClr val="tx1"/>
                </a:solidFill>
                <a:latin typeface="+mn-lt"/>
              </a:rPr>
              <a:t>The lust of the eyes - what we find to be attractive or appealing</a:t>
            </a:r>
          </a:p>
          <a:p>
            <a:pPr>
              <a:buSzPts val="2200"/>
              <a:buFont typeface="Symbol" panose="05050102010706020507" pitchFamily="18" charset="2"/>
              <a:buChar char="·"/>
            </a:pPr>
            <a:r>
              <a:rPr lang="en-US" sz="1200" b="0" i="0" u="none" strike="noStrike" baseline="0" dirty="0">
                <a:solidFill>
                  <a:schemeClr val="tx1"/>
                </a:solidFill>
                <a:latin typeface="+mn-lt"/>
              </a:rPr>
              <a:t>The pride of life - pride, arrogance &amp; selfishness in making our choices</a:t>
            </a:r>
          </a:p>
          <a:p>
            <a:pPr marR="0" lvl="1" algn="l" rtl="0">
              <a:buSzPts val="2200"/>
              <a:buFont typeface="Symbol" panose="05050102010706020507" pitchFamily="18" charset="2"/>
              <a:buChar char="·"/>
            </a:pPr>
            <a:r>
              <a:rPr lang="en-US" sz="1200" b="1" i="0" u="none" strike="noStrike" baseline="0" dirty="0">
                <a:solidFill>
                  <a:schemeClr val="tx1"/>
                </a:solidFill>
                <a:latin typeface="+mn-lt"/>
              </a:rPr>
              <a:t>Second</a:t>
            </a:r>
            <a:r>
              <a:rPr lang="en-US" sz="1200" b="0" i="0" u="none" strike="noStrike" baseline="0" dirty="0">
                <a:solidFill>
                  <a:schemeClr val="tx1"/>
                </a:solidFill>
                <a:latin typeface="+mn-lt"/>
              </a:rPr>
              <a:t>, he was tempted in all points as we are, yet without sin.</a:t>
            </a:r>
          </a:p>
          <a:p>
            <a:pPr marR="0" lvl="2" algn="l" rtl="0">
              <a:buFont typeface="Symbol" panose="05050102010706020507" pitchFamily="18" charset="2"/>
              <a:buChar char="·"/>
            </a:pPr>
            <a:r>
              <a:rPr lang="en-US" sz="1200" b="0" i="0" u="none" strike="noStrike" baseline="0" dirty="0">
                <a:solidFill>
                  <a:schemeClr val="tx1"/>
                </a:solidFill>
                <a:latin typeface="+mn-lt"/>
              </a:rPr>
              <a:t>It seems that the three categories of temptation cover about every enticement of the devil. </a:t>
            </a:r>
            <a:endParaRPr lang="en-US" sz="1200" b="0" i="1" u="none" strike="noStrike" baseline="0" dirty="0">
              <a:solidFill>
                <a:schemeClr val="tx1"/>
              </a:solidFill>
              <a:latin typeface="+mn-lt"/>
            </a:endParaRPr>
          </a:p>
          <a:p>
            <a:pPr marR="0" algn="l" rtl="0"/>
            <a:r>
              <a:rPr lang="en-US" sz="1200" b="1" i="0" u="none" strike="noStrike" baseline="0" dirty="0">
                <a:solidFill>
                  <a:schemeClr val="tx1"/>
                </a:solidFill>
                <a:latin typeface="+mn-lt"/>
              </a:rPr>
              <a:t>Hebrews 4:14-16</a:t>
            </a:r>
            <a:r>
              <a:rPr lang="en-US" sz="1200" b="0" i="1" u="none" strike="noStrike" baseline="0" dirty="0">
                <a:solidFill>
                  <a:schemeClr val="tx1"/>
                </a:solidFill>
                <a:latin typeface="+mn-lt"/>
              </a:rPr>
              <a:t>  Seeing then that we have a great High Priest who has passed through the heavens, Jesus the Son of God, let us hold fast our confession.  (15)  For we do not have a High Priest who cannot sympathize with our weaknesses, but was in all points tempted as we are, yet without sin.  (16)  Let us therefore come boldly to the throne of grace, that we may obtain mercy and find grace to help in time of need.</a:t>
            </a:r>
          </a:p>
          <a:p>
            <a:pPr marR="0" lvl="2" algn="l" rtl="0">
              <a:buSzPts val="2200"/>
              <a:buFont typeface="Symbol" panose="05050102010706020507" pitchFamily="18" charset="2"/>
              <a:buChar char="·"/>
            </a:pPr>
            <a:r>
              <a:rPr lang="en-US" sz="1200" b="0" i="0" u="none" strike="noStrike" baseline="0" dirty="0">
                <a:solidFill>
                  <a:schemeClr val="tx1"/>
                </a:solidFill>
                <a:latin typeface="+mn-lt"/>
              </a:rPr>
              <a:t>The phrase </a:t>
            </a:r>
            <a:r>
              <a:rPr lang="en-US" sz="1200" b="0" i="1" u="none" strike="noStrike" baseline="0" dirty="0">
                <a:solidFill>
                  <a:schemeClr val="tx1"/>
                </a:solidFill>
                <a:latin typeface="+mn-lt"/>
              </a:rPr>
              <a:t>"yet without sin"</a:t>
            </a:r>
            <a:r>
              <a:rPr lang="en-US" sz="1200" b="0" i="0" u="none" strike="noStrike" baseline="0" dirty="0">
                <a:solidFill>
                  <a:schemeClr val="tx1"/>
                </a:solidFill>
                <a:latin typeface="+mn-lt"/>
              </a:rPr>
              <a:t> signifies the reason He serves as the perfect mediator between God and man.</a:t>
            </a:r>
          </a:p>
          <a:p>
            <a:pPr marR="0" lvl="4" algn="l" rtl="0">
              <a:buFont typeface="Symbol" panose="05050102010706020507" pitchFamily="18" charset="2"/>
              <a:buChar char="·"/>
            </a:pPr>
            <a:r>
              <a:rPr lang="en-US" sz="1200" b="0" i="0" u="none" strike="noStrike" baseline="0" dirty="0">
                <a:solidFill>
                  <a:schemeClr val="tx1"/>
                </a:solidFill>
                <a:latin typeface="+mn-lt"/>
              </a:rPr>
              <a:t>His human experience mirrors ours.  It certainly was</a:t>
            </a:r>
            <a:r>
              <a:rPr lang="en-US" sz="1200" b="0" i="1" u="none" strike="noStrike" baseline="0" dirty="0">
                <a:solidFill>
                  <a:schemeClr val="tx1"/>
                </a:solidFill>
                <a:latin typeface="+mn-lt"/>
              </a:rPr>
              <a:t> "common to man"</a:t>
            </a:r>
            <a:endParaRPr lang="en-US" sz="1200" b="0" i="0" u="none" strike="noStrike" baseline="0" dirty="0">
              <a:solidFill>
                <a:schemeClr val="tx1"/>
              </a:solidFill>
              <a:latin typeface="+mn-lt"/>
            </a:endParaRPr>
          </a:p>
          <a:p>
            <a:pPr>
              <a:buFont typeface="Symbol" panose="05050102010706020507" pitchFamily="18" charset="2"/>
              <a:buChar char="·"/>
            </a:pPr>
            <a:r>
              <a:rPr lang="en-US" sz="1200" b="0" i="0" u="none" strike="noStrike" baseline="0" dirty="0">
                <a:solidFill>
                  <a:schemeClr val="tx1"/>
                </a:solidFill>
                <a:latin typeface="+mn-lt"/>
              </a:rPr>
              <a:t>And yet, unlike us, He did not sully Himself, showing Himself to be a worthy sacrifice for our sins</a:t>
            </a:r>
          </a:p>
          <a:p>
            <a:pPr>
              <a:buFont typeface="Symbol" panose="05050102010706020507" pitchFamily="18" charset="2"/>
              <a:buChar char="·"/>
            </a:pPr>
            <a:r>
              <a:rPr lang="en-US" sz="1200" b="0" i="0" u="none" strike="noStrike" baseline="0" dirty="0">
                <a:solidFill>
                  <a:schemeClr val="tx1"/>
                </a:solidFill>
                <a:latin typeface="+mn-lt"/>
              </a:rPr>
              <a:t>For us to be worthy of God, we must </a:t>
            </a:r>
            <a:r>
              <a:rPr lang="en-US" sz="1200" b="0" i="0" u="none" strike="noStrike" baseline="0" dirty="0" err="1">
                <a:solidFill>
                  <a:schemeClr val="tx1"/>
                </a:solidFill>
                <a:latin typeface="+mn-lt"/>
              </a:rPr>
              <a:t>resistst</a:t>
            </a:r>
            <a:r>
              <a:rPr lang="en-US" sz="1200" b="0" i="0" u="none" strike="noStrike" baseline="0" dirty="0">
                <a:solidFill>
                  <a:schemeClr val="tx1"/>
                </a:solidFill>
                <a:latin typeface="+mn-lt"/>
              </a:rPr>
              <a:t> the enticements of the devil ourselves (and they are strong, so we must work hard at it!</a:t>
            </a:r>
          </a:p>
          <a:p>
            <a:pPr marR="0" algn="l" rtl="0"/>
            <a:r>
              <a:rPr lang="en-US" sz="1200" b="1" i="0" u="none" strike="noStrike" baseline="0" dirty="0">
                <a:solidFill>
                  <a:schemeClr val="tx1"/>
                </a:solidFill>
                <a:latin typeface="+mn-lt"/>
              </a:rPr>
              <a:t>1 Peter 5:8-9</a:t>
            </a:r>
            <a:r>
              <a:rPr lang="en-US" sz="1200" b="0" i="1" u="none" strike="noStrike" baseline="0" dirty="0">
                <a:solidFill>
                  <a:schemeClr val="tx1"/>
                </a:solidFill>
                <a:latin typeface="+mn-lt"/>
              </a:rPr>
              <a:t>  Be sober, be vigilant; because your adversary the devil walks about like a roaring lion, seeking whom he may devour.  (9)  Resist him, steadfast in the faith, knowing that the same sufferings are experienced by your brotherhood in the world.</a:t>
            </a:r>
            <a:endParaRPr lang="en-US" sz="1200" u="none" dirty="0">
              <a:solidFill>
                <a:schemeClr val="tx1"/>
              </a:solidFill>
              <a:latin typeface="+mn-lt"/>
            </a:endParaRPr>
          </a:p>
        </p:txBody>
      </p:sp>
      <p:sp>
        <p:nvSpPr>
          <p:cNvPr id="4" name="Slide Number Placeholder 3"/>
          <p:cNvSpPr>
            <a:spLocks noGrp="1"/>
          </p:cNvSpPr>
          <p:nvPr>
            <p:ph type="sldNum" sz="quarter" idx="5"/>
          </p:nvPr>
        </p:nvSpPr>
        <p:spPr/>
        <p:txBody>
          <a:bodyPr/>
          <a:lstStyle/>
          <a:p>
            <a:fld id="{E414AA99-7356-4EDE-90B6-2D150F7BA80E}" type="slidenum">
              <a:rPr lang="en-US" smtClean="0"/>
              <a:t>1</a:t>
            </a:fld>
            <a:endParaRPr lang="en-US"/>
          </a:p>
        </p:txBody>
      </p:sp>
    </p:spTree>
    <p:extLst>
      <p:ext uri="{BB962C8B-B14F-4D97-AF65-F5344CB8AC3E}">
        <p14:creationId xmlns:p14="http://schemas.microsoft.com/office/powerpoint/2010/main" val="552003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83AC-AB1F-D2F0-CE04-78143522CB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44B130-EC8F-5465-F52C-972AC6FE5F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356D22-64DB-CB9A-56E5-20E6C48900CA}"/>
              </a:ext>
            </a:extLst>
          </p:cNvPr>
          <p:cNvSpPr>
            <a:spLocks noGrp="1"/>
          </p:cNvSpPr>
          <p:nvPr>
            <p:ph type="dt" sz="half" idx="10"/>
          </p:nvPr>
        </p:nvSpPr>
        <p:spPr/>
        <p:txBody>
          <a:bodyPr/>
          <a:lstStyle/>
          <a:p>
            <a:fld id="{1AEC96E8-4470-442F-8D7A-CADD1C5521CB}" type="datetimeFigureOut">
              <a:rPr lang="en-US" smtClean="0"/>
              <a:t>6/15/2024</a:t>
            </a:fld>
            <a:endParaRPr lang="en-US"/>
          </a:p>
        </p:txBody>
      </p:sp>
      <p:sp>
        <p:nvSpPr>
          <p:cNvPr id="5" name="Footer Placeholder 4">
            <a:extLst>
              <a:ext uri="{FF2B5EF4-FFF2-40B4-BE49-F238E27FC236}">
                <a16:creationId xmlns:a16="http://schemas.microsoft.com/office/drawing/2014/main" id="{223F0042-E0E8-6C99-CAD7-F6696016E3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2A4EFD-21D5-9A1A-3A12-9942A107614C}"/>
              </a:ext>
            </a:extLst>
          </p:cNvPr>
          <p:cNvSpPr>
            <a:spLocks noGrp="1"/>
          </p:cNvSpPr>
          <p:nvPr>
            <p:ph type="sldNum" sz="quarter" idx="12"/>
          </p:nvPr>
        </p:nvSpPr>
        <p:spPr/>
        <p:txBody>
          <a:bodyPr/>
          <a:lstStyle/>
          <a:p>
            <a:fld id="{AAD1A291-13CA-4A36-B336-DD54DB6348DA}" type="slidenum">
              <a:rPr lang="en-US" smtClean="0"/>
              <a:t>‹#›</a:t>
            </a:fld>
            <a:endParaRPr lang="en-US"/>
          </a:p>
        </p:txBody>
      </p:sp>
    </p:spTree>
    <p:extLst>
      <p:ext uri="{BB962C8B-B14F-4D97-AF65-F5344CB8AC3E}">
        <p14:creationId xmlns:p14="http://schemas.microsoft.com/office/powerpoint/2010/main" val="1342955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9B103-E8DE-2B9D-B2B8-75D7BE621A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CDBAB7-99B2-85A6-1437-080324B56D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C5B063-C3A5-99B1-BB3E-5BBE8586A52F}"/>
              </a:ext>
            </a:extLst>
          </p:cNvPr>
          <p:cNvSpPr>
            <a:spLocks noGrp="1"/>
          </p:cNvSpPr>
          <p:nvPr>
            <p:ph type="dt" sz="half" idx="10"/>
          </p:nvPr>
        </p:nvSpPr>
        <p:spPr/>
        <p:txBody>
          <a:bodyPr/>
          <a:lstStyle/>
          <a:p>
            <a:fld id="{1AEC96E8-4470-442F-8D7A-CADD1C5521CB}" type="datetimeFigureOut">
              <a:rPr lang="en-US" smtClean="0"/>
              <a:t>6/15/2024</a:t>
            </a:fld>
            <a:endParaRPr lang="en-US"/>
          </a:p>
        </p:txBody>
      </p:sp>
      <p:sp>
        <p:nvSpPr>
          <p:cNvPr id="5" name="Footer Placeholder 4">
            <a:extLst>
              <a:ext uri="{FF2B5EF4-FFF2-40B4-BE49-F238E27FC236}">
                <a16:creationId xmlns:a16="http://schemas.microsoft.com/office/drawing/2014/main" id="{1DC7237F-66A4-F2F6-880E-D429D07F7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DA9B7-F572-996E-0B00-A8E563D1198D}"/>
              </a:ext>
            </a:extLst>
          </p:cNvPr>
          <p:cNvSpPr>
            <a:spLocks noGrp="1"/>
          </p:cNvSpPr>
          <p:nvPr>
            <p:ph type="sldNum" sz="quarter" idx="12"/>
          </p:nvPr>
        </p:nvSpPr>
        <p:spPr/>
        <p:txBody>
          <a:bodyPr/>
          <a:lstStyle/>
          <a:p>
            <a:fld id="{AAD1A291-13CA-4A36-B336-DD54DB6348DA}" type="slidenum">
              <a:rPr lang="en-US" smtClean="0"/>
              <a:t>‹#›</a:t>
            </a:fld>
            <a:endParaRPr lang="en-US"/>
          </a:p>
        </p:txBody>
      </p:sp>
    </p:spTree>
    <p:extLst>
      <p:ext uri="{BB962C8B-B14F-4D97-AF65-F5344CB8AC3E}">
        <p14:creationId xmlns:p14="http://schemas.microsoft.com/office/powerpoint/2010/main" val="2308112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FE5F48-B1D0-5034-750E-B70F74494F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09A993-958B-ADB8-B84D-0F461399B9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FECA85-7BAA-53FB-38B6-7C3FB8386C89}"/>
              </a:ext>
            </a:extLst>
          </p:cNvPr>
          <p:cNvSpPr>
            <a:spLocks noGrp="1"/>
          </p:cNvSpPr>
          <p:nvPr>
            <p:ph type="dt" sz="half" idx="10"/>
          </p:nvPr>
        </p:nvSpPr>
        <p:spPr/>
        <p:txBody>
          <a:bodyPr/>
          <a:lstStyle/>
          <a:p>
            <a:fld id="{1AEC96E8-4470-442F-8D7A-CADD1C5521CB}" type="datetimeFigureOut">
              <a:rPr lang="en-US" smtClean="0"/>
              <a:t>6/15/2024</a:t>
            </a:fld>
            <a:endParaRPr lang="en-US"/>
          </a:p>
        </p:txBody>
      </p:sp>
      <p:sp>
        <p:nvSpPr>
          <p:cNvPr id="5" name="Footer Placeholder 4">
            <a:extLst>
              <a:ext uri="{FF2B5EF4-FFF2-40B4-BE49-F238E27FC236}">
                <a16:creationId xmlns:a16="http://schemas.microsoft.com/office/drawing/2014/main" id="{8580FFAA-1D97-A7A5-B570-69C8109EB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50DD9-C259-2DFE-76FB-EEEFC40A2491}"/>
              </a:ext>
            </a:extLst>
          </p:cNvPr>
          <p:cNvSpPr>
            <a:spLocks noGrp="1"/>
          </p:cNvSpPr>
          <p:nvPr>
            <p:ph type="sldNum" sz="quarter" idx="12"/>
          </p:nvPr>
        </p:nvSpPr>
        <p:spPr/>
        <p:txBody>
          <a:bodyPr/>
          <a:lstStyle/>
          <a:p>
            <a:fld id="{AAD1A291-13CA-4A36-B336-DD54DB6348DA}" type="slidenum">
              <a:rPr lang="en-US" smtClean="0"/>
              <a:t>‹#›</a:t>
            </a:fld>
            <a:endParaRPr lang="en-US"/>
          </a:p>
        </p:txBody>
      </p:sp>
    </p:spTree>
    <p:extLst>
      <p:ext uri="{BB962C8B-B14F-4D97-AF65-F5344CB8AC3E}">
        <p14:creationId xmlns:p14="http://schemas.microsoft.com/office/powerpoint/2010/main" val="387758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4E321-6767-191F-5E7B-BB6EAB5860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5FF89B-E60F-8879-EAA4-D460B55268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D8EDA3-6E8A-884E-6869-81965DE643BB}"/>
              </a:ext>
            </a:extLst>
          </p:cNvPr>
          <p:cNvSpPr>
            <a:spLocks noGrp="1"/>
          </p:cNvSpPr>
          <p:nvPr>
            <p:ph type="dt" sz="half" idx="10"/>
          </p:nvPr>
        </p:nvSpPr>
        <p:spPr/>
        <p:txBody>
          <a:bodyPr/>
          <a:lstStyle/>
          <a:p>
            <a:fld id="{1AEC96E8-4470-442F-8D7A-CADD1C5521CB}" type="datetimeFigureOut">
              <a:rPr lang="en-US" smtClean="0"/>
              <a:t>6/15/2024</a:t>
            </a:fld>
            <a:endParaRPr lang="en-US"/>
          </a:p>
        </p:txBody>
      </p:sp>
      <p:sp>
        <p:nvSpPr>
          <p:cNvPr id="5" name="Footer Placeholder 4">
            <a:extLst>
              <a:ext uri="{FF2B5EF4-FFF2-40B4-BE49-F238E27FC236}">
                <a16:creationId xmlns:a16="http://schemas.microsoft.com/office/drawing/2014/main" id="{BA7E21FF-BDFD-CB2E-E978-9698536B4D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E0EEB1-8067-4B4C-3E41-2CDCDC3F8340}"/>
              </a:ext>
            </a:extLst>
          </p:cNvPr>
          <p:cNvSpPr>
            <a:spLocks noGrp="1"/>
          </p:cNvSpPr>
          <p:nvPr>
            <p:ph type="sldNum" sz="quarter" idx="12"/>
          </p:nvPr>
        </p:nvSpPr>
        <p:spPr/>
        <p:txBody>
          <a:bodyPr/>
          <a:lstStyle/>
          <a:p>
            <a:fld id="{AAD1A291-13CA-4A36-B336-DD54DB6348DA}" type="slidenum">
              <a:rPr lang="en-US" smtClean="0"/>
              <a:t>‹#›</a:t>
            </a:fld>
            <a:endParaRPr lang="en-US"/>
          </a:p>
        </p:txBody>
      </p:sp>
    </p:spTree>
    <p:extLst>
      <p:ext uri="{BB962C8B-B14F-4D97-AF65-F5344CB8AC3E}">
        <p14:creationId xmlns:p14="http://schemas.microsoft.com/office/powerpoint/2010/main" val="2651799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3751D-EF2F-47FA-5923-0A5161EC5E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C0F904-9EDA-B622-7D1F-660811DDBF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178C7D-B7B9-3332-01B4-6D49875AA69C}"/>
              </a:ext>
            </a:extLst>
          </p:cNvPr>
          <p:cNvSpPr>
            <a:spLocks noGrp="1"/>
          </p:cNvSpPr>
          <p:nvPr>
            <p:ph type="dt" sz="half" idx="10"/>
          </p:nvPr>
        </p:nvSpPr>
        <p:spPr/>
        <p:txBody>
          <a:bodyPr/>
          <a:lstStyle/>
          <a:p>
            <a:fld id="{1AEC96E8-4470-442F-8D7A-CADD1C5521CB}" type="datetimeFigureOut">
              <a:rPr lang="en-US" smtClean="0"/>
              <a:t>6/15/2024</a:t>
            </a:fld>
            <a:endParaRPr lang="en-US"/>
          </a:p>
        </p:txBody>
      </p:sp>
      <p:sp>
        <p:nvSpPr>
          <p:cNvPr id="5" name="Footer Placeholder 4">
            <a:extLst>
              <a:ext uri="{FF2B5EF4-FFF2-40B4-BE49-F238E27FC236}">
                <a16:creationId xmlns:a16="http://schemas.microsoft.com/office/drawing/2014/main" id="{7C505C7C-33A9-3FB9-98C0-F8FC42127E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22CD7B-DB85-B3F0-1570-2A0F815EDB0C}"/>
              </a:ext>
            </a:extLst>
          </p:cNvPr>
          <p:cNvSpPr>
            <a:spLocks noGrp="1"/>
          </p:cNvSpPr>
          <p:nvPr>
            <p:ph type="sldNum" sz="quarter" idx="12"/>
          </p:nvPr>
        </p:nvSpPr>
        <p:spPr/>
        <p:txBody>
          <a:bodyPr/>
          <a:lstStyle/>
          <a:p>
            <a:fld id="{AAD1A291-13CA-4A36-B336-DD54DB6348DA}" type="slidenum">
              <a:rPr lang="en-US" smtClean="0"/>
              <a:t>‹#›</a:t>
            </a:fld>
            <a:endParaRPr lang="en-US"/>
          </a:p>
        </p:txBody>
      </p:sp>
    </p:spTree>
    <p:extLst>
      <p:ext uri="{BB962C8B-B14F-4D97-AF65-F5344CB8AC3E}">
        <p14:creationId xmlns:p14="http://schemas.microsoft.com/office/powerpoint/2010/main" val="2679301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6B854-FC00-C30F-E7BD-2B73D97EAE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5F6101-5FA9-EBE4-C5D1-352E9172EA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DE3ACA-CAD9-1DE2-D366-F8C58BB049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1E1B18-367A-79AC-8DF9-C7E152828A64}"/>
              </a:ext>
            </a:extLst>
          </p:cNvPr>
          <p:cNvSpPr>
            <a:spLocks noGrp="1"/>
          </p:cNvSpPr>
          <p:nvPr>
            <p:ph type="dt" sz="half" idx="10"/>
          </p:nvPr>
        </p:nvSpPr>
        <p:spPr/>
        <p:txBody>
          <a:bodyPr/>
          <a:lstStyle/>
          <a:p>
            <a:fld id="{1AEC96E8-4470-442F-8D7A-CADD1C5521CB}" type="datetimeFigureOut">
              <a:rPr lang="en-US" smtClean="0"/>
              <a:t>6/15/2024</a:t>
            </a:fld>
            <a:endParaRPr lang="en-US"/>
          </a:p>
        </p:txBody>
      </p:sp>
      <p:sp>
        <p:nvSpPr>
          <p:cNvPr id="6" name="Footer Placeholder 5">
            <a:extLst>
              <a:ext uri="{FF2B5EF4-FFF2-40B4-BE49-F238E27FC236}">
                <a16:creationId xmlns:a16="http://schemas.microsoft.com/office/drawing/2014/main" id="{C17206AB-C01D-B001-8963-417413F615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E85A67-E384-8840-D413-803C804203D4}"/>
              </a:ext>
            </a:extLst>
          </p:cNvPr>
          <p:cNvSpPr>
            <a:spLocks noGrp="1"/>
          </p:cNvSpPr>
          <p:nvPr>
            <p:ph type="sldNum" sz="quarter" idx="12"/>
          </p:nvPr>
        </p:nvSpPr>
        <p:spPr/>
        <p:txBody>
          <a:bodyPr/>
          <a:lstStyle/>
          <a:p>
            <a:fld id="{AAD1A291-13CA-4A36-B336-DD54DB6348DA}" type="slidenum">
              <a:rPr lang="en-US" smtClean="0"/>
              <a:t>‹#›</a:t>
            </a:fld>
            <a:endParaRPr lang="en-US"/>
          </a:p>
        </p:txBody>
      </p:sp>
    </p:spTree>
    <p:extLst>
      <p:ext uri="{BB962C8B-B14F-4D97-AF65-F5344CB8AC3E}">
        <p14:creationId xmlns:p14="http://schemas.microsoft.com/office/powerpoint/2010/main" val="853657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B396-E0A1-84D3-27F0-70B143D07C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FBB81A-A198-EE58-E85A-3A0F564A5D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74B74B-8FE6-8AEA-0107-E4B821854F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E1D59D-1E5F-7871-B96B-2CA9DAA586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AF8366-526B-BC8A-F046-6B2811BB2E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7920C0-1AF8-85C8-D949-3970D4516AF9}"/>
              </a:ext>
            </a:extLst>
          </p:cNvPr>
          <p:cNvSpPr>
            <a:spLocks noGrp="1"/>
          </p:cNvSpPr>
          <p:nvPr>
            <p:ph type="dt" sz="half" idx="10"/>
          </p:nvPr>
        </p:nvSpPr>
        <p:spPr/>
        <p:txBody>
          <a:bodyPr/>
          <a:lstStyle/>
          <a:p>
            <a:fld id="{1AEC96E8-4470-442F-8D7A-CADD1C5521CB}" type="datetimeFigureOut">
              <a:rPr lang="en-US" smtClean="0"/>
              <a:t>6/15/2024</a:t>
            </a:fld>
            <a:endParaRPr lang="en-US"/>
          </a:p>
        </p:txBody>
      </p:sp>
      <p:sp>
        <p:nvSpPr>
          <p:cNvPr id="8" name="Footer Placeholder 7">
            <a:extLst>
              <a:ext uri="{FF2B5EF4-FFF2-40B4-BE49-F238E27FC236}">
                <a16:creationId xmlns:a16="http://schemas.microsoft.com/office/drawing/2014/main" id="{EE013365-16C7-A470-3D43-87AE337987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BB4949-617C-BBDD-8866-4950D39E07F8}"/>
              </a:ext>
            </a:extLst>
          </p:cNvPr>
          <p:cNvSpPr>
            <a:spLocks noGrp="1"/>
          </p:cNvSpPr>
          <p:nvPr>
            <p:ph type="sldNum" sz="quarter" idx="12"/>
          </p:nvPr>
        </p:nvSpPr>
        <p:spPr/>
        <p:txBody>
          <a:bodyPr/>
          <a:lstStyle/>
          <a:p>
            <a:fld id="{AAD1A291-13CA-4A36-B336-DD54DB6348DA}" type="slidenum">
              <a:rPr lang="en-US" smtClean="0"/>
              <a:t>‹#›</a:t>
            </a:fld>
            <a:endParaRPr lang="en-US"/>
          </a:p>
        </p:txBody>
      </p:sp>
    </p:spTree>
    <p:extLst>
      <p:ext uri="{BB962C8B-B14F-4D97-AF65-F5344CB8AC3E}">
        <p14:creationId xmlns:p14="http://schemas.microsoft.com/office/powerpoint/2010/main" val="3194281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7D53-4B69-6DDD-FF90-073DC6C4D2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7F321A-7048-1D38-0A68-6A56639F185F}"/>
              </a:ext>
            </a:extLst>
          </p:cNvPr>
          <p:cNvSpPr>
            <a:spLocks noGrp="1"/>
          </p:cNvSpPr>
          <p:nvPr>
            <p:ph type="dt" sz="half" idx="10"/>
          </p:nvPr>
        </p:nvSpPr>
        <p:spPr/>
        <p:txBody>
          <a:bodyPr/>
          <a:lstStyle/>
          <a:p>
            <a:fld id="{1AEC96E8-4470-442F-8D7A-CADD1C5521CB}" type="datetimeFigureOut">
              <a:rPr lang="en-US" smtClean="0"/>
              <a:t>6/15/2024</a:t>
            </a:fld>
            <a:endParaRPr lang="en-US"/>
          </a:p>
        </p:txBody>
      </p:sp>
      <p:sp>
        <p:nvSpPr>
          <p:cNvPr id="4" name="Footer Placeholder 3">
            <a:extLst>
              <a:ext uri="{FF2B5EF4-FFF2-40B4-BE49-F238E27FC236}">
                <a16:creationId xmlns:a16="http://schemas.microsoft.com/office/drawing/2014/main" id="{400AE827-EF65-58B9-61CC-F612DB0CC7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CD801A-C3AE-78F1-E042-3492631CA730}"/>
              </a:ext>
            </a:extLst>
          </p:cNvPr>
          <p:cNvSpPr>
            <a:spLocks noGrp="1"/>
          </p:cNvSpPr>
          <p:nvPr>
            <p:ph type="sldNum" sz="quarter" idx="12"/>
          </p:nvPr>
        </p:nvSpPr>
        <p:spPr/>
        <p:txBody>
          <a:bodyPr/>
          <a:lstStyle/>
          <a:p>
            <a:fld id="{AAD1A291-13CA-4A36-B336-DD54DB6348DA}" type="slidenum">
              <a:rPr lang="en-US" smtClean="0"/>
              <a:t>‹#›</a:t>
            </a:fld>
            <a:endParaRPr lang="en-US"/>
          </a:p>
        </p:txBody>
      </p:sp>
    </p:spTree>
    <p:extLst>
      <p:ext uri="{BB962C8B-B14F-4D97-AF65-F5344CB8AC3E}">
        <p14:creationId xmlns:p14="http://schemas.microsoft.com/office/powerpoint/2010/main" val="858716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D8634A-AD9C-D57B-830F-5A8F062E1DA1}"/>
              </a:ext>
            </a:extLst>
          </p:cNvPr>
          <p:cNvSpPr>
            <a:spLocks noGrp="1"/>
          </p:cNvSpPr>
          <p:nvPr>
            <p:ph type="dt" sz="half" idx="10"/>
          </p:nvPr>
        </p:nvSpPr>
        <p:spPr/>
        <p:txBody>
          <a:bodyPr/>
          <a:lstStyle/>
          <a:p>
            <a:fld id="{1AEC96E8-4470-442F-8D7A-CADD1C5521CB}" type="datetimeFigureOut">
              <a:rPr lang="en-US" smtClean="0"/>
              <a:t>6/15/2024</a:t>
            </a:fld>
            <a:endParaRPr lang="en-US"/>
          </a:p>
        </p:txBody>
      </p:sp>
      <p:sp>
        <p:nvSpPr>
          <p:cNvPr id="3" name="Footer Placeholder 2">
            <a:extLst>
              <a:ext uri="{FF2B5EF4-FFF2-40B4-BE49-F238E27FC236}">
                <a16:creationId xmlns:a16="http://schemas.microsoft.com/office/drawing/2014/main" id="{AD2A7D28-85F4-18C3-8E2C-17CC4B2324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E6D1D4-4EFB-01C4-05E1-5DFC8DB4B6A1}"/>
              </a:ext>
            </a:extLst>
          </p:cNvPr>
          <p:cNvSpPr>
            <a:spLocks noGrp="1"/>
          </p:cNvSpPr>
          <p:nvPr>
            <p:ph type="sldNum" sz="quarter" idx="12"/>
          </p:nvPr>
        </p:nvSpPr>
        <p:spPr/>
        <p:txBody>
          <a:bodyPr/>
          <a:lstStyle/>
          <a:p>
            <a:fld id="{AAD1A291-13CA-4A36-B336-DD54DB6348DA}" type="slidenum">
              <a:rPr lang="en-US" smtClean="0"/>
              <a:t>‹#›</a:t>
            </a:fld>
            <a:endParaRPr lang="en-US"/>
          </a:p>
        </p:txBody>
      </p:sp>
    </p:spTree>
    <p:extLst>
      <p:ext uri="{BB962C8B-B14F-4D97-AF65-F5344CB8AC3E}">
        <p14:creationId xmlns:p14="http://schemas.microsoft.com/office/powerpoint/2010/main" val="4195585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7A79-5404-3043-5724-A8137F5493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90D2A7-23A3-F983-3AA0-383FD3EF55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AF727C-46BD-301C-1971-EF40793CD2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9905BC-680D-3369-AE31-8499FCC676DC}"/>
              </a:ext>
            </a:extLst>
          </p:cNvPr>
          <p:cNvSpPr>
            <a:spLocks noGrp="1"/>
          </p:cNvSpPr>
          <p:nvPr>
            <p:ph type="dt" sz="half" idx="10"/>
          </p:nvPr>
        </p:nvSpPr>
        <p:spPr/>
        <p:txBody>
          <a:bodyPr/>
          <a:lstStyle/>
          <a:p>
            <a:fld id="{1AEC96E8-4470-442F-8D7A-CADD1C5521CB}" type="datetimeFigureOut">
              <a:rPr lang="en-US" smtClean="0"/>
              <a:t>6/15/2024</a:t>
            </a:fld>
            <a:endParaRPr lang="en-US"/>
          </a:p>
        </p:txBody>
      </p:sp>
      <p:sp>
        <p:nvSpPr>
          <p:cNvPr id="6" name="Footer Placeholder 5">
            <a:extLst>
              <a:ext uri="{FF2B5EF4-FFF2-40B4-BE49-F238E27FC236}">
                <a16:creationId xmlns:a16="http://schemas.microsoft.com/office/drawing/2014/main" id="{670150F6-0076-B2CE-0A4B-3638737FE8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59D9D0-89B4-A48C-B8C5-640DBDC17884}"/>
              </a:ext>
            </a:extLst>
          </p:cNvPr>
          <p:cNvSpPr>
            <a:spLocks noGrp="1"/>
          </p:cNvSpPr>
          <p:nvPr>
            <p:ph type="sldNum" sz="quarter" idx="12"/>
          </p:nvPr>
        </p:nvSpPr>
        <p:spPr/>
        <p:txBody>
          <a:bodyPr/>
          <a:lstStyle/>
          <a:p>
            <a:fld id="{AAD1A291-13CA-4A36-B336-DD54DB6348DA}" type="slidenum">
              <a:rPr lang="en-US" smtClean="0"/>
              <a:t>‹#›</a:t>
            </a:fld>
            <a:endParaRPr lang="en-US"/>
          </a:p>
        </p:txBody>
      </p:sp>
    </p:spTree>
    <p:extLst>
      <p:ext uri="{BB962C8B-B14F-4D97-AF65-F5344CB8AC3E}">
        <p14:creationId xmlns:p14="http://schemas.microsoft.com/office/powerpoint/2010/main" val="1348651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ACE30-DB59-AFEC-79CC-00DDCD020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B7E1E-9956-9085-A72A-A130B4A191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6B5012-9BB3-2376-2218-B522AF60B9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A3278B-8C9E-55BB-4ABD-DB352E0A1748}"/>
              </a:ext>
            </a:extLst>
          </p:cNvPr>
          <p:cNvSpPr>
            <a:spLocks noGrp="1"/>
          </p:cNvSpPr>
          <p:nvPr>
            <p:ph type="dt" sz="half" idx="10"/>
          </p:nvPr>
        </p:nvSpPr>
        <p:spPr/>
        <p:txBody>
          <a:bodyPr/>
          <a:lstStyle/>
          <a:p>
            <a:fld id="{1AEC96E8-4470-442F-8D7A-CADD1C5521CB}" type="datetimeFigureOut">
              <a:rPr lang="en-US" smtClean="0"/>
              <a:t>6/15/2024</a:t>
            </a:fld>
            <a:endParaRPr lang="en-US"/>
          </a:p>
        </p:txBody>
      </p:sp>
      <p:sp>
        <p:nvSpPr>
          <p:cNvPr id="6" name="Footer Placeholder 5">
            <a:extLst>
              <a:ext uri="{FF2B5EF4-FFF2-40B4-BE49-F238E27FC236}">
                <a16:creationId xmlns:a16="http://schemas.microsoft.com/office/drawing/2014/main" id="{430F24BE-2CC9-264F-ED35-B24E794B63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2CBE11-F1B1-6E19-2955-0A156C3BE9CD}"/>
              </a:ext>
            </a:extLst>
          </p:cNvPr>
          <p:cNvSpPr>
            <a:spLocks noGrp="1"/>
          </p:cNvSpPr>
          <p:nvPr>
            <p:ph type="sldNum" sz="quarter" idx="12"/>
          </p:nvPr>
        </p:nvSpPr>
        <p:spPr/>
        <p:txBody>
          <a:bodyPr/>
          <a:lstStyle/>
          <a:p>
            <a:fld id="{AAD1A291-13CA-4A36-B336-DD54DB6348DA}" type="slidenum">
              <a:rPr lang="en-US" smtClean="0"/>
              <a:t>‹#›</a:t>
            </a:fld>
            <a:endParaRPr lang="en-US"/>
          </a:p>
        </p:txBody>
      </p:sp>
    </p:spTree>
    <p:extLst>
      <p:ext uri="{BB962C8B-B14F-4D97-AF65-F5344CB8AC3E}">
        <p14:creationId xmlns:p14="http://schemas.microsoft.com/office/powerpoint/2010/main" val="1444568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D76781-E2F2-D065-2D1E-F6D502705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6A7A40-7EE2-A805-CC7A-8B9A19DF3E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E333F-614E-EF96-C3E7-A869FDE163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AEC96E8-4470-442F-8D7A-CADD1C5521CB}" type="datetimeFigureOut">
              <a:rPr lang="en-US" smtClean="0"/>
              <a:t>6/15/2024</a:t>
            </a:fld>
            <a:endParaRPr lang="en-US"/>
          </a:p>
        </p:txBody>
      </p:sp>
      <p:sp>
        <p:nvSpPr>
          <p:cNvPr id="5" name="Footer Placeholder 4">
            <a:extLst>
              <a:ext uri="{FF2B5EF4-FFF2-40B4-BE49-F238E27FC236}">
                <a16:creationId xmlns:a16="http://schemas.microsoft.com/office/drawing/2014/main" id="{5C13C40F-3D20-4E14-9E9F-BFC9BF159D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6C10C0C-D7B8-0A8D-2489-6884BDE484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AD1A291-13CA-4A36-B336-DD54DB6348DA}" type="slidenum">
              <a:rPr lang="en-US" smtClean="0"/>
              <a:t>‹#›</a:t>
            </a:fld>
            <a:endParaRPr lang="en-US"/>
          </a:p>
        </p:txBody>
      </p:sp>
    </p:spTree>
    <p:extLst>
      <p:ext uri="{BB962C8B-B14F-4D97-AF65-F5344CB8AC3E}">
        <p14:creationId xmlns:p14="http://schemas.microsoft.com/office/powerpoint/2010/main" val="4265041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0CA4B-D511-C858-3979-0166106B5B0D}"/>
              </a:ext>
            </a:extLst>
          </p:cNvPr>
          <p:cNvSpPr>
            <a:spLocks noGrp="1"/>
          </p:cNvSpPr>
          <p:nvPr>
            <p:ph type="ctrTitle"/>
          </p:nvPr>
        </p:nvSpPr>
        <p:spPr/>
        <p:txBody>
          <a:bodyPr>
            <a:normAutofit/>
          </a:bodyPr>
          <a:lstStyle/>
          <a:p>
            <a:r>
              <a:rPr lang="en-US" sz="11500" b="1" dirty="0">
                <a:solidFill>
                  <a:schemeClr val="bg1">
                    <a:lumMod val="95000"/>
                  </a:schemeClr>
                </a:solidFill>
                <a:latin typeface="Chiller" panose="04020404031007020602" pitchFamily="82" charset="0"/>
              </a:rPr>
              <a:t>How the Devil Works</a:t>
            </a:r>
          </a:p>
        </p:txBody>
      </p:sp>
      <p:sp>
        <p:nvSpPr>
          <p:cNvPr id="3" name="Subtitle 2">
            <a:extLst>
              <a:ext uri="{FF2B5EF4-FFF2-40B4-BE49-F238E27FC236}">
                <a16:creationId xmlns:a16="http://schemas.microsoft.com/office/drawing/2014/main" id="{5A8F516E-F928-2766-0EAB-05335AB70B8A}"/>
              </a:ext>
            </a:extLst>
          </p:cNvPr>
          <p:cNvSpPr>
            <a:spLocks noGrp="1"/>
          </p:cNvSpPr>
          <p:nvPr>
            <p:ph type="subTitle" idx="1"/>
          </p:nvPr>
        </p:nvSpPr>
        <p:spPr>
          <a:xfrm>
            <a:off x="1524000" y="4003040"/>
            <a:ext cx="9144000" cy="1254760"/>
          </a:xfrm>
        </p:spPr>
        <p:txBody>
          <a:bodyPr>
            <a:normAutofit/>
          </a:bodyPr>
          <a:lstStyle/>
          <a:p>
            <a:r>
              <a:rPr lang="en-US" sz="4400" dirty="0">
                <a:solidFill>
                  <a:schemeClr val="bg1">
                    <a:lumMod val="95000"/>
                  </a:schemeClr>
                </a:solidFill>
              </a:rPr>
              <a:t>Luke 4:1-13</a:t>
            </a:r>
          </a:p>
        </p:txBody>
      </p:sp>
    </p:spTree>
    <p:extLst>
      <p:ext uri="{BB962C8B-B14F-4D97-AF65-F5344CB8AC3E}">
        <p14:creationId xmlns:p14="http://schemas.microsoft.com/office/powerpoint/2010/main" val="2133380013"/>
      </p:ext>
    </p:extLst>
  </p:cSld>
  <p:clrMapOvr>
    <a:masterClrMapping/>
  </p:clrMapOvr>
  <p:transition spd="slow">
    <p:cover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8F90B-7559-0482-42EA-3C47E4253279}"/>
              </a:ext>
            </a:extLst>
          </p:cNvPr>
          <p:cNvSpPr>
            <a:spLocks noGrp="1"/>
          </p:cNvSpPr>
          <p:nvPr>
            <p:ph type="title"/>
          </p:nvPr>
        </p:nvSpPr>
        <p:spPr>
          <a:xfrm>
            <a:off x="839788" y="172720"/>
            <a:ext cx="10515600" cy="1197927"/>
          </a:xfrm>
        </p:spPr>
        <p:txBody>
          <a:bodyPr>
            <a:normAutofit/>
          </a:bodyPr>
          <a:lstStyle/>
          <a:p>
            <a:pPr algn="ctr"/>
            <a:r>
              <a:rPr lang="en-US" sz="7200" b="1" dirty="0">
                <a:solidFill>
                  <a:schemeClr val="bg1">
                    <a:lumMod val="95000"/>
                  </a:schemeClr>
                </a:solidFill>
                <a:latin typeface="Chiller" panose="04020404031007020602" pitchFamily="82" charset="0"/>
              </a:rPr>
              <a:t>Examples of the Devil’s Tactics</a:t>
            </a:r>
          </a:p>
        </p:txBody>
      </p:sp>
      <p:sp>
        <p:nvSpPr>
          <p:cNvPr id="3" name="Text Placeholder 2">
            <a:extLst>
              <a:ext uri="{FF2B5EF4-FFF2-40B4-BE49-F238E27FC236}">
                <a16:creationId xmlns:a16="http://schemas.microsoft.com/office/drawing/2014/main" id="{24BA3691-E719-33C8-1378-A366599F2CF4}"/>
              </a:ext>
            </a:extLst>
          </p:cNvPr>
          <p:cNvSpPr>
            <a:spLocks noGrp="1"/>
          </p:cNvSpPr>
          <p:nvPr>
            <p:ph type="body" idx="1"/>
          </p:nvPr>
        </p:nvSpPr>
        <p:spPr>
          <a:xfrm>
            <a:off x="479427" y="1512888"/>
            <a:ext cx="4768216" cy="1463992"/>
          </a:xfrm>
        </p:spPr>
        <p:txBody>
          <a:bodyPr>
            <a:normAutofit/>
          </a:bodyPr>
          <a:lstStyle/>
          <a:p>
            <a:pPr algn="ctr"/>
            <a:r>
              <a:rPr lang="en-US" sz="4000" cap="small" dirty="0">
                <a:solidFill>
                  <a:schemeClr val="accent2">
                    <a:lumMod val="60000"/>
                    <a:lumOff val="40000"/>
                  </a:schemeClr>
                </a:solidFill>
              </a:rPr>
              <a:t>The Temptation</a:t>
            </a:r>
          </a:p>
          <a:p>
            <a:pPr algn="ctr"/>
            <a:r>
              <a:rPr lang="en-US" sz="4000" cap="small" dirty="0">
                <a:solidFill>
                  <a:schemeClr val="accent2">
                    <a:lumMod val="60000"/>
                    <a:lumOff val="40000"/>
                  </a:schemeClr>
                </a:solidFill>
              </a:rPr>
              <a:t>of Eve (Genesis 3:6)</a:t>
            </a:r>
          </a:p>
        </p:txBody>
      </p:sp>
      <p:sp>
        <p:nvSpPr>
          <p:cNvPr id="4" name="Content Placeholder 3">
            <a:extLst>
              <a:ext uri="{FF2B5EF4-FFF2-40B4-BE49-F238E27FC236}">
                <a16:creationId xmlns:a16="http://schemas.microsoft.com/office/drawing/2014/main" id="{D3A7513D-AC96-869A-79AD-68E3B56FA4D5}"/>
              </a:ext>
            </a:extLst>
          </p:cNvPr>
          <p:cNvSpPr>
            <a:spLocks noGrp="1"/>
          </p:cNvSpPr>
          <p:nvPr>
            <p:ph sz="half" idx="2"/>
          </p:nvPr>
        </p:nvSpPr>
        <p:spPr>
          <a:xfrm>
            <a:off x="839788" y="3535680"/>
            <a:ext cx="5157787" cy="2956560"/>
          </a:xfrm>
        </p:spPr>
        <p:txBody>
          <a:bodyPr>
            <a:normAutofit/>
          </a:bodyPr>
          <a:lstStyle/>
          <a:p>
            <a:pPr marL="346075" indent="-346075"/>
            <a:r>
              <a:rPr lang="en-US" sz="3600" dirty="0">
                <a:solidFill>
                  <a:schemeClr val="bg1">
                    <a:lumMod val="95000"/>
                  </a:schemeClr>
                </a:solidFill>
              </a:rPr>
              <a:t>Lust of the flesh</a:t>
            </a:r>
          </a:p>
          <a:p>
            <a:pPr marL="346075" indent="-346075"/>
            <a:r>
              <a:rPr lang="en-US" sz="3600" dirty="0">
                <a:solidFill>
                  <a:schemeClr val="bg1">
                    <a:lumMod val="95000"/>
                  </a:schemeClr>
                </a:solidFill>
              </a:rPr>
              <a:t>Lust of the eyes</a:t>
            </a:r>
          </a:p>
          <a:p>
            <a:pPr marL="346075" indent="-346075"/>
            <a:r>
              <a:rPr lang="en-US" sz="3600" dirty="0">
                <a:solidFill>
                  <a:schemeClr val="bg1">
                    <a:lumMod val="95000"/>
                  </a:schemeClr>
                </a:solidFill>
              </a:rPr>
              <a:t>Pride of life</a:t>
            </a:r>
          </a:p>
        </p:txBody>
      </p:sp>
      <p:sp>
        <p:nvSpPr>
          <p:cNvPr id="5" name="Text Placeholder 4">
            <a:extLst>
              <a:ext uri="{FF2B5EF4-FFF2-40B4-BE49-F238E27FC236}">
                <a16:creationId xmlns:a16="http://schemas.microsoft.com/office/drawing/2014/main" id="{D618682B-8D6F-3D34-4EA3-FDBDD54B37F9}"/>
              </a:ext>
            </a:extLst>
          </p:cNvPr>
          <p:cNvSpPr>
            <a:spLocks noGrp="1"/>
          </p:cNvSpPr>
          <p:nvPr>
            <p:ph type="body" sz="quarter" idx="3"/>
          </p:nvPr>
        </p:nvSpPr>
        <p:spPr>
          <a:xfrm>
            <a:off x="6172200" y="1512888"/>
            <a:ext cx="5643880" cy="1463992"/>
          </a:xfrm>
        </p:spPr>
        <p:txBody>
          <a:bodyPr>
            <a:normAutofit/>
          </a:bodyPr>
          <a:lstStyle/>
          <a:p>
            <a:pPr algn="ctr"/>
            <a:r>
              <a:rPr lang="en-US" sz="4000" cap="small" dirty="0">
                <a:solidFill>
                  <a:schemeClr val="accent2">
                    <a:lumMod val="60000"/>
                    <a:lumOff val="40000"/>
                  </a:schemeClr>
                </a:solidFill>
              </a:rPr>
              <a:t>The Temptation</a:t>
            </a:r>
          </a:p>
          <a:p>
            <a:pPr algn="ctr"/>
            <a:r>
              <a:rPr lang="en-US" sz="4000" cap="small" dirty="0">
                <a:solidFill>
                  <a:schemeClr val="accent2">
                    <a:lumMod val="60000"/>
                    <a:lumOff val="40000"/>
                  </a:schemeClr>
                </a:solidFill>
              </a:rPr>
              <a:t>of Jesus (Luke 4:3,5,9)</a:t>
            </a:r>
          </a:p>
        </p:txBody>
      </p:sp>
      <p:sp>
        <p:nvSpPr>
          <p:cNvPr id="6" name="Content Placeholder 5">
            <a:extLst>
              <a:ext uri="{FF2B5EF4-FFF2-40B4-BE49-F238E27FC236}">
                <a16:creationId xmlns:a16="http://schemas.microsoft.com/office/drawing/2014/main" id="{7EE39CCD-2F94-A641-5DFD-C6D65AD68735}"/>
              </a:ext>
            </a:extLst>
          </p:cNvPr>
          <p:cNvSpPr>
            <a:spLocks noGrp="1"/>
          </p:cNvSpPr>
          <p:nvPr>
            <p:ph sz="quarter" idx="4"/>
          </p:nvPr>
        </p:nvSpPr>
        <p:spPr>
          <a:xfrm>
            <a:off x="6979920" y="3535680"/>
            <a:ext cx="4836160" cy="2956560"/>
          </a:xfrm>
        </p:spPr>
        <p:txBody>
          <a:bodyPr/>
          <a:lstStyle/>
          <a:p>
            <a:pPr marL="346075" indent="-346075"/>
            <a:r>
              <a:rPr lang="en-US" sz="3600" dirty="0">
                <a:solidFill>
                  <a:schemeClr val="bg1">
                    <a:lumMod val="95000"/>
                  </a:schemeClr>
                </a:solidFill>
              </a:rPr>
              <a:t>Lust of the flesh</a:t>
            </a:r>
          </a:p>
          <a:p>
            <a:pPr marL="346075" indent="-346075"/>
            <a:r>
              <a:rPr lang="en-US" sz="3600" dirty="0">
                <a:solidFill>
                  <a:schemeClr val="bg1">
                    <a:lumMod val="95000"/>
                  </a:schemeClr>
                </a:solidFill>
              </a:rPr>
              <a:t>Lust of the eyes</a:t>
            </a:r>
          </a:p>
          <a:p>
            <a:pPr marL="346075" indent="-346075"/>
            <a:r>
              <a:rPr lang="en-US" sz="3600" dirty="0">
                <a:solidFill>
                  <a:schemeClr val="bg1">
                    <a:lumMod val="95000"/>
                  </a:schemeClr>
                </a:solidFill>
              </a:rPr>
              <a:t>Pride of life</a:t>
            </a:r>
          </a:p>
          <a:p>
            <a:endParaRPr lang="en-US" dirty="0"/>
          </a:p>
        </p:txBody>
      </p:sp>
    </p:spTree>
    <p:extLst>
      <p:ext uri="{BB962C8B-B14F-4D97-AF65-F5344CB8AC3E}">
        <p14:creationId xmlns:p14="http://schemas.microsoft.com/office/powerpoint/2010/main" val="2088962999"/>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anim calcmode="lin" valueType="num">
                                      <p:cBhvr>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500"/>
                                        <p:tgtEl>
                                          <p:spTgt spid="6">
                                            <p:txEl>
                                              <p:pRg st="1" end="1"/>
                                            </p:txEl>
                                          </p:spTgt>
                                        </p:tgtEl>
                                      </p:cBhvr>
                                    </p:animEffect>
                                    <p:anim calcmode="lin" valueType="num">
                                      <p:cBhvr>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anim calcmode="lin" valueType="num">
                                      <p:cBhvr>
                                        <p:cTn id="3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4">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fade">
                                      <p:cBhvr>
                                        <p:cTn id="36" dur="500"/>
                                        <p:tgtEl>
                                          <p:spTgt spid="6">
                                            <p:txEl>
                                              <p:pRg st="2" end="2"/>
                                            </p:txEl>
                                          </p:spTgt>
                                        </p:tgtEl>
                                      </p:cBhvr>
                                    </p:animEffect>
                                    <p:anim calcmode="lin" valueType="num">
                                      <p:cBhvr>
                                        <p:cTn id="3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8" dur="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02031-7A65-7B3F-5886-2E2411DE14E6}"/>
              </a:ext>
            </a:extLst>
          </p:cNvPr>
          <p:cNvSpPr>
            <a:spLocks noGrp="1"/>
          </p:cNvSpPr>
          <p:nvPr>
            <p:ph type="ctrTitle"/>
          </p:nvPr>
        </p:nvSpPr>
        <p:spPr>
          <a:xfrm>
            <a:off x="1524000" y="335281"/>
            <a:ext cx="9144000" cy="1767840"/>
          </a:xfrm>
        </p:spPr>
        <p:txBody>
          <a:bodyPr>
            <a:normAutofit/>
          </a:bodyPr>
          <a:lstStyle/>
          <a:p>
            <a:pPr algn="l"/>
            <a:r>
              <a:rPr lang="en-US" sz="11500" dirty="0">
                <a:solidFill>
                  <a:schemeClr val="bg1">
                    <a:lumMod val="95000"/>
                  </a:schemeClr>
                </a:solidFill>
                <a:latin typeface="Chiller" panose="04020404031007020602" pitchFamily="82" charset="0"/>
              </a:rPr>
              <a:t>Conclusion</a:t>
            </a:r>
          </a:p>
        </p:txBody>
      </p:sp>
      <p:sp>
        <p:nvSpPr>
          <p:cNvPr id="3" name="Subtitle 2">
            <a:extLst>
              <a:ext uri="{FF2B5EF4-FFF2-40B4-BE49-F238E27FC236}">
                <a16:creationId xmlns:a16="http://schemas.microsoft.com/office/drawing/2014/main" id="{FBE35F54-1323-C97C-5AB1-BAE9030D910B}"/>
              </a:ext>
            </a:extLst>
          </p:cNvPr>
          <p:cNvSpPr>
            <a:spLocks noGrp="1"/>
          </p:cNvSpPr>
          <p:nvPr>
            <p:ph type="subTitle" idx="1"/>
          </p:nvPr>
        </p:nvSpPr>
        <p:spPr>
          <a:xfrm>
            <a:off x="1524000" y="2275840"/>
            <a:ext cx="9144000" cy="4246880"/>
          </a:xfrm>
        </p:spPr>
        <p:txBody>
          <a:bodyPr>
            <a:normAutofit/>
          </a:bodyPr>
          <a:lstStyle/>
          <a:p>
            <a:r>
              <a:rPr lang="en-US" sz="4000" b="0" i="1" u="none" strike="noStrike" baseline="0" dirty="0">
                <a:solidFill>
                  <a:schemeClr val="bg1">
                    <a:lumMod val="95000"/>
                  </a:schemeClr>
                </a:solidFill>
              </a:rPr>
              <a:t>“Now when the devil had ended every temptation, he departed from Him until an opportune time” </a:t>
            </a:r>
          </a:p>
          <a:p>
            <a:pPr algn="r"/>
            <a:r>
              <a:rPr lang="en-US" sz="4000" b="0" i="0" u="none" strike="noStrike" baseline="0" dirty="0">
                <a:solidFill>
                  <a:schemeClr val="bg1">
                    <a:lumMod val="95000"/>
                  </a:schemeClr>
                </a:solidFill>
              </a:rPr>
              <a:t>(Luke 4:13)</a:t>
            </a:r>
          </a:p>
          <a:p>
            <a:endParaRPr lang="en-US" sz="4000" dirty="0">
              <a:solidFill>
                <a:schemeClr val="bg1">
                  <a:lumMod val="95000"/>
                </a:schemeClr>
              </a:solidFill>
              <a:latin typeface="Bebas Neue" panose="020B0606020202050201" pitchFamily="34" charset="0"/>
            </a:endParaRPr>
          </a:p>
          <a:p>
            <a:r>
              <a:rPr lang="en-US" sz="5400" dirty="0">
                <a:solidFill>
                  <a:schemeClr val="accent2">
                    <a:lumMod val="20000"/>
                    <a:lumOff val="80000"/>
                  </a:schemeClr>
                </a:solidFill>
                <a:latin typeface="Bebas Neue" panose="020B0606020202050201" pitchFamily="34" charset="0"/>
              </a:rPr>
              <a:t>James 4:7</a:t>
            </a:r>
            <a:endParaRPr lang="en-US" sz="6600" dirty="0">
              <a:solidFill>
                <a:schemeClr val="accent2">
                  <a:lumMod val="20000"/>
                  <a:lumOff val="80000"/>
                </a:schemeClr>
              </a:solidFill>
              <a:latin typeface="Bebas Neue" panose="020B0606020202050201" pitchFamily="34" charset="0"/>
            </a:endParaRPr>
          </a:p>
        </p:txBody>
      </p:sp>
    </p:spTree>
    <p:extLst>
      <p:ext uri="{BB962C8B-B14F-4D97-AF65-F5344CB8AC3E}">
        <p14:creationId xmlns:p14="http://schemas.microsoft.com/office/powerpoint/2010/main" val="661820429"/>
      </p:ext>
    </p:extLst>
  </p:cSld>
  <p:clrMapOvr>
    <a:masterClrMapping/>
  </p:clrMapOvr>
  <p:transition spd="slow">
    <p:cover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736</TotalTime>
  <Words>652</Words>
  <Application>Microsoft Office PowerPoint</Application>
  <PresentationFormat>Widescreen</PresentationFormat>
  <Paragraphs>43</Paragraphs>
  <Slides>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Aptos Display</vt:lpstr>
      <vt:lpstr>Arial</vt:lpstr>
      <vt:lpstr>Bebas Neue</vt:lpstr>
      <vt:lpstr>Chiller</vt:lpstr>
      <vt:lpstr>Symbol</vt:lpstr>
      <vt:lpstr>Office Theme</vt:lpstr>
      <vt:lpstr>How the Devil Works</vt:lpstr>
      <vt:lpstr>Examples of the Devil’s Tactics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Stan Cox</dc:creator>
  <cp:lastModifiedBy>Stan Cox</cp:lastModifiedBy>
  <cp:revision>1</cp:revision>
  <dcterms:created xsi:type="dcterms:W3CDTF">2024-06-11T14:35:54Z</dcterms:created>
  <dcterms:modified xsi:type="dcterms:W3CDTF">2024-06-16T03:47:55Z</dcterms:modified>
</cp:coreProperties>
</file>