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A901B7-42EF-4AD6-B00C-8B545C0E4F6F}">
          <p14:sldIdLst>
            <p14:sldId id="256"/>
            <p14:sldId id="257"/>
          </p14:sldIdLst>
        </p14:section>
        <p14:section name="Untitled Section" id="{2F339F00-6358-461D-9696-D4AFA5E25633}">
          <p14:sldIdLst>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A8C80-9AB7-4C9C-B9D1-ECBFD09C368B}" v="32" dt="2024-07-17T16:37:49.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791" autoAdjust="0"/>
  </p:normalViewPr>
  <p:slideViewPr>
    <p:cSldViewPr snapToGrid="0">
      <p:cViewPr varScale="1">
        <p:scale>
          <a:sx n="49" d="100"/>
          <a:sy n="49" d="100"/>
        </p:scale>
        <p:origin x="1925" y="3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18A8C80-9AB7-4C9C-B9D1-ECBFD09C368B}"/>
    <pc:docChg chg="custSel modSld modNotesMaster modHandout">
      <pc:chgData name="Stan Cox" userId="9376f276357bfffd" providerId="LiveId" clId="{518A8C80-9AB7-4C9C-B9D1-ECBFD09C368B}" dt="2024-07-17T16:38:23.114" v="289" actId="478"/>
      <pc:docMkLst>
        <pc:docMk/>
      </pc:docMkLst>
      <pc:sldChg chg="modNotesTx">
        <pc:chgData name="Stan Cox" userId="9376f276357bfffd" providerId="LiveId" clId="{518A8C80-9AB7-4C9C-B9D1-ECBFD09C368B}" dt="2024-07-17T16:27:44.329" v="45" actId="207"/>
        <pc:sldMkLst>
          <pc:docMk/>
          <pc:sldMk cId="1545403829" sldId="256"/>
        </pc:sldMkLst>
      </pc:sldChg>
      <pc:sldChg chg="addSp delSp modSp mod modAnim modNotesTx">
        <pc:chgData name="Stan Cox" userId="9376f276357bfffd" providerId="LiveId" clId="{518A8C80-9AB7-4C9C-B9D1-ECBFD09C368B}" dt="2024-07-17T16:38:23.114" v="289" actId="478"/>
        <pc:sldMkLst>
          <pc:docMk/>
          <pc:sldMk cId="434972511" sldId="257"/>
        </pc:sldMkLst>
        <pc:spChg chg="mod">
          <ac:chgData name="Stan Cox" userId="9376f276357bfffd" providerId="LiveId" clId="{518A8C80-9AB7-4C9C-B9D1-ECBFD09C368B}" dt="2024-07-16T23:14:58.288" v="33" actId="20577"/>
          <ac:spMkLst>
            <pc:docMk/>
            <pc:sldMk cId="434972511" sldId="257"/>
            <ac:spMk id="2" creationId="{50F5EBAA-A739-ACFB-0112-81948C7ECFC8}"/>
          </ac:spMkLst>
        </pc:spChg>
        <pc:spChg chg="add del mod">
          <ac:chgData name="Stan Cox" userId="9376f276357bfffd" providerId="LiveId" clId="{518A8C80-9AB7-4C9C-B9D1-ECBFD09C368B}" dt="2024-07-17T16:38:23.114" v="289" actId="478"/>
          <ac:spMkLst>
            <pc:docMk/>
            <pc:sldMk cId="434972511" sldId="257"/>
            <ac:spMk id="4" creationId="{40EE7AF8-30FD-0DD9-B0F5-BEE5290688E6}"/>
          </ac:spMkLst>
        </pc:spChg>
      </pc:sldChg>
      <pc:sldChg chg="addSp delSp modSp mod modNotesTx">
        <pc:chgData name="Stan Cox" userId="9376f276357bfffd" providerId="LiveId" clId="{518A8C80-9AB7-4C9C-B9D1-ECBFD09C368B}" dt="2024-07-17T16:38:18.414" v="288" actId="478"/>
        <pc:sldMkLst>
          <pc:docMk/>
          <pc:sldMk cId="2337549231" sldId="258"/>
        </pc:sldMkLst>
        <pc:spChg chg="add del mod">
          <ac:chgData name="Stan Cox" userId="9376f276357bfffd" providerId="LiveId" clId="{518A8C80-9AB7-4C9C-B9D1-ECBFD09C368B}" dt="2024-07-17T16:38:18.414" v="288" actId="478"/>
          <ac:spMkLst>
            <pc:docMk/>
            <pc:sldMk cId="2337549231" sldId="258"/>
            <ac:spMk id="2" creationId="{4564324A-E092-3854-0FA8-DED61A457D5F}"/>
          </ac:spMkLst>
        </pc:spChg>
        <pc:spChg chg="mod">
          <ac:chgData name="Stan Cox" userId="9376f276357bfffd" providerId="LiveId" clId="{518A8C80-9AB7-4C9C-B9D1-ECBFD09C368B}" dt="2024-07-16T23:12:12.150" v="5" actId="113"/>
          <ac:spMkLst>
            <pc:docMk/>
            <pc:sldMk cId="2337549231" sldId="258"/>
            <ac:spMk id="3" creationId="{69F19FD1-D09D-52CD-236E-DD074123246D}"/>
          </ac:spMkLst>
        </pc:spChg>
        <pc:spChg chg="mod">
          <ac:chgData name="Stan Cox" userId="9376f276357bfffd" providerId="LiveId" clId="{518A8C80-9AB7-4C9C-B9D1-ECBFD09C368B}" dt="2024-07-16T23:12:33.105" v="11" actId="113"/>
          <ac:spMkLst>
            <pc:docMk/>
            <pc:sldMk cId="2337549231" sldId="258"/>
            <ac:spMk id="5" creationId="{2D366619-E3A7-DDBB-91B7-1911C8C32C86}"/>
          </ac:spMkLst>
        </pc:spChg>
      </pc:sldChg>
      <pc:sldChg chg="addSp delSp modSp mod modNotesTx">
        <pc:chgData name="Stan Cox" userId="9376f276357bfffd" providerId="LiveId" clId="{518A8C80-9AB7-4C9C-B9D1-ECBFD09C368B}" dt="2024-07-17T16:38:12.950" v="287" actId="478"/>
        <pc:sldMkLst>
          <pc:docMk/>
          <pc:sldMk cId="3521616311" sldId="259"/>
        </pc:sldMkLst>
        <pc:spChg chg="add del mod">
          <ac:chgData name="Stan Cox" userId="9376f276357bfffd" providerId="LiveId" clId="{518A8C80-9AB7-4C9C-B9D1-ECBFD09C368B}" dt="2024-07-17T16:38:12.950" v="287" actId="478"/>
          <ac:spMkLst>
            <pc:docMk/>
            <pc:sldMk cId="3521616311" sldId="259"/>
            <ac:spMk id="4" creationId="{F73155F9-C53E-50C0-4090-2B0BF1657A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51269F-6FE4-3CE2-5939-EC6932CBAB59}"/>
              </a:ext>
            </a:extLst>
          </p:cNvPr>
          <p:cNvSpPr>
            <a:spLocks noGrp="1"/>
          </p:cNvSpPr>
          <p:nvPr>
            <p:ph type="hdr" sz="quarter"/>
          </p:nvPr>
        </p:nvSpPr>
        <p:spPr>
          <a:xfrm>
            <a:off x="-1" y="0"/>
            <a:ext cx="3970938" cy="968375"/>
          </a:xfrm>
          <a:prstGeom prst="rect">
            <a:avLst/>
          </a:prstGeom>
        </p:spPr>
        <p:txBody>
          <a:bodyPr vert="horz" lIns="93177" tIns="46589" rIns="93177" bIns="46589" rtlCol="0"/>
          <a:lstStyle>
            <a:lvl1pPr algn="l">
              <a:defRPr sz="1200"/>
            </a:lvl1pPr>
          </a:lstStyle>
          <a:p>
            <a:r>
              <a:rPr lang="en-US" sz="1800" dirty="0">
                <a:latin typeface="Copperplate Gothic Light" panose="020E0507020206020404" pitchFamily="34" charset="0"/>
              </a:rPr>
              <a:t>GOD’S GREATNESS </a:t>
            </a:r>
            <a:r>
              <a:rPr lang="en-US" sz="1800" dirty="0">
                <a:latin typeface="Corbel" panose="020B0503020204020204" pitchFamily="34" charset="0"/>
              </a:rPr>
              <a:t>EXAMINED</a:t>
            </a:r>
          </a:p>
          <a:p>
            <a:r>
              <a:rPr lang="en-US" dirty="0"/>
              <a:t>Psalm 145</a:t>
            </a:r>
          </a:p>
        </p:txBody>
      </p:sp>
      <p:sp>
        <p:nvSpPr>
          <p:cNvPr id="3" name="Date Placeholder 2">
            <a:extLst>
              <a:ext uri="{FF2B5EF4-FFF2-40B4-BE49-F238E27FC236}">
                <a16:creationId xmlns:a16="http://schemas.microsoft.com/office/drawing/2014/main" id="{436C0789-DF5F-3AEF-9E74-EE5F6E2FE8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June 21, 2024 @ 9am</a:t>
            </a:r>
          </a:p>
        </p:txBody>
      </p:sp>
      <p:sp>
        <p:nvSpPr>
          <p:cNvPr id="4" name="Footer Placeholder 3">
            <a:extLst>
              <a:ext uri="{FF2B5EF4-FFF2-40B4-BE49-F238E27FC236}">
                <a16:creationId xmlns:a16="http://schemas.microsoft.com/office/drawing/2014/main" id="{E9A7B66F-48D9-FE6C-7561-5891484956B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FA1B2DC-B33C-7427-3964-5E4A7A2E20E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7FA81326-B1F2-4423-AD92-8727D3D790CC}" type="slidenum">
              <a:rPr lang="en-US" smtClean="0"/>
              <a:t>‹#›</a:t>
            </a:fld>
            <a:endParaRPr lang="en-US" dirty="0"/>
          </a:p>
        </p:txBody>
      </p:sp>
    </p:spTree>
    <p:extLst>
      <p:ext uri="{BB962C8B-B14F-4D97-AF65-F5344CB8AC3E}">
        <p14:creationId xmlns:p14="http://schemas.microsoft.com/office/powerpoint/2010/main" val="439908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633948-2269-480D-A3FA-0539E5F77D51}" type="datetimeFigureOut">
              <a:rPr lang="en-US" smtClean="0"/>
              <a:t>7/17/2024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AE3B74-A568-435D-9DFE-5B52F1E1421D}" type="slidenum">
              <a:rPr lang="en-US" smtClean="0"/>
              <a:t>‹#›</a:t>
            </a:fld>
            <a:endParaRPr lang="en-US"/>
          </a:p>
        </p:txBody>
      </p:sp>
    </p:spTree>
    <p:extLst>
      <p:ext uri="{BB962C8B-B14F-4D97-AF65-F5344CB8AC3E}">
        <p14:creationId xmlns:p14="http://schemas.microsoft.com/office/powerpoint/2010/main" val="322139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God's Greatness Examined</a:t>
            </a:r>
          </a:p>
          <a:p>
            <a:pPr algn="ctr"/>
            <a:r>
              <a:rPr lang="en-US" dirty="0"/>
              <a:t>Psalm 145:1-21</a:t>
            </a:r>
          </a:p>
          <a:p>
            <a:endParaRPr lang="en-US" dirty="0"/>
          </a:p>
          <a:p>
            <a:r>
              <a:rPr lang="en-US" b="1" dirty="0"/>
              <a:t>INTRODUCTION:</a:t>
            </a:r>
          </a:p>
          <a:p>
            <a:pPr>
              <a:buSzPts val="2200"/>
              <a:buFont typeface="Symbol" panose="05050102010706020507" pitchFamily="18" charset="2"/>
              <a:buChar char="·"/>
            </a:pPr>
            <a:r>
              <a:rPr lang="en-US" b="1" dirty="0"/>
              <a:t>One of the most important things to consider, as we contemplate our relationship to the divine, is the greatness of our God</a:t>
            </a:r>
          </a:p>
          <a:p>
            <a:pPr lvl="1">
              <a:buSzPts val="2200"/>
              <a:buFont typeface="Symbol" panose="05050102010706020507" pitchFamily="18" charset="2"/>
              <a:buChar char="·"/>
            </a:pPr>
            <a:r>
              <a:rPr lang="en-US" dirty="0"/>
              <a:t>First, He is the one true God in all of the universe.  A unique Being in every way.</a:t>
            </a:r>
          </a:p>
          <a:p>
            <a:pPr>
              <a:buSzPts val="2200"/>
              <a:buFont typeface="Symbol" panose="05050102010706020507" pitchFamily="18" charset="2"/>
              <a:buChar char="·"/>
            </a:pPr>
            <a:r>
              <a:rPr lang="en-US" dirty="0"/>
              <a:t>As we are made aware of that, just how important He is to our very existence, and the purpose of our lives, it should profoundly impact every waking minute of every day of our lives!</a:t>
            </a:r>
          </a:p>
          <a:p>
            <a:pPr>
              <a:buSzPts val="2200"/>
              <a:buFont typeface="Symbol" panose="05050102010706020507" pitchFamily="18" charset="2"/>
              <a:buChar char="·"/>
            </a:pPr>
            <a:r>
              <a:rPr lang="en-US" dirty="0"/>
              <a:t>Consider these verses</a:t>
            </a:r>
          </a:p>
          <a:p>
            <a:r>
              <a:rPr lang="en-US" b="1" dirty="0"/>
              <a:t>Psalms 139:12-14</a:t>
            </a:r>
            <a:r>
              <a:rPr lang="en-US" i="1" dirty="0"/>
              <a:t>  Indeed, the darkness shall not hide from You, But the night shines as the day; The darkness and the light are both alike to You.  (13)  For You formed my inward parts; You covered me in my mother's womb.  (14)  I will praise You, for I am fearfully and wonderfully made; Marvelous are Your works, And that my soul knows very well.</a:t>
            </a:r>
            <a:endParaRPr lang="en-US" dirty="0"/>
          </a:p>
          <a:p>
            <a:r>
              <a:rPr lang="en-US" b="1" dirty="0"/>
              <a:t>Job 42:1-5 </a:t>
            </a:r>
            <a:r>
              <a:rPr lang="en-US" i="1" dirty="0"/>
              <a:t> Then Job answered the LORD and said:  (2)  "I know that You can do everything, And that no purpose of Yours can be withheld from You.  (3)  You asked, 'Who is this who hides counsel without knowledge?' Therefore I have uttered what I did not understand, Things too wonderful for me, which I did not know.  (4)  Listen, please, and let me speak; You said, 'I will question you, and you shall answer Me.'  (5)  "I have heard of You by the hearing of the ear, But now my eye sees You.</a:t>
            </a:r>
            <a:endParaRPr lang="en-US" dirty="0"/>
          </a:p>
          <a:p>
            <a:r>
              <a:rPr lang="en-US" b="1" dirty="0"/>
              <a:t>Acts 17:24-28</a:t>
            </a:r>
            <a:r>
              <a:rPr lang="en-US" i="1" dirty="0"/>
              <a:t>  God, who made the world and everything in it, since He is Lord of heaven and earth, does not dwell in temples made with hands.  (25)  Nor is He worshiped with men's hands, as though He needed anything, since He gives to all life, breath, and all things.  (26)  And He has made from one blood every nation of men to dwell on all the face of the earth, and has determined their </a:t>
            </a:r>
            <a:r>
              <a:rPr lang="en-US" i="1" dirty="0" err="1"/>
              <a:t>preappointed</a:t>
            </a:r>
            <a:r>
              <a:rPr lang="en-US" i="1" dirty="0"/>
              <a:t> times and the boundaries of their dwellings,  (27)  so that they should seek the Lord, in the hope that they might grope for Him and find Him, though He is not far from each one of us;  (28)  for in Him we live and move and have our being, as also some of your own poets have said, 'For we are also His offspring.'</a:t>
            </a:r>
            <a:endParaRPr lang="en-US" dirty="0"/>
          </a:p>
          <a:p>
            <a:pPr lvl="1">
              <a:buSzPts val="1400"/>
              <a:buFont typeface="Symbol" panose="05050102010706020507" pitchFamily="18" charset="2"/>
              <a:buChar char="·"/>
            </a:pPr>
            <a:r>
              <a:rPr lang="en-US" dirty="0"/>
              <a:t>The </a:t>
            </a:r>
            <a:r>
              <a:rPr lang="en-US" b="1" dirty="0"/>
              <a:t>145th Psalm</a:t>
            </a:r>
            <a:r>
              <a:rPr lang="en-US" dirty="0"/>
              <a:t> clearly demonstrates the two points revealed in these verses we have read.</a:t>
            </a:r>
          </a:p>
          <a:p>
            <a:pPr lvl="2">
              <a:buFont typeface="Symbol" panose="05050102010706020507" pitchFamily="18" charset="2"/>
              <a:buChar char="·"/>
            </a:pPr>
            <a:r>
              <a:rPr lang="en-US" dirty="0"/>
              <a:t>Just how great God is, in every way</a:t>
            </a:r>
          </a:p>
          <a:p>
            <a:pPr>
              <a:buFont typeface="Symbol" panose="05050102010706020507" pitchFamily="18" charset="2"/>
              <a:buChar char="·"/>
            </a:pPr>
            <a:r>
              <a:rPr lang="en-US" dirty="0"/>
              <a:t>Just how important it is we respond appropriately to that greatness in praise and service to Him.  Consider...</a:t>
            </a:r>
          </a:p>
        </p:txBody>
      </p:sp>
      <p:sp>
        <p:nvSpPr>
          <p:cNvPr id="4" name="Slide Number Placeholder 3"/>
          <p:cNvSpPr>
            <a:spLocks noGrp="1"/>
          </p:cNvSpPr>
          <p:nvPr>
            <p:ph type="sldNum" sz="quarter" idx="5"/>
          </p:nvPr>
        </p:nvSpPr>
        <p:spPr/>
        <p:txBody>
          <a:bodyPr/>
          <a:lstStyle/>
          <a:p>
            <a:fld id="{8DAE3B74-A568-435D-9DFE-5B52F1E1421D}" type="slidenum">
              <a:rPr lang="en-US" smtClean="0"/>
              <a:t>1</a:t>
            </a:fld>
            <a:endParaRPr lang="en-US"/>
          </a:p>
        </p:txBody>
      </p:sp>
    </p:spTree>
    <p:extLst>
      <p:ext uri="{BB962C8B-B14F-4D97-AF65-F5344CB8AC3E}">
        <p14:creationId xmlns:p14="http://schemas.microsoft.com/office/powerpoint/2010/main" val="288258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pPr>
              <a:buSzPts val="2200"/>
              <a:buFont typeface="Symbol" panose="05050102010706020507" pitchFamily="18" charset="2"/>
              <a:buChar char="·"/>
            </a:pPr>
            <a:r>
              <a:rPr lang="en-US" b="1" dirty="0"/>
              <a:t>The greatness of God seen in His attributes.</a:t>
            </a:r>
          </a:p>
          <a:p>
            <a:pPr lvl="1">
              <a:buSzPts val="2200"/>
              <a:buFont typeface="Symbol" panose="05050102010706020507" pitchFamily="18" charset="2"/>
              <a:buChar char="·"/>
            </a:pPr>
            <a:r>
              <a:rPr lang="en-US" dirty="0"/>
              <a:t>His greatness and majesty</a:t>
            </a:r>
          </a:p>
          <a:p>
            <a:r>
              <a:rPr lang="en-US" b="1" dirty="0"/>
              <a:t>Psalms 145:3</a:t>
            </a:r>
            <a:r>
              <a:rPr lang="en-US" i="1" dirty="0"/>
              <a:t>  </a:t>
            </a:r>
            <a:r>
              <a:rPr lang="en-US" b="1" i="1" dirty="0"/>
              <a:t>Great</a:t>
            </a:r>
            <a:r>
              <a:rPr lang="en-US" i="1" dirty="0"/>
              <a:t> is the LORD, and greatly to be praised; And </a:t>
            </a:r>
            <a:r>
              <a:rPr lang="en-US" b="1" i="1" dirty="0"/>
              <a:t>His greatness</a:t>
            </a:r>
            <a:r>
              <a:rPr lang="en-US" i="1" dirty="0"/>
              <a:t> is unsearchable.</a:t>
            </a:r>
          </a:p>
          <a:p>
            <a:pPr lvl="2">
              <a:buSzPts val="2200"/>
              <a:buFont typeface="Symbol" panose="05050102010706020507" pitchFamily="18" charset="2"/>
              <a:buChar char="·"/>
            </a:pPr>
            <a:r>
              <a:rPr lang="en-US" dirty="0"/>
              <a:t>Unsearchable - not examinable; beyond our ability to inquire</a:t>
            </a:r>
            <a:endParaRPr lang="en-US" i="1" dirty="0"/>
          </a:p>
          <a:p>
            <a:r>
              <a:rPr lang="en-US" b="1" dirty="0"/>
              <a:t>Psalms 145:5-6 </a:t>
            </a:r>
            <a:r>
              <a:rPr lang="en-US" i="1" dirty="0"/>
              <a:t> I will meditate on </a:t>
            </a:r>
            <a:r>
              <a:rPr lang="en-US" b="1" i="1" dirty="0"/>
              <a:t>the glorious splendor of Your majesty</a:t>
            </a:r>
            <a:r>
              <a:rPr lang="en-US" i="1" dirty="0"/>
              <a:t>, And on Your wondrous works.  (6)  Men shall speak of the might of Your awesome acts, And I will declare </a:t>
            </a:r>
            <a:r>
              <a:rPr lang="en-US" b="1" i="1" dirty="0"/>
              <a:t>Your greatness</a:t>
            </a:r>
            <a:r>
              <a:rPr lang="en-US" i="1" dirty="0"/>
              <a:t>.</a:t>
            </a:r>
          </a:p>
          <a:p>
            <a:pPr lvl="2">
              <a:buSzPts val="2200"/>
              <a:buFont typeface="Symbol" panose="05050102010706020507" pitchFamily="18" charset="2"/>
              <a:buChar char="·"/>
            </a:pPr>
            <a:r>
              <a:rPr lang="en-US" dirty="0"/>
              <a:t>Important from time to time to consider in our mind's eye the splendor of God (I would suggest continuous reading of Revelation 4 &amp; 5)</a:t>
            </a:r>
            <a:endParaRPr lang="en-US" i="1" dirty="0"/>
          </a:p>
          <a:p>
            <a:r>
              <a:rPr lang="en-US" b="1" dirty="0"/>
              <a:t>Psalms 145:12-13 </a:t>
            </a:r>
            <a:r>
              <a:rPr lang="en-US" i="1" dirty="0"/>
              <a:t> To make known to the sons of men His mighty acts, And the </a:t>
            </a:r>
            <a:r>
              <a:rPr lang="en-US" b="1" i="1" dirty="0"/>
              <a:t>glorious majesty</a:t>
            </a:r>
            <a:r>
              <a:rPr lang="en-US" i="1" dirty="0"/>
              <a:t> of His kingdom.  (13)  Your kingdom is an everlasting kingdom, And </a:t>
            </a:r>
            <a:r>
              <a:rPr lang="en-US" b="1" i="1" dirty="0"/>
              <a:t>Your dominion</a:t>
            </a:r>
            <a:r>
              <a:rPr lang="en-US" i="1" dirty="0"/>
              <a:t> endures throughout all generations.</a:t>
            </a:r>
            <a:endParaRPr lang="en-US" dirty="0"/>
          </a:p>
          <a:p>
            <a:pPr lvl="3">
              <a:buSzPts val="1400"/>
              <a:buFont typeface="Symbol" panose="05050102010706020507" pitchFamily="18" charset="2"/>
              <a:buChar char="·"/>
            </a:pPr>
            <a:r>
              <a:rPr lang="en-US" dirty="0"/>
              <a:t>Dominion - rule, domain (everything created...esp. man himself!)</a:t>
            </a:r>
          </a:p>
          <a:p>
            <a:pPr lvl="1">
              <a:buSzPts val="2200"/>
              <a:buFont typeface="Symbol" panose="05050102010706020507" pitchFamily="18" charset="2"/>
              <a:buChar char="·"/>
            </a:pPr>
            <a:r>
              <a:rPr lang="en-US" dirty="0"/>
              <a:t>The wondrous nature of His works</a:t>
            </a:r>
            <a:endParaRPr lang="en-US" b="1" dirty="0"/>
          </a:p>
          <a:p>
            <a:r>
              <a:rPr lang="en-US" b="1" dirty="0"/>
              <a:t>Psalms 145:4-6</a:t>
            </a:r>
            <a:r>
              <a:rPr lang="en-US" i="1" dirty="0"/>
              <a:t>  One generation shall praise </a:t>
            </a:r>
            <a:r>
              <a:rPr lang="en-US" b="1" i="1" dirty="0"/>
              <a:t>Your works</a:t>
            </a:r>
            <a:r>
              <a:rPr lang="en-US" i="1" dirty="0"/>
              <a:t> to another, And shall declare </a:t>
            </a:r>
            <a:r>
              <a:rPr lang="en-US" b="1" i="1" dirty="0"/>
              <a:t>Your mighty acts</a:t>
            </a:r>
            <a:r>
              <a:rPr lang="en-US" i="1" dirty="0"/>
              <a:t>.  (5)  I will meditate on the glorious splendor of Your majesty, And on Your </a:t>
            </a:r>
            <a:r>
              <a:rPr lang="en-US" b="1" i="1" dirty="0"/>
              <a:t>wondrous works</a:t>
            </a:r>
            <a:r>
              <a:rPr lang="en-US" i="1" dirty="0"/>
              <a:t>.  (6)  Men shall speak of the might of Your </a:t>
            </a:r>
            <a:r>
              <a:rPr lang="en-US" b="1" i="1" dirty="0"/>
              <a:t>awesome acts</a:t>
            </a:r>
            <a:r>
              <a:rPr lang="en-US" i="1" dirty="0"/>
              <a:t>, And I will declare Your greatness.</a:t>
            </a:r>
          </a:p>
          <a:p>
            <a:pPr lvl="4">
              <a:buSzPts val="2200"/>
              <a:buFont typeface="Symbol" panose="05050102010706020507" pitchFamily="18" charset="2"/>
              <a:buChar char="·"/>
            </a:pPr>
            <a:r>
              <a:rPr lang="en-US" dirty="0"/>
              <a:t>Wondrous - to separate or </a:t>
            </a:r>
            <a:r>
              <a:rPr lang="en-US" dirty="0" err="1"/>
              <a:t>distinguis</a:t>
            </a:r>
            <a:r>
              <a:rPr lang="en-US" dirty="0"/>
              <a:t>, having reference to the difficult or wonderful nature of what is done.  Things hard, singular, great... for example the miraculous and </a:t>
            </a:r>
            <a:r>
              <a:rPr lang="en-US" dirty="0" err="1"/>
              <a:t>imcomperable</a:t>
            </a:r>
            <a:r>
              <a:rPr lang="en-US" dirty="0"/>
              <a:t> nature of what God can do and has done!</a:t>
            </a:r>
            <a:endParaRPr lang="en-US" i="1" dirty="0"/>
          </a:p>
          <a:p>
            <a:r>
              <a:rPr lang="en-US" b="1" dirty="0"/>
              <a:t>Psalms 145:10</a:t>
            </a:r>
            <a:r>
              <a:rPr lang="en-US" i="1" dirty="0"/>
              <a:t>  </a:t>
            </a:r>
            <a:r>
              <a:rPr lang="en-US" b="1" i="1" dirty="0"/>
              <a:t>All Your works</a:t>
            </a:r>
            <a:r>
              <a:rPr lang="en-US" i="1" dirty="0"/>
              <a:t> shall praise You, O LORD, And Your saints shall bless You.</a:t>
            </a:r>
          </a:p>
          <a:p>
            <a:r>
              <a:rPr lang="en-US" b="1" dirty="0"/>
              <a:t>Psalms 145:12</a:t>
            </a:r>
            <a:r>
              <a:rPr lang="en-US" i="1" dirty="0"/>
              <a:t>  To make known to the sons of men </a:t>
            </a:r>
            <a:r>
              <a:rPr lang="en-US" b="1" i="1" dirty="0"/>
              <a:t>His mighty acts</a:t>
            </a:r>
            <a:r>
              <a:rPr lang="en-US" i="1" dirty="0"/>
              <a:t>, And the glorious majesty of His kingdom.</a:t>
            </a:r>
          </a:p>
          <a:p>
            <a:pPr lvl="1">
              <a:buSzPts val="2200"/>
              <a:buFont typeface="Symbol" panose="05050102010706020507" pitchFamily="18" charset="2"/>
              <a:buChar char="·"/>
            </a:pPr>
            <a:r>
              <a:rPr lang="en-US" dirty="0"/>
              <a:t>His Very nature, which is perfect!</a:t>
            </a:r>
          </a:p>
          <a:p>
            <a:pPr lvl="2">
              <a:buSzPts val="2200"/>
              <a:buFont typeface="Symbol" panose="05050102010706020507" pitchFamily="18" charset="2"/>
              <a:buChar char="·"/>
            </a:pPr>
            <a:r>
              <a:rPr lang="en-US" dirty="0"/>
              <a:t>This seen in the number used of God VS Man  (7 rather than one less, 6)</a:t>
            </a:r>
          </a:p>
          <a:p>
            <a:r>
              <a:rPr lang="en-US" b="1" dirty="0"/>
              <a:t>Psalms 145:7-9</a:t>
            </a:r>
            <a:r>
              <a:rPr lang="en-US" i="1" dirty="0"/>
              <a:t>  They shall utter the memory of </a:t>
            </a:r>
            <a:r>
              <a:rPr lang="en-US" b="1" i="1" dirty="0"/>
              <a:t>Your great goodness</a:t>
            </a:r>
            <a:r>
              <a:rPr lang="en-US" i="1" dirty="0"/>
              <a:t>, And shall sing of </a:t>
            </a:r>
            <a:r>
              <a:rPr lang="en-US" b="1" i="1" dirty="0"/>
              <a:t>Your righteousness</a:t>
            </a:r>
            <a:r>
              <a:rPr lang="en-US" i="1" dirty="0"/>
              <a:t>.  (8)  The LORD is </a:t>
            </a:r>
            <a:r>
              <a:rPr lang="en-US" b="1" i="1" dirty="0"/>
              <a:t>gracious </a:t>
            </a:r>
            <a:r>
              <a:rPr lang="en-US" i="1" dirty="0"/>
              <a:t>and </a:t>
            </a:r>
            <a:r>
              <a:rPr lang="en-US" b="1" i="1" dirty="0"/>
              <a:t>full of compassion</a:t>
            </a:r>
            <a:r>
              <a:rPr lang="en-US" i="1" dirty="0"/>
              <a:t>, </a:t>
            </a:r>
            <a:r>
              <a:rPr lang="en-US" b="1" i="1" dirty="0"/>
              <a:t>Slow to anger</a:t>
            </a:r>
            <a:r>
              <a:rPr lang="en-US" i="1" dirty="0"/>
              <a:t> and great in </a:t>
            </a:r>
            <a:r>
              <a:rPr lang="en-US" b="1" i="1" dirty="0"/>
              <a:t>mercy</a:t>
            </a:r>
            <a:r>
              <a:rPr lang="en-US" i="1" dirty="0"/>
              <a:t>.  (9)  The LORD is good to all, And His tender mercies are over all His works.</a:t>
            </a:r>
          </a:p>
          <a:p>
            <a:r>
              <a:rPr lang="en-US" b="1" dirty="0"/>
              <a:t>Psalms 145:11</a:t>
            </a:r>
            <a:r>
              <a:rPr lang="en-US" i="1" dirty="0"/>
              <a:t>  They shall speak of the glory of Your kingdom, And talk of Your </a:t>
            </a:r>
            <a:r>
              <a:rPr lang="en-US" b="1" i="1" dirty="0"/>
              <a:t>power</a:t>
            </a:r>
            <a:r>
              <a:rPr lang="en-US" i="1" dirty="0"/>
              <a:t>,</a:t>
            </a:r>
          </a:p>
          <a:p>
            <a:r>
              <a:rPr lang="en-US" b="1" dirty="0"/>
              <a:t>Psalms 145:17</a:t>
            </a:r>
            <a:r>
              <a:rPr lang="en-US" i="1" dirty="0"/>
              <a:t>  The LORD is </a:t>
            </a:r>
            <a:r>
              <a:rPr lang="en-US" b="1" i="1" dirty="0"/>
              <a:t>righteous</a:t>
            </a:r>
            <a:r>
              <a:rPr lang="en-US" i="1" dirty="0"/>
              <a:t> in all His ways, </a:t>
            </a:r>
            <a:r>
              <a:rPr lang="en-US" b="1" i="1" dirty="0"/>
              <a:t>Gracious</a:t>
            </a:r>
            <a:r>
              <a:rPr lang="en-US" i="1" dirty="0"/>
              <a:t> in all His works.</a:t>
            </a:r>
            <a:endParaRPr lang="en-US" dirty="0"/>
          </a:p>
          <a:p>
            <a:pPr lvl="2">
              <a:buSzPts val="1400"/>
              <a:buFont typeface="Symbol" panose="05050102010706020507" pitchFamily="18" charset="2"/>
              <a:buChar char="·"/>
            </a:pPr>
            <a:r>
              <a:rPr lang="en-US" dirty="0"/>
              <a:t>His nature is demonstrated in his acts toward men</a:t>
            </a:r>
          </a:p>
          <a:p>
            <a:pPr lvl="2">
              <a:buSzPts val="2200"/>
              <a:buFont typeface="Symbol" panose="05050102010706020507" pitchFamily="18" charset="2"/>
              <a:buChar char="·"/>
            </a:pPr>
            <a:r>
              <a:rPr lang="en-US" dirty="0"/>
              <a:t>Primarily seen in His providential care for man, especially the vulnerable, oppressed and righteous</a:t>
            </a:r>
          </a:p>
          <a:p>
            <a:pPr>
              <a:buSzPts val="2200"/>
              <a:buFont typeface="Symbol" panose="05050102010706020507" pitchFamily="18" charset="2"/>
              <a:buChar char="·"/>
            </a:pPr>
            <a:r>
              <a:rPr lang="en-US" dirty="0"/>
              <a:t>But also in His wrath and destruction of those who are wicked, and resist Him</a:t>
            </a:r>
          </a:p>
          <a:p>
            <a:r>
              <a:rPr lang="en-US" b="1" dirty="0"/>
              <a:t>Psalms 145:14-16 </a:t>
            </a:r>
            <a:r>
              <a:rPr lang="en-US" i="1" dirty="0"/>
              <a:t> The LORD </a:t>
            </a:r>
            <a:r>
              <a:rPr lang="en-US" b="1" i="1" dirty="0"/>
              <a:t>upholds all who fall</a:t>
            </a:r>
            <a:r>
              <a:rPr lang="en-US" i="1" dirty="0"/>
              <a:t>, And r</a:t>
            </a:r>
            <a:r>
              <a:rPr lang="en-US" b="1" i="1" dirty="0"/>
              <a:t>aises up all who are bowed down</a:t>
            </a:r>
            <a:r>
              <a:rPr lang="en-US" i="1" dirty="0"/>
              <a:t>.  (15)  The eyes of all look expectantly to You, And </a:t>
            </a:r>
            <a:r>
              <a:rPr lang="en-US" b="1" i="1" dirty="0"/>
              <a:t>You give them their food in due season</a:t>
            </a:r>
            <a:r>
              <a:rPr lang="en-US" i="1" dirty="0"/>
              <a:t>.  (16)  Y</a:t>
            </a:r>
            <a:r>
              <a:rPr lang="en-US" b="1" i="1" dirty="0"/>
              <a:t>ou open Your hand And satisfy the desire of every living thing</a:t>
            </a:r>
            <a:r>
              <a:rPr lang="en-US" i="1" dirty="0"/>
              <a:t>.</a:t>
            </a:r>
          </a:p>
          <a:p>
            <a:r>
              <a:rPr lang="en-US" b="1" dirty="0"/>
              <a:t>Psalms 145:18-20</a:t>
            </a:r>
            <a:r>
              <a:rPr lang="en-US" i="1" dirty="0"/>
              <a:t>  </a:t>
            </a:r>
            <a:r>
              <a:rPr lang="en-US" b="1" i="1" dirty="0"/>
              <a:t>The LORD is near to all who call upon Him</a:t>
            </a:r>
            <a:r>
              <a:rPr lang="en-US" i="1" dirty="0"/>
              <a:t>, T</a:t>
            </a:r>
            <a:r>
              <a:rPr lang="en-US" b="1" i="1" dirty="0"/>
              <a:t>o all who call upon Him in truth</a:t>
            </a:r>
            <a:r>
              <a:rPr lang="en-US" i="1" dirty="0"/>
              <a:t>.  (19)  </a:t>
            </a:r>
            <a:r>
              <a:rPr lang="en-US" b="1" i="1" dirty="0"/>
              <a:t>He will fulfill the desire of those who fear Him</a:t>
            </a:r>
            <a:r>
              <a:rPr lang="en-US" i="1" dirty="0"/>
              <a:t>; </a:t>
            </a:r>
            <a:r>
              <a:rPr lang="en-US" b="1" i="1" dirty="0"/>
              <a:t>He also will hear their cry and save them</a:t>
            </a:r>
            <a:r>
              <a:rPr lang="en-US" i="1" dirty="0"/>
              <a:t>.  (20)  </a:t>
            </a:r>
            <a:r>
              <a:rPr lang="en-US" b="1" i="1" dirty="0"/>
              <a:t>The LORD preserves all who love Him</a:t>
            </a:r>
            <a:r>
              <a:rPr lang="en-US" i="1" dirty="0"/>
              <a:t>, </a:t>
            </a:r>
            <a:r>
              <a:rPr lang="en-US" b="1" i="1" dirty="0"/>
              <a:t>But all the wicked He will destroy</a:t>
            </a:r>
            <a:r>
              <a:rPr lang="en-US" i="1" dirty="0"/>
              <a:t>.</a:t>
            </a:r>
          </a:p>
          <a:p>
            <a:pPr lvl="2">
              <a:buSzPts val="2200"/>
              <a:buFont typeface="Symbol" panose="05050102010706020507" pitchFamily="18" charset="2"/>
              <a:buChar char="·"/>
            </a:pPr>
            <a:r>
              <a:rPr lang="en-US" dirty="0"/>
              <a:t>Note: His destruction of the wicked is necessitated by His nature.  He is good, righteous and JUST.  Wickedness can't stand before Him</a:t>
            </a:r>
          </a:p>
          <a:p>
            <a:pPr>
              <a:buSzPts val="2200"/>
              <a:buFont typeface="Symbol" panose="05050102010706020507" pitchFamily="18" charset="2"/>
              <a:buChar char="·"/>
            </a:pPr>
            <a:r>
              <a:rPr lang="en-US" dirty="0"/>
              <a:t>Which leads us to our second major point...</a:t>
            </a:r>
          </a:p>
        </p:txBody>
      </p:sp>
      <p:sp>
        <p:nvSpPr>
          <p:cNvPr id="4" name="Slide Number Placeholder 3"/>
          <p:cNvSpPr>
            <a:spLocks noGrp="1"/>
          </p:cNvSpPr>
          <p:nvPr>
            <p:ph type="sldNum" sz="quarter" idx="5"/>
          </p:nvPr>
        </p:nvSpPr>
        <p:spPr/>
        <p:txBody>
          <a:bodyPr/>
          <a:lstStyle/>
          <a:p>
            <a:fld id="{8DAE3B74-A568-435D-9DFE-5B52F1E1421D}" type="slidenum">
              <a:rPr lang="en-US" smtClean="0"/>
              <a:t>2</a:t>
            </a:fld>
            <a:endParaRPr lang="en-US"/>
          </a:p>
        </p:txBody>
      </p:sp>
    </p:spTree>
    <p:extLst>
      <p:ext uri="{BB962C8B-B14F-4D97-AF65-F5344CB8AC3E}">
        <p14:creationId xmlns:p14="http://schemas.microsoft.com/office/powerpoint/2010/main" val="419747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2200"/>
              <a:buFont typeface="Symbol" panose="05050102010706020507" pitchFamily="18" charset="2"/>
              <a:buChar char="·"/>
            </a:pPr>
            <a:r>
              <a:rPr lang="en-US" b="1" dirty="0"/>
              <a:t>The Psalmist reveals our proper, respectful and loving response to our God!</a:t>
            </a:r>
          </a:p>
          <a:p>
            <a:pPr lvl="1">
              <a:buSzPts val="2200"/>
              <a:buFont typeface="Symbol" panose="05050102010706020507" pitchFamily="18" charset="2"/>
              <a:buChar char="·"/>
            </a:pPr>
            <a:r>
              <a:rPr lang="en-US" dirty="0"/>
              <a:t>To extol Him</a:t>
            </a:r>
          </a:p>
          <a:p>
            <a:r>
              <a:rPr lang="en-US" b="1" i="1" dirty="0"/>
              <a:t>Psalms 145:1  </a:t>
            </a:r>
            <a:r>
              <a:rPr lang="en-US" i="1" dirty="0"/>
              <a:t> I will </a:t>
            </a:r>
            <a:r>
              <a:rPr lang="en-US" b="1" i="1" dirty="0"/>
              <a:t>extol</a:t>
            </a:r>
            <a:r>
              <a:rPr lang="en-US" i="1" dirty="0"/>
              <a:t> You, my God, O King; And I will bless Your name forever and ever.</a:t>
            </a:r>
          </a:p>
          <a:p>
            <a:pPr lvl="2">
              <a:buSzPts val="2200"/>
              <a:buFont typeface="Symbol" panose="05050102010706020507" pitchFamily="18" charset="2"/>
              <a:buChar char="·"/>
            </a:pPr>
            <a:r>
              <a:rPr lang="en-US" b="1" dirty="0"/>
              <a:t>extol</a:t>
            </a:r>
            <a:r>
              <a:rPr lang="en-US" dirty="0"/>
              <a:t> - to lift up, raise, exalt.  God should both be elevated in our own lives; and by testifying of Him to others, we should seek to elevated Him in the minds of others!</a:t>
            </a:r>
          </a:p>
          <a:p>
            <a:pPr lvl="1">
              <a:buSzPts val="2200"/>
              <a:buFont typeface="Symbol" panose="05050102010706020507" pitchFamily="18" charset="2"/>
              <a:buChar char="·"/>
            </a:pPr>
            <a:r>
              <a:rPr lang="en-US" dirty="0"/>
              <a:t>To bless God's name</a:t>
            </a:r>
          </a:p>
          <a:p>
            <a:r>
              <a:rPr lang="en-US" b="1" dirty="0"/>
              <a:t>Psalms 145:1-2</a:t>
            </a:r>
            <a:r>
              <a:rPr lang="en-US" i="1" dirty="0"/>
              <a:t>   I will extol You, my God, O King; And </a:t>
            </a:r>
            <a:r>
              <a:rPr lang="en-US" b="1" i="1" dirty="0"/>
              <a:t>I will bless Your name forever and ever</a:t>
            </a:r>
            <a:r>
              <a:rPr lang="en-US" i="1" dirty="0"/>
              <a:t>.  (2)  Every day </a:t>
            </a:r>
            <a:r>
              <a:rPr lang="en-US" b="1" i="1" dirty="0"/>
              <a:t>I will bless You</a:t>
            </a:r>
            <a:r>
              <a:rPr lang="en-US" i="1" dirty="0"/>
              <a:t>, And I will praise Your name forever and ever.</a:t>
            </a:r>
          </a:p>
          <a:p>
            <a:r>
              <a:rPr lang="en-US" b="1" dirty="0"/>
              <a:t>Psalms 145:11</a:t>
            </a:r>
            <a:r>
              <a:rPr lang="en-US" i="1" dirty="0"/>
              <a:t>  </a:t>
            </a:r>
            <a:r>
              <a:rPr lang="en-US" b="1" i="1" dirty="0"/>
              <a:t>They shall speak of the glory of Your kingdom</a:t>
            </a:r>
            <a:r>
              <a:rPr lang="en-US" i="1" dirty="0"/>
              <a:t>, And talk of Your power,</a:t>
            </a:r>
          </a:p>
          <a:p>
            <a:r>
              <a:rPr lang="en-US" b="1" dirty="0"/>
              <a:t>Psalms 145:21</a:t>
            </a:r>
            <a:r>
              <a:rPr lang="en-US" i="1" dirty="0"/>
              <a:t>  My mouth shall speak the praise of the LORD, </a:t>
            </a:r>
            <a:r>
              <a:rPr lang="en-US" b="1" i="1" dirty="0"/>
              <a:t>And all flesh shall bless His holy name Forever and ever</a:t>
            </a:r>
            <a:r>
              <a:rPr lang="en-US" i="1" dirty="0"/>
              <a:t>.</a:t>
            </a:r>
          </a:p>
          <a:p>
            <a:pPr lvl="2">
              <a:buSzPts val="2200"/>
              <a:buFont typeface="Symbol" panose="05050102010706020507" pitchFamily="18" charset="2"/>
              <a:buChar char="·"/>
            </a:pPr>
            <a:r>
              <a:rPr lang="en-US" dirty="0"/>
              <a:t>Here to bless God is not so much think that because of your petitions, God benefits.  Rather it is to praise and salute Him!</a:t>
            </a:r>
          </a:p>
          <a:p>
            <a:pPr lvl="1">
              <a:buSzPts val="2200"/>
              <a:buFont typeface="Symbol" panose="05050102010706020507" pitchFamily="18" charset="2"/>
              <a:buChar char="·"/>
            </a:pPr>
            <a:r>
              <a:rPr lang="en-US" dirty="0"/>
              <a:t>Very similarly is the idea of praising Him</a:t>
            </a:r>
          </a:p>
          <a:p>
            <a:r>
              <a:rPr lang="en-US" b="1" dirty="0"/>
              <a:t>Psalms 145:2-3</a:t>
            </a:r>
            <a:r>
              <a:rPr lang="en-US" i="1" dirty="0"/>
              <a:t>  Every day I will bless You, And </a:t>
            </a:r>
            <a:r>
              <a:rPr lang="en-US" b="1" i="1" dirty="0"/>
              <a:t>I will praise Your name forever and ever</a:t>
            </a:r>
            <a:r>
              <a:rPr lang="en-US" i="1" dirty="0"/>
              <a:t>.  (3)  Great is the LORD, and greatly to be praised; And His greatness is unsearchable.</a:t>
            </a:r>
          </a:p>
          <a:p>
            <a:r>
              <a:rPr lang="en-US" b="1" dirty="0"/>
              <a:t>Psalms 145:11</a:t>
            </a:r>
            <a:r>
              <a:rPr lang="en-US" i="1" dirty="0"/>
              <a:t>  </a:t>
            </a:r>
            <a:r>
              <a:rPr lang="en-US" b="1" i="1" dirty="0"/>
              <a:t>They shall speak of the glory of Your kingdom, And talk of Your power</a:t>
            </a:r>
            <a:r>
              <a:rPr lang="en-US" i="1" dirty="0"/>
              <a:t>,</a:t>
            </a:r>
          </a:p>
          <a:p>
            <a:r>
              <a:rPr lang="en-US" b="1" dirty="0"/>
              <a:t>Psalms 145:21</a:t>
            </a:r>
            <a:r>
              <a:rPr lang="en-US" i="1" dirty="0"/>
              <a:t>  </a:t>
            </a:r>
            <a:r>
              <a:rPr lang="en-US" b="1" i="1" dirty="0"/>
              <a:t>My mouth shall speak the praise of the LORD</a:t>
            </a:r>
            <a:r>
              <a:rPr lang="en-US" i="1" dirty="0"/>
              <a:t>, And all flesh shall bless His holy name Forever and ever.</a:t>
            </a:r>
            <a:endParaRPr lang="en-US" dirty="0"/>
          </a:p>
          <a:p>
            <a:pPr lvl="2">
              <a:buSzPts val="1400"/>
              <a:buFont typeface="Symbol" panose="05050102010706020507" pitchFamily="18" charset="2"/>
              <a:buChar char="·"/>
            </a:pPr>
            <a:r>
              <a:rPr lang="en-US" dirty="0"/>
              <a:t>Note:  However, praise is because of His worthiness!</a:t>
            </a:r>
          </a:p>
          <a:p>
            <a:r>
              <a:rPr lang="en-US" b="1" dirty="0"/>
              <a:t>Revelation 5:12-14</a:t>
            </a:r>
            <a:r>
              <a:rPr lang="en-US" i="1" dirty="0"/>
              <a:t>  ... "Worthy is the Lamb who was slain To receive power and riches and wisdom, And strength and honor and glory and blessing!"  (13)  And every creature which is in heaven and on the earth and under the earth and such as are in the sea, and all that are in them, I heard saying: "Blessing and honor and glory and power Be to Him who sits on the throne, And to the Lamb, forever and ever!"  (14)  Then the four living creatures said, "Amen!" And the twenty-four elders fell down and worshiped Him who lives forever and ever.</a:t>
            </a:r>
            <a:endParaRPr lang="en-US" dirty="0"/>
          </a:p>
          <a:p>
            <a:pPr lvl="1">
              <a:buSzPts val="1400"/>
              <a:buFont typeface="Symbol" panose="05050102010706020507" pitchFamily="18" charset="2"/>
              <a:buChar char="·"/>
            </a:pPr>
            <a:r>
              <a:rPr lang="en-US" dirty="0"/>
              <a:t>Declare His greatness (This is a foundational reason for His worthiness)</a:t>
            </a:r>
          </a:p>
          <a:p>
            <a:r>
              <a:rPr lang="en-US" b="1" i="1" dirty="0"/>
              <a:t>Psalms 145:4</a:t>
            </a:r>
            <a:r>
              <a:rPr lang="en-US" i="1" dirty="0"/>
              <a:t>  One generation shall praise Your works to another, And shall declare Your mighty acts.</a:t>
            </a:r>
          </a:p>
          <a:p>
            <a:r>
              <a:rPr lang="en-US" b="1" i="1" dirty="0"/>
              <a:t>Psalms 145:6</a:t>
            </a:r>
            <a:r>
              <a:rPr lang="en-US" i="1" dirty="0"/>
              <a:t>  Men shall speak of the might of Your awesome acts, And I will declare Your greatness.</a:t>
            </a:r>
          </a:p>
          <a:p>
            <a:pPr lvl="2">
              <a:buSzPts val="2200"/>
              <a:buFont typeface="Symbol" panose="05050102010706020507" pitchFamily="18" charset="2"/>
              <a:buChar char="·"/>
            </a:pPr>
            <a:r>
              <a:rPr lang="en-US" dirty="0"/>
              <a:t>Note:  Praise is natural when men are aware of the acts and greatness of God (That's why we praise men as we do... sports, entertainment, etc.)</a:t>
            </a:r>
          </a:p>
          <a:p>
            <a:pPr>
              <a:buSzPts val="2200"/>
              <a:buFont typeface="Symbol" panose="05050102010706020507" pitchFamily="18" charset="2"/>
              <a:buChar char="·"/>
            </a:pPr>
            <a:r>
              <a:rPr lang="en-US" dirty="0"/>
              <a:t>But, it is also our responsibility to inform others of Who God is, and What He has done for us (Many are willfully ignorant)</a:t>
            </a:r>
          </a:p>
          <a:p>
            <a:pPr lvl="2">
              <a:buSzPts val="2200"/>
              <a:buFont typeface="Symbol" panose="05050102010706020507" pitchFamily="18" charset="2"/>
              <a:buChar char="·"/>
            </a:pPr>
            <a:r>
              <a:rPr lang="en-US" dirty="0"/>
              <a:t>Meditate</a:t>
            </a:r>
          </a:p>
          <a:p>
            <a:r>
              <a:rPr lang="en-US" b="1" dirty="0"/>
              <a:t>Psalms 145:5 </a:t>
            </a:r>
            <a:r>
              <a:rPr lang="en-US" i="1" dirty="0"/>
              <a:t> I will </a:t>
            </a:r>
            <a:r>
              <a:rPr lang="en-US" b="1" i="1" dirty="0"/>
              <a:t>meditate</a:t>
            </a:r>
            <a:r>
              <a:rPr lang="en-US" i="1" dirty="0"/>
              <a:t> on the glorious splendor of Your majesty, And on Your wondrous works.</a:t>
            </a:r>
            <a:endParaRPr lang="en-US" dirty="0"/>
          </a:p>
          <a:p>
            <a:pPr lvl="2">
              <a:buSzPts val="1400"/>
              <a:buFont typeface="Symbol" panose="05050102010706020507" pitchFamily="18" charset="2"/>
              <a:buChar char="·"/>
            </a:pPr>
            <a:r>
              <a:rPr lang="en-US" dirty="0"/>
              <a:t>This again clearly shows the focus we should have while considering the nature of God, and how He interacts with us.</a:t>
            </a:r>
          </a:p>
          <a:p>
            <a:pPr>
              <a:buSzPts val="2200"/>
              <a:buFont typeface="Symbol" panose="05050102010706020507" pitchFamily="18" charset="2"/>
              <a:buChar char="·"/>
            </a:pPr>
            <a:r>
              <a:rPr lang="en-US" dirty="0"/>
              <a:t>meditate - muse, ponder, consider.  I.E. We should dwell on it often!</a:t>
            </a:r>
          </a:p>
          <a:p>
            <a:pPr>
              <a:buSzPts val="2200"/>
              <a:buFont typeface="Symbol" panose="05050102010706020507" pitchFamily="18" charset="2"/>
              <a:buChar char="·"/>
            </a:pPr>
            <a:r>
              <a:rPr lang="en-US" b="1" dirty="0"/>
              <a:t>The final 5 responses all have to do with our willingness to communicate about God with our fellow man.  This is something God expects of us.</a:t>
            </a:r>
          </a:p>
          <a:p>
            <a:pPr lvl="1">
              <a:buSzPts val="2200"/>
              <a:buFont typeface="Symbol" panose="05050102010706020507" pitchFamily="18" charset="2"/>
              <a:buChar char="·"/>
            </a:pPr>
            <a:r>
              <a:rPr lang="en-US" dirty="0"/>
              <a:t>Speak of the mightiness of God</a:t>
            </a:r>
          </a:p>
          <a:p>
            <a:r>
              <a:rPr lang="en-US" b="1" dirty="0"/>
              <a:t>Psalms 145:6</a:t>
            </a:r>
            <a:r>
              <a:rPr lang="en-US" i="1" dirty="0"/>
              <a:t>  Men shall </a:t>
            </a:r>
            <a:r>
              <a:rPr lang="en-US" b="1" i="1" dirty="0"/>
              <a:t>speak of the might</a:t>
            </a:r>
            <a:r>
              <a:rPr lang="en-US" i="1" dirty="0"/>
              <a:t> of Your awesome acts, And I will declare Your greatness.</a:t>
            </a:r>
            <a:endParaRPr lang="en-US" dirty="0"/>
          </a:p>
          <a:p>
            <a:pPr lvl="1">
              <a:buSzPts val="1400"/>
              <a:buFont typeface="Symbol" panose="05050102010706020507" pitchFamily="18" charset="2"/>
              <a:buChar char="·"/>
            </a:pPr>
            <a:r>
              <a:rPr lang="en-US" dirty="0"/>
              <a:t>Utter and Sing</a:t>
            </a:r>
          </a:p>
          <a:p>
            <a:r>
              <a:rPr lang="en-US" b="1" dirty="0"/>
              <a:t>Psalms 145:7 </a:t>
            </a:r>
            <a:r>
              <a:rPr lang="en-US" i="1" dirty="0"/>
              <a:t> They shall </a:t>
            </a:r>
            <a:r>
              <a:rPr lang="en-US" b="1" i="1" dirty="0"/>
              <a:t>utter the memory of Your great goodness</a:t>
            </a:r>
            <a:r>
              <a:rPr lang="en-US" i="1" dirty="0"/>
              <a:t>, And shall </a:t>
            </a:r>
            <a:r>
              <a:rPr lang="en-US" b="1" i="1" dirty="0"/>
              <a:t>sing of Your righteousness</a:t>
            </a:r>
            <a:r>
              <a:rPr lang="en-US" i="1" dirty="0"/>
              <a:t>.</a:t>
            </a:r>
            <a:endParaRPr lang="en-US" dirty="0"/>
          </a:p>
          <a:p>
            <a:pPr lvl="1">
              <a:buSzPts val="1400"/>
              <a:buFont typeface="Symbol" panose="05050102010706020507" pitchFamily="18" charset="2"/>
              <a:buChar char="·"/>
            </a:pPr>
            <a:r>
              <a:rPr lang="en-US" dirty="0"/>
              <a:t>Speak of God's glory</a:t>
            </a:r>
          </a:p>
          <a:p>
            <a:r>
              <a:rPr lang="en-US" b="1" dirty="0"/>
              <a:t>Psalms 145:11  </a:t>
            </a:r>
            <a:r>
              <a:rPr lang="en-US" b="1" i="1" dirty="0"/>
              <a:t>They shall speak of the glory of Your kingdom</a:t>
            </a:r>
            <a:r>
              <a:rPr lang="en-US" i="1" dirty="0"/>
              <a:t>, And talk of Your power,</a:t>
            </a:r>
            <a:endParaRPr lang="en-US" dirty="0"/>
          </a:p>
          <a:p>
            <a:pPr lvl="1">
              <a:buSzPts val="1400"/>
              <a:buFont typeface="Symbol" panose="05050102010706020507" pitchFamily="18" charset="2"/>
              <a:buChar char="·"/>
            </a:pPr>
            <a:r>
              <a:rPr lang="en-US" dirty="0"/>
              <a:t>Talk about the power of God</a:t>
            </a:r>
          </a:p>
          <a:p>
            <a:r>
              <a:rPr lang="en-US" b="1" dirty="0"/>
              <a:t>Psalms 145:11 </a:t>
            </a:r>
            <a:r>
              <a:rPr lang="en-US" i="1" dirty="0"/>
              <a:t> They shall speak of the glory of Your kingdom, </a:t>
            </a:r>
            <a:r>
              <a:rPr lang="en-US" b="1" i="1" dirty="0"/>
              <a:t>And talk of Your power,</a:t>
            </a:r>
            <a:endParaRPr lang="en-US" dirty="0"/>
          </a:p>
          <a:p>
            <a:pPr lvl="1">
              <a:buSzPts val="1400"/>
              <a:buFont typeface="Symbol" panose="05050102010706020507" pitchFamily="18" charset="2"/>
              <a:buChar char="·"/>
            </a:pPr>
            <a:r>
              <a:rPr lang="en-US" dirty="0"/>
              <a:t>Speak about all of the mighty acts of God</a:t>
            </a:r>
          </a:p>
          <a:p>
            <a:r>
              <a:rPr lang="en-US" b="1" dirty="0"/>
              <a:t>Psalms 145:12</a:t>
            </a:r>
            <a:r>
              <a:rPr lang="en-US" i="1" dirty="0"/>
              <a:t>  </a:t>
            </a:r>
            <a:r>
              <a:rPr lang="en-US" b="1" i="1" dirty="0"/>
              <a:t>To make known to the sons of men His mighty acts</a:t>
            </a:r>
            <a:r>
              <a:rPr lang="en-US" i="1" dirty="0"/>
              <a:t>, And the glorious majesty of His kingdom.</a:t>
            </a:r>
            <a:endParaRPr lang="en-US" dirty="0"/>
          </a:p>
          <a:p>
            <a:pPr lvl="4">
              <a:buSzPts val="1400"/>
              <a:buFont typeface="Symbol" panose="05050102010706020507" pitchFamily="18" charset="2"/>
              <a:buChar char="·"/>
            </a:pPr>
            <a:r>
              <a:rPr lang="en-US" dirty="0"/>
              <a:t>Here is a question for you:  Who do you talk about God with?</a:t>
            </a:r>
          </a:p>
          <a:p>
            <a:pPr>
              <a:buSzPts val="2200"/>
              <a:buFont typeface="Symbol" panose="05050102010706020507" pitchFamily="18" charset="2"/>
              <a:buChar char="·"/>
            </a:pPr>
            <a:r>
              <a:rPr lang="en-US" dirty="0"/>
              <a:t>We do it with one another, but how about friends, family, work </a:t>
            </a:r>
            <a:r>
              <a:rPr lang="en-US" dirty="0" err="1"/>
              <a:t>acquaintences</a:t>
            </a:r>
            <a:r>
              <a:rPr lang="en-US" dirty="0"/>
              <a:t>?  Do we inform other people about God's might, His works, His righteousness, His kingdom, His glory?  </a:t>
            </a:r>
            <a:r>
              <a:rPr lang="en-US" b="1" dirty="0"/>
              <a:t>WE SHOULD!</a:t>
            </a:r>
            <a:endParaRPr lang="en-US" dirty="0"/>
          </a:p>
        </p:txBody>
      </p:sp>
      <p:sp>
        <p:nvSpPr>
          <p:cNvPr id="4" name="Slide Number Placeholder 3"/>
          <p:cNvSpPr>
            <a:spLocks noGrp="1"/>
          </p:cNvSpPr>
          <p:nvPr>
            <p:ph type="sldNum" sz="quarter" idx="5"/>
          </p:nvPr>
        </p:nvSpPr>
        <p:spPr/>
        <p:txBody>
          <a:bodyPr/>
          <a:lstStyle/>
          <a:p>
            <a:fld id="{8DAE3B74-A568-435D-9DFE-5B52F1E1421D}" type="slidenum">
              <a:rPr lang="en-US" smtClean="0"/>
              <a:t>3</a:t>
            </a:fld>
            <a:endParaRPr lang="en-US"/>
          </a:p>
        </p:txBody>
      </p:sp>
    </p:spTree>
    <p:extLst>
      <p:ext uri="{BB962C8B-B14F-4D97-AF65-F5344CB8AC3E}">
        <p14:creationId xmlns:p14="http://schemas.microsoft.com/office/powerpoint/2010/main" val="171066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a:buSzPts val="1400"/>
              <a:buFont typeface="Symbol" panose="05050102010706020507" pitchFamily="18" charset="2"/>
              <a:buChar char="·"/>
            </a:pPr>
            <a:r>
              <a:rPr lang="en-US" b="1" dirty="0"/>
              <a:t>We are so fortunate that Jehovah God is our God, and cares for the righteous.</a:t>
            </a:r>
          </a:p>
          <a:p>
            <a:pPr>
              <a:buSzPts val="2200"/>
              <a:buFont typeface="Symbol" panose="05050102010706020507" pitchFamily="18" charset="2"/>
              <a:buChar char="·"/>
            </a:pPr>
            <a:r>
              <a:rPr lang="en-US" b="1" dirty="0"/>
              <a:t>May we continually praise His name and tell others of His glory!</a:t>
            </a:r>
          </a:p>
          <a:p>
            <a:r>
              <a:rPr lang="en-US" b="1" dirty="0"/>
              <a:t>Psalms 147:1 </a:t>
            </a:r>
            <a:r>
              <a:rPr lang="en-US" i="1" dirty="0"/>
              <a:t> Praise the LORD! For it is good to sing praises to our God; For it is pleasant, and praise is beautiful.</a:t>
            </a:r>
            <a:endParaRPr lang="en-US" dirty="0"/>
          </a:p>
        </p:txBody>
      </p:sp>
      <p:sp>
        <p:nvSpPr>
          <p:cNvPr id="4" name="Slide Number Placeholder 3"/>
          <p:cNvSpPr>
            <a:spLocks noGrp="1"/>
          </p:cNvSpPr>
          <p:nvPr>
            <p:ph type="sldNum" sz="quarter" idx="5"/>
          </p:nvPr>
        </p:nvSpPr>
        <p:spPr/>
        <p:txBody>
          <a:bodyPr/>
          <a:lstStyle/>
          <a:p>
            <a:fld id="{8DAE3B74-A568-435D-9DFE-5B52F1E1421D}" type="slidenum">
              <a:rPr lang="en-US" smtClean="0"/>
              <a:t>4</a:t>
            </a:fld>
            <a:endParaRPr lang="en-US"/>
          </a:p>
        </p:txBody>
      </p:sp>
    </p:spTree>
    <p:extLst>
      <p:ext uri="{BB962C8B-B14F-4D97-AF65-F5344CB8AC3E}">
        <p14:creationId xmlns:p14="http://schemas.microsoft.com/office/powerpoint/2010/main" val="390374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8056-F992-851F-DD1E-3F53B8248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A4BE96-FDD8-3B1C-3AD1-7D63CFB73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F6C46-1CC3-E613-E07A-2C8ABFC7A9B0}"/>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5" name="Footer Placeholder 4">
            <a:extLst>
              <a:ext uri="{FF2B5EF4-FFF2-40B4-BE49-F238E27FC236}">
                <a16:creationId xmlns:a16="http://schemas.microsoft.com/office/drawing/2014/main" id="{9E739D0B-39E1-5E8D-C311-E659F1153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AD6D4-DB43-A241-0DCE-464045D2CABF}"/>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32200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5574-1764-7708-706D-D48BD2FFFA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6E9564-2B61-A82E-1CD8-08140F19E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D7229-5E36-A9DB-A127-D63C2A1172DA}"/>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5" name="Footer Placeholder 4">
            <a:extLst>
              <a:ext uri="{FF2B5EF4-FFF2-40B4-BE49-F238E27FC236}">
                <a16:creationId xmlns:a16="http://schemas.microsoft.com/office/drawing/2014/main" id="{115E6794-3E11-30FD-3DB7-252198766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69EC8-415E-B9FD-ED45-0B4446BCA651}"/>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136294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8FB10D-B1D8-096C-964E-72DF92B2B0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534C4-3C32-18AB-9010-FD2434119D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E37C3-87C9-487B-87DE-B4D3226EC52A}"/>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5" name="Footer Placeholder 4">
            <a:extLst>
              <a:ext uri="{FF2B5EF4-FFF2-40B4-BE49-F238E27FC236}">
                <a16:creationId xmlns:a16="http://schemas.microsoft.com/office/drawing/2014/main" id="{06B089F3-AF72-5D7E-8E95-707BC913B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F4B36-239F-35A5-C107-47339DF5E176}"/>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13902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4D26-B140-B74D-C827-06F1458A0E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B5D15-FDD7-2E6E-9429-3F76104D5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B97DC-DB38-BC03-83EB-03A6B168EF88}"/>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5" name="Footer Placeholder 4">
            <a:extLst>
              <a:ext uri="{FF2B5EF4-FFF2-40B4-BE49-F238E27FC236}">
                <a16:creationId xmlns:a16="http://schemas.microsoft.com/office/drawing/2014/main" id="{8AC76002-F7F5-3AE4-3BF7-AF1AE8D20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D7AD6-3719-CF0A-7665-13D23A1FC1BE}"/>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9214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BC1D-2A17-D7D5-FD95-8DBDD3FED4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580DB8-5B5F-AB1D-FCF1-377A3867F2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131E09-26E9-AA0F-B03A-EFA7E59B47FE}"/>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5" name="Footer Placeholder 4">
            <a:extLst>
              <a:ext uri="{FF2B5EF4-FFF2-40B4-BE49-F238E27FC236}">
                <a16:creationId xmlns:a16="http://schemas.microsoft.com/office/drawing/2014/main" id="{2755187D-AB96-A684-5CCB-288CEC3A0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4DD35-4FFD-B153-FFAD-719034A862A1}"/>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413234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3B1A-C9C9-62ED-F4D1-F108F23AF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A328E-3823-214D-2DBC-1196CDAEC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9572B-3C45-8285-F687-0FB9D854E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EA24-3060-E332-2FF5-8774E6360EA4}"/>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6" name="Footer Placeholder 5">
            <a:extLst>
              <a:ext uri="{FF2B5EF4-FFF2-40B4-BE49-F238E27FC236}">
                <a16:creationId xmlns:a16="http://schemas.microsoft.com/office/drawing/2014/main" id="{7A9F3648-FA8C-A31B-F069-649DA161D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D0AF0-DAF0-2907-9D68-59116B5F6180}"/>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266326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472D-2108-F0D0-156F-D4FFCBEFCB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3C059F-BB79-76C3-CC8E-15BDBF517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F99B7-A13E-47EF-5C40-62772EE689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48CCD1-4C47-6A62-30E6-9510AB0C1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AC563A-9C5F-77BB-23B7-667B90C67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893EBF-CEE8-5180-8245-E1C4B96936C6}"/>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8" name="Footer Placeholder 7">
            <a:extLst>
              <a:ext uri="{FF2B5EF4-FFF2-40B4-BE49-F238E27FC236}">
                <a16:creationId xmlns:a16="http://schemas.microsoft.com/office/drawing/2014/main" id="{BA907DD7-A736-3522-53C4-37EEBFE0C9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A35BA2-3F68-B9CC-3583-8F4F5C2B50D9}"/>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2019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28DA-4464-4F8F-2F06-091F32C784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91FA3-ABF8-5B65-621E-7E727E7A02E1}"/>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4" name="Footer Placeholder 3">
            <a:extLst>
              <a:ext uri="{FF2B5EF4-FFF2-40B4-BE49-F238E27FC236}">
                <a16:creationId xmlns:a16="http://schemas.microsoft.com/office/drawing/2014/main" id="{E335AB5E-B985-02D6-E685-C228AFF8A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BF649-E9B5-C887-BCA4-D6CA75A4DDDA}"/>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307006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B7E012-DF8B-F6A7-F429-159BD64A0B9A}"/>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3" name="Footer Placeholder 2">
            <a:extLst>
              <a:ext uri="{FF2B5EF4-FFF2-40B4-BE49-F238E27FC236}">
                <a16:creationId xmlns:a16="http://schemas.microsoft.com/office/drawing/2014/main" id="{DB22CAE8-484E-DC2E-9E43-94D1713169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9165C7-C741-EEE2-C7EC-512377EDD304}"/>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375558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CB2E-26F8-D34C-66D6-FBEEAE993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38295-4399-64E3-BC21-2E080B68E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D8EC2F-9F35-25C3-9A05-A3E12C860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06C84-534B-0C0A-A40B-4F0F1C222ECF}"/>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6" name="Footer Placeholder 5">
            <a:extLst>
              <a:ext uri="{FF2B5EF4-FFF2-40B4-BE49-F238E27FC236}">
                <a16:creationId xmlns:a16="http://schemas.microsoft.com/office/drawing/2014/main" id="{4B2D28FF-CED9-5121-114F-A80080169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48C7D-7AB4-D920-CCB8-BCBD6A8E4233}"/>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99897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1D82-8426-59F7-4C0C-ADE207902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502F9-DEEA-6CCE-78F8-491EC1032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2DDE4B-5312-43C3-7026-A6344B768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375F1-E26D-E476-1A00-DBCF60B69663}"/>
              </a:ext>
            </a:extLst>
          </p:cNvPr>
          <p:cNvSpPr>
            <a:spLocks noGrp="1"/>
          </p:cNvSpPr>
          <p:nvPr>
            <p:ph type="dt" sz="half" idx="10"/>
          </p:nvPr>
        </p:nvSpPr>
        <p:spPr/>
        <p:txBody>
          <a:bodyPr/>
          <a:lstStyle/>
          <a:p>
            <a:fld id="{0D7B8D28-464D-42A5-A201-228F7F83195E}" type="datetimeFigureOut">
              <a:rPr lang="en-US" smtClean="0"/>
              <a:t>7/17/2024</a:t>
            </a:fld>
            <a:endParaRPr lang="en-US"/>
          </a:p>
        </p:txBody>
      </p:sp>
      <p:sp>
        <p:nvSpPr>
          <p:cNvPr id="6" name="Footer Placeholder 5">
            <a:extLst>
              <a:ext uri="{FF2B5EF4-FFF2-40B4-BE49-F238E27FC236}">
                <a16:creationId xmlns:a16="http://schemas.microsoft.com/office/drawing/2014/main" id="{8615FF5E-15A0-D1A7-E73B-415C0AA3F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C5CED-EB19-5E61-E6FC-37AB6C8AEAA3}"/>
              </a:ext>
            </a:extLst>
          </p:cNvPr>
          <p:cNvSpPr>
            <a:spLocks noGrp="1"/>
          </p:cNvSpPr>
          <p:nvPr>
            <p:ph type="sldNum" sz="quarter" idx="12"/>
          </p:nvPr>
        </p:nvSpPr>
        <p:spPr/>
        <p:txBody>
          <a:bodyPr/>
          <a:lstStyle/>
          <a:p>
            <a:fld id="{EE52C06E-5004-49A0-AF30-1C2ACA39457E}" type="slidenum">
              <a:rPr lang="en-US" smtClean="0"/>
              <a:t>‹#›</a:t>
            </a:fld>
            <a:endParaRPr lang="en-US"/>
          </a:p>
        </p:txBody>
      </p:sp>
    </p:spTree>
    <p:extLst>
      <p:ext uri="{BB962C8B-B14F-4D97-AF65-F5344CB8AC3E}">
        <p14:creationId xmlns:p14="http://schemas.microsoft.com/office/powerpoint/2010/main" val="363969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B9730-E992-821B-9443-50CDD820B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FA914-D29D-33BD-7C0C-153E1E46A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CADFB-3215-42D8-76AD-B97FB50CB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7B8D28-464D-42A5-A201-228F7F83195E}" type="datetimeFigureOut">
              <a:rPr lang="en-US" smtClean="0"/>
              <a:t>7/17/2024</a:t>
            </a:fld>
            <a:endParaRPr lang="en-US"/>
          </a:p>
        </p:txBody>
      </p:sp>
      <p:sp>
        <p:nvSpPr>
          <p:cNvPr id="5" name="Footer Placeholder 4">
            <a:extLst>
              <a:ext uri="{FF2B5EF4-FFF2-40B4-BE49-F238E27FC236}">
                <a16:creationId xmlns:a16="http://schemas.microsoft.com/office/drawing/2014/main" id="{99550A3C-3CA1-B41D-DA68-36F7809E4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27CF87-CFD9-88BB-22CB-E34FC3147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52C06E-5004-49A0-AF30-1C2ACA39457E}" type="slidenum">
              <a:rPr lang="en-US" smtClean="0"/>
              <a:t>‹#›</a:t>
            </a:fld>
            <a:endParaRPr lang="en-US"/>
          </a:p>
        </p:txBody>
      </p:sp>
    </p:spTree>
    <p:extLst>
      <p:ext uri="{BB962C8B-B14F-4D97-AF65-F5344CB8AC3E}">
        <p14:creationId xmlns:p14="http://schemas.microsoft.com/office/powerpoint/2010/main" val="2384372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4038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EBAA-A739-ACFB-0112-81948C7ECFC8}"/>
              </a:ext>
            </a:extLst>
          </p:cNvPr>
          <p:cNvSpPr>
            <a:spLocks noGrp="1"/>
          </p:cNvSpPr>
          <p:nvPr>
            <p:ph type="ctrTitle"/>
          </p:nvPr>
        </p:nvSpPr>
        <p:spPr>
          <a:xfrm>
            <a:off x="284480" y="1411111"/>
            <a:ext cx="5811520" cy="5305778"/>
          </a:xfrm>
        </p:spPr>
        <p:txBody>
          <a:bodyPr anchor="t">
            <a:normAutofit/>
          </a:bodyPr>
          <a:lstStyle/>
          <a:p>
            <a:pPr marR="0" rtl="0"/>
            <a:r>
              <a:rPr lang="en-US" sz="4000" b="1" i="0" u="none" strike="noStrike" baseline="0" dirty="0">
                <a:solidFill>
                  <a:srgbClr val="000000"/>
                </a:solidFill>
                <a:latin typeface="Calibri" panose="020F0502020204030204" pitchFamily="34" charset="0"/>
              </a:rPr>
              <a:t>His Greatness and Majesty </a:t>
            </a:r>
            <a:r>
              <a:rPr lang="en-US" sz="4000" b="0" u="none" strike="noStrike" baseline="0" dirty="0">
                <a:solidFill>
                  <a:srgbClr val="000000"/>
                </a:solidFill>
                <a:latin typeface="Calibri" panose="020F0502020204030204" pitchFamily="34" charset="0"/>
              </a:rPr>
              <a:t>(3,5,6,12,13)</a:t>
            </a:r>
            <a:br>
              <a:rPr lang="en-US" sz="4000" b="0" u="none" strike="noStrike" baseline="0" dirty="0">
                <a:solidFill>
                  <a:srgbClr val="000000"/>
                </a:solidFill>
                <a:latin typeface="Calibri" panose="020F0502020204030204" pitchFamily="34" charset="0"/>
              </a:rPr>
            </a:br>
            <a:r>
              <a:rPr lang="en-US" sz="4000" b="1" i="0" u="none" strike="noStrike" baseline="0" dirty="0">
                <a:solidFill>
                  <a:srgbClr val="000000"/>
                </a:solidFill>
                <a:latin typeface="Calibri" panose="020F0502020204030204" pitchFamily="34" charset="0"/>
              </a:rPr>
              <a:t>His Wondrous Works </a:t>
            </a:r>
            <a:r>
              <a:rPr lang="en-US" sz="4000" b="0" u="none" strike="noStrike" baseline="0" dirty="0">
                <a:solidFill>
                  <a:srgbClr val="000000"/>
                </a:solidFill>
                <a:latin typeface="Calibri" panose="020F0502020204030204" pitchFamily="34" charset="0"/>
              </a:rPr>
              <a:t>(4,5,6,10,12)</a:t>
            </a:r>
            <a:br>
              <a:rPr lang="en-US" sz="4000" b="0" u="none" strike="noStrike" baseline="0" dirty="0">
                <a:solidFill>
                  <a:srgbClr val="000000"/>
                </a:solidFill>
                <a:latin typeface="Calibri" panose="020F0502020204030204" pitchFamily="34" charset="0"/>
              </a:rPr>
            </a:br>
            <a:r>
              <a:rPr lang="en-US" sz="4000" b="1" i="0" u="none" strike="noStrike" baseline="0" dirty="0">
                <a:solidFill>
                  <a:srgbClr val="000000"/>
                </a:solidFill>
                <a:latin typeface="Calibri" panose="020F0502020204030204" pitchFamily="34" charset="0"/>
              </a:rPr>
              <a:t>His Perfect Nature</a:t>
            </a:r>
            <a:r>
              <a:rPr lang="en-US" sz="4000" b="0" i="0" u="none" strike="noStrike" baseline="0" dirty="0">
                <a:solidFill>
                  <a:srgbClr val="000000"/>
                </a:solidFill>
                <a:latin typeface="Calibri" panose="020F0502020204030204" pitchFamily="34" charset="0"/>
              </a:rPr>
              <a:t> </a:t>
            </a:r>
            <a:r>
              <a:rPr lang="en-US" sz="4000" b="0" u="none" strike="noStrike" baseline="0" dirty="0">
                <a:solidFill>
                  <a:srgbClr val="000000"/>
                </a:solidFill>
                <a:latin typeface="Calibri" panose="020F0502020204030204" pitchFamily="34" charset="0"/>
              </a:rPr>
              <a:t>(7,8,9,11,17)</a:t>
            </a:r>
            <a:br>
              <a:rPr lang="en-US" sz="4000" b="0" u="none" strike="noStrike" baseline="0" dirty="0">
                <a:solidFill>
                  <a:srgbClr val="000000"/>
                </a:solidFill>
                <a:latin typeface="Calibri" panose="020F0502020204030204" pitchFamily="34" charset="0"/>
              </a:rPr>
            </a:br>
            <a:r>
              <a:rPr lang="en-US" sz="4000" b="1" i="0" u="none" strike="noStrike" baseline="0" dirty="0">
                <a:solidFill>
                  <a:srgbClr val="000000"/>
                </a:solidFill>
                <a:latin typeface="Calibri" panose="020F0502020204030204" pitchFamily="34" charset="0"/>
              </a:rPr>
              <a:t>His Actions Toward</a:t>
            </a:r>
            <a:br>
              <a:rPr lang="en-US" sz="4000" b="1" i="0" u="none" strike="noStrike" baseline="0" dirty="0">
                <a:solidFill>
                  <a:srgbClr val="000000"/>
                </a:solidFill>
                <a:latin typeface="Calibri" panose="020F0502020204030204" pitchFamily="34" charset="0"/>
              </a:rPr>
            </a:br>
            <a:r>
              <a:rPr lang="en-US" sz="4000" b="1" i="0" u="none" strike="noStrike" baseline="0" dirty="0">
                <a:solidFill>
                  <a:srgbClr val="000000"/>
                </a:solidFill>
                <a:latin typeface="Calibri" panose="020F0502020204030204" pitchFamily="34" charset="0"/>
              </a:rPr>
              <a:t>Men</a:t>
            </a:r>
            <a:br>
              <a:rPr lang="en-US" sz="4000" b="0" i="0" u="none" strike="noStrike" baseline="0" dirty="0">
                <a:solidFill>
                  <a:srgbClr val="000000"/>
                </a:solidFill>
                <a:latin typeface="Calibri" panose="020F0502020204030204" pitchFamily="34" charset="0"/>
              </a:rPr>
            </a:br>
            <a:br>
              <a:rPr lang="en-US" sz="100" b="0" i="0" u="none" strike="noStrike" baseline="0" dirty="0">
                <a:solidFill>
                  <a:srgbClr val="000000"/>
                </a:solidFill>
                <a:latin typeface="Calibri" panose="020F0502020204030204" pitchFamily="34" charset="0"/>
              </a:rPr>
            </a:br>
            <a:r>
              <a:rPr lang="en-US" sz="4000" b="0" u="none" strike="noStrike" baseline="0" dirty="0">
                <a:solidFill>
                  <a:srgbClr val="000000"/>
                </a:solidFill>
                <a:latin typeface="Calibri" panose="020F0502020204030204" pitchFamily="34" charset="0"/>
              </a:rPr>
              <a:t>(14,15,16,18,19,20)</a:t>
            </a:r>
            <a:br>
              <a:rPr lang="en-US" sz="800" b="0" i="0" u="none" strike="noStrike" baseline="0" dirty="0">
                <a:solidFill>
                  <a:srgbClr val="000000"/>
                </a:solidFill>
                <a:latin typeface="Calibri" panose="020F0502020204030204" pitchFamily="34" charset="0"/>
              </a:rPr>
            </a:br>
            <a:br>
              <a:rPr lang="en-US" sz="800" b="0" i="0" u="none" strike="noStrike" baseline="0" dirty="0">
                <a:solidFill>
                  <a:srgbClr val="000000"/>
                </a:solidFill>
                <a:latin typeface="Calibri" panose="020F0502020204030204" pitchFamily="34" charset="0"/>
              </a:rPr>
            </a:br>
            <a:endParaRPr lang="en-US" sz="800" dirty="0"/>
          </a:p>
        </p:txBody>
      </p:sp>
      <p:sp>
        <p:nvSpPr>
          <p:cNvPr id="3" name="Subtitle 2">
            <a:extLst>
              <a:ext uri="{FF2B5EF4-FFF2-40B4-BE49-F238E27FC236}">
                <a16:creationId xmlns:a16="http://schemas.microsoft.com/office/drawing/2014/main" id="{D569B46E-CA32-D50B-94B4-91461DD9824C}"/>
              </a:ext>
            </a:extLst>
          </p:cNvPr>
          <p:cNvSpPr>
            <a:spLocks noGrp="1"/>
          </p:cNvSpPr>
          <p:nvPr>
            <p:ph type="subTitle" idx="1"/>
          </p:nvPr>
        </p:nvSpPr>
        <p:spPr>
          <a:xfrm>
            <a:off x="9652000" y="4199467"/>
            <a:ext cx="2377440" cy="2517421"/>
          </a:xfrm>
        </p:spPr>
        <p:txBody>
          <a:bodyPr>
            <a:normAutofit lnSpcReduction="10000"/>
          </a:bodyPr>
          <a:lstStyle/>
          <a:p>
            <a:r>
              <a:rPr lang="en-US" sz="4800" dirty="0">
                <a:latin typeface="Fave Script Bold Pro" pitchFamily="2" charset="0"/>
              </a:rPr>
              <a:t>There is none other like Jehovah</a:t>
            </a:r>
            <a:br>
              <a:rPr lang="en-US" sz="4800" dirty="0">
                <a:latin typeface="Fave Script Bold Pro" pitchFamily="2" charset="0"/>
              </a:rPr>
            </a:br>
            <a:r>
              <a:rPr lang="en-US" sz="4800" dirty="0">
                <a:latin typeface="Fave Script Bold Pro" pitchFamily="2" charset="0"/>
              </a:rPr>
              <a:t>God!</a:t>
            </a:r>
          </a:p>
        </p:txBody>
      </p:sp>
    </p:spTree>
    <p:extLst>
      <p:ext uri="{BB962C8B-B14F-4D97-AF65-F5344CB8AC3E}">
        <p14:creationId xmlns:p14="http://schemas.microsoft.com/office/powerpoint/2010/main" val="4349725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9F19FD1-D09D-52CD-236E-DD074123246D}"/>
              </a:ext>
            </a:extLst>
          </p:cNvPr>
          <p:cNvSpPr>
            <a:spLocks noGrp="1"/>
          </p:cNvSpPr>
          <p:nvPr>
            <p:ph type="subTitle" idx="1"/>
          </p:nvPr>
        </p:nvSpPr>
        <p:spPr>
          <a:xfrm>
            <a:off x="4391379" y="289878"/>
            <a:ext cx="3702756" cy="3672522"/>
          </a:xfrm>
        </p:spPr>
        <p:txBody>
          <a:bodyPr>
            <a:noAutofit/>
          </a:bodyPr>
          <a:lstStyle/>
          <a:p>
            <a:pPr marL="344488" marR="0" indent="-344488" algn="l" rtl="0">
              <a:lnSpc>
                <a:spcPct val="100000"/>
              </a:lnSpc>
              <a:spcBef>
                <a:spcPts val="0"/>
              </a:spcBef>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Extol</a:t>
            </a:r>
            <a:r>
              <a:rPr lang="en-US" sz="3600" b="0" i="0" u="none" strike="noStrike" baseline="0" dirty="0">
                <a:solidFill>
                  <a:srgbClr val="000000"/>
                </a:solidFill>
                <a:latin typeface="Calibri" panose="020F0502020204030204" pitchFamily="34" charset="0"/>
              </a:rPr>
              <a:t>, 1</a:t>
            </a:r>
          </a:p>
          <a:p>
            <a:pPr marL="344488" indent="-344488" algn="l">
              <a:lnSpc>
                <a:spcPct val="100000"/>
              </a:lnSpc>
              <a:spcBef>
                <a:spcPts val="0"/>
              </a:spcBef>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Bless</a:t>
            </a:r>
            <a:r>
              <a:rPr lang="en-US" sz="3600" b="0" i="0" u="none" strike="noStrike" baseline="0" dirty="0">
                <a:solidFill>
                  <a:srgbClr val="000000"/>
                </a:solidFill>
                <a:latin typeface="Calibri" panose="020F0502020204030204" pitchFamily="34" charset="0"/>
              </a:rPr>
              <a:t>, 1,2,11,21</a:t>
            </a:r>
          </a:p>
          <a:p>
            <a:pPr marL="344488" indent="-344488" algn="l">
              <a:lnSpc>
                <a:spcPct val="100000"/>
              </a:lnSpc>
              <a:spcBef>
                <a:spcPts val="0"/>
              </a:spcBef>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Praise</a:t>
            </a:r>
            <a:r>
              <a:rPr lang="en-US" sz="3600" b="0" i="0" u="none" strike="noStrike" baseline="0" dirty="0">
                <a:solidFill>
                  <a:srgbClr val="000000"/>
                </a:solidFill>
                <a:latin typeface="Calibri" panose="020F0502020204030204" pitchFamily="34" charset="0"/>
              </a:rPr>
              <a:t>, 2,3,10,21</a:t>
            </a:r>
          </a:p>
          <a:p>
            <a:pPr marL="344488" indent="-344488" algn="l">
              <a:lnSpc>
                <a:spcPct val="100000"/>
              </a:lnSpc>
              <a:spcBef>
                <a:spcPts val="0"/>
              </a:spcBef>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Declare</a:t>
            </a:r>
            <a:r>
              <a:rPr lang="en-US" sz="3600" b="0" i="0" u="none" strike="noStrike" baseline="0" dirty="0">
                <a:solidFill>
                  <a:srgbClr val="000000"/>
                </a:solidFill>
                <a:latin typeface="Calibri" panose="020F0502020204030204" pitchFamily="34" charset="0"/>
              </a:rPr>
              <a:t>, 4,6</a:t>
            </a:r>
          </a:p>
          <a:p>
            <a:pPr marL="344488" indent="-344488" algn="l">
              <a:lnSpc>
                <a:spcPct val="100000"/>
              </a:lnSpc>
              <a:spcBef>
                <a:spcPts val="0"/>
              </a:spcBef>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Meditate</a:t>
            </a:r>
            <a:r>
              <a:rPr lang="en-US" sz="3600" b="0" i="0" u="none" strike="noStrike" baseline="0" dirty="0">
                <a:solidFill>
                  <a:srgbClr val="000000"/>
                </a:solidFill>
                <a:latin typeface="Calibri" panose="020F0502020204030204" pitchFamily="34" charset="0"/>
              </a:rPr>
              <a:t>, 5</a:t>
            </a:r>
          </a:p>
        </p:txBody>
      </p:sp>
      <p:sp>
        <p:nvSpPr>
          <p:cNvPr id="5" name="TextBox 4">
            <a:extLst>
              <a:ext uri="{FF2B5EF4-FFF2-40B4-BE49-F238E27FC236}">
                <a16:creationId xmlns:a16="http://schemas.microsoft.com/office/drawing/2014/main" id="{2D366619-E3A7-DDBB-91B7-1911C8C32C86}"/>
              </a:ext>
            </a:extLst>
          </p:cNvPr>
          <p:cNvSpPr txBox="1"/>
          <p:nvPr/>
        </p:nvSpPr>
        <p:spPr>
          <a:xfrm>
            <a:off x="8094134" y="289878"/>
            <a:ext cx="4018844" cy="2862322"/>
          </a:xfrm>
          <a:prstGeom prst="rect">
            <a:avLst/>
          </a:prstGeom>
          <a:noFill/>
        </p:spPr>
        <p:txBody>
          <a:bodyPr wrap="square" rtlCol="0">
            <a:spAutoFit/>
          </a:bodyPr>
          <a:lstStyle/>
          <a:p>
            <a:pPr marL="344488" indent="-344488">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Speak of Might</a:t>
            </a:r>
            <a:r>
              <a:rPr lang="en-US" sz="3600" b="0" i="0" u="none" strike="noStrike" baseline="0" dirty="0">
                <a:solidFill>
                  <a:srgbClr val="000000"/>
                </a:solidFill>
                <a:latin typeface="Calibri" panose="020F0502020204030204" pitchFamily="34" charset="0"/>
              </a:rPr>
              <a:t>, 6</a:t>
            </a:r>
          </a:p>
          <a:p>
            <a:pPr marL="344488" indent="-344488">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Utter and Sing</a:t>
            </a:r>
            <a:r>
              <a:rPr lang="en-US" sz="3600" b="0" i="0" u="none" strike="noStrike" baseline="0" dirty="0">
                <a:solidFill>
                  <a:srgbClr val="000000"/>
                </a:solidFill>
                <a:latin typeface="Calibri" panose="020F0502020204030204" pitchFamily="34" charset="0"/>
              </a:rPr>
              <a:t>, 7</a:t>
            </a:r>
          </a:p>
          <a:p>
            <a:pPr marL="344488" indent="-344488">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Speak of Glory</a:t>
            </a:r>
            <a:r>
              <a:rPr lang="en-US" sz="3600" b="0" i="0" u="none" strike="noStrike" baseline="0" dirty="0">
                <a:solidFill>
                  <a:srgbClr val="000000"/>
                </a:solidFill>
                <a:latin typeface="Calibri" panose="020F0502020204030204" pitchFamily="34" charset="0"/>
              </a:rPr>
              <a:t>, 11</a:t>
            </a:r>
          </a:p>
          <a:p>
            <a:pPr marL="344488" indent="-344488">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Talk of Power</a:t>
            </a:r>
            <a:r>
              <a:rPr lang="en-US" sz="3600" b="0" i="0" u="none" strike="noStrike" baseline="0" dirty="0">
                <a:solidFill>
                  <a:srgbClr val="000000"/>
                </a:solidFill>
                <a:latin typeface="Calibri" panose="020F0502020204030204" pitchFamily="34" charset="0"/>
              </a:rPr>
              <a:t>, 11</a:t>
            </a:r>
          </a:p>
          <a:p>
            <a:pPr marL="344488" indent="-344488">
              <a:buSzPts val="1200"/>
              <a:buFont typeface="Wingdings" panose="05000000000000000000" pitchFamily="2" charset="2"/>
              <a:buChar char="§"/>
            </a:pPr>
            <a:r>
              <a:rPr lang="en-US" sz="3600" b="1" i="0" u="none" strike="noStrike" baseline="0" dirty="0">
                <a:solidFill>
                  <a:srgbClr val="000000"/>
                </a:solidFill>
                <a:latin typeface="Calibri" panose="020F0502020204030204" pitchFamily="34" charset="0"/>
              </a:rPr>
              <a:t>Speak of Acts</a:t>
            </a:r>
            <a:r>
              <a:rPr lang="en-US" sz="3600" b="0" i="0" u="none" strike="noStrike" baseline="0" dirty="0">
                <a:solidFill>
                  <a:srgbClr val="000000"/>
                </a:solidFill>
                <a:latin typeface="Calibri" panose="020F0502020204030204" pitchFamily="34" charset="0"/>
              </a:rPr>
              <a:t>, 12</a:t>
            </a:r>
            <a:endParaRPr lang="en-US" sz="3600" dirty="0"/>
          </a:p>
        </p:txBody>
      </p:sp>
    </p:spTree>
    <p:extLst>
      <p:ext uri="{BB962C8B-B14F-4D97-AF65-F5344CB8AC3E}">
        <p14:creationId xmlns:p14="http://schemas.microsoft.com/office/powerpoint/2010/main" val="2337549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3B7D-FA4E-7E02-5A44-EC513320896D}"/>
              </a:ext>
            </a:extLst>
          </p:cNvPr>
          <p:cNvSpPr>
            <a:spLocks noGrp="1"/>
          </p:cNvSpPr>
          <p:nvPr>
            <p:ph type="ctrTitle"/>
          </p:nvPr>
        </p:nvSpPr>
        <p:spPr>
          <a:xfrm>
            <a:off x="6563360" y="1595119"/>
            <a:ext cx="5313680" cy="2457591"/>
          </a:xfrm>
        </p:spPr>
        <p:txBody>
          <a:bodyPr anchor="t">
            <a:normAutofit/>
          </a:bodyPr>
          <a:lstStyle/>
          <a:p>
            <a:pPr algn="l"/>
            <a:r>
              <a:rPr lang="en-US" sz="4000" dirty="0"/>
              <a:t>We are so fortunate that Jehovah God is our God, and cares for the righteous.</a:t>
            </a:r>
          </a:p>
        </p:txBody>
      </p:sp>
      <p:sp>
        <p:nvSpPr>
          <p:cNvPr id="3" name="Subtitle 2">
            <a:extLst>
              <a:ext uri="{FF2B5EF4-FFF2-40B4-BE49-F238E27FC236}">
                <a16:creationId xmlns:a16="http://schemas.microsoft.com/office/drawing/2014/main" id="{CFE8AEFD-3C0B-9C0E-708D-2CADDA7172D7}"/>
              </a:ext>
            </a:extLst>
          </p:cNvPr>
          <p:cNvSpPr>
            <a:spLocks noGrp="1"/>
          </p:cNvSpPr>
          <p:nvPr>
            <p:ph type="subTitle" idx="1"/>
          </p:nvPr>
        </p:nvSpPr>
        <p:spPr>
          <a:xfrm>
            <a:off x="6563360" y="4380089"/>
            <a:ext cx="5313680" cy="2138680"/>
          </a:xfrm>
        </p:spPr>
        <p:txBody>
          <a:bodyPr>
            <a:normAutofit/>
          </a:bodyPr>
          <a:lstStyle/>
          <a:p>
            <a:pPr algn="l"/>
            <a:r>
              <a:rPr lang="en-US" sz="4000" dirty="0"/>
              <a:t>May we continually praise His name and tell others of His glory!</a:t>
            </a:r>
          </a:p>
        </p:txBody>
      </p:sp>
    </p:spTree>
    <p:extLst>
      <p:ext uri="{BB962C8B-B14F-4D97-AF65-F5344CB8AC3E}">
        <p14:creationId xmlns:p14="http://schemas.microsoft.com/office/powerpoint/2010/main" val="35216163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189</TotalTime>
  <Words>2107</Words>
  <Application>Microsoft Office PowerPoint</Application>
  <PresentationFormat>Widescreen</PresentationFormat>
  <Paragraphs>99</Paragraphs>
  <Slides>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Aptos</vt:lpstr>
      <vt:lpstr>Aptos Display</vt:lpstr>
      <vt:lpstr>Arial</vt:lpstr>
      <vt:lpstr>Calibri</vt:lpstr>
      <vt:lpstr>Copperplate Gothic Light</vt:lpstr>
      <vt:lpstr>Corbel</vt:lpstr>
      <vt:lpstr>Fave Script Bold Pro</vt:lpstr>
      <vt:lpstr>Symbol</vt:lpstr>
      <vt:lpstr>Wingdings</vt:lpstr>
      <vt:lpstr>Office Theme</vt:lpstr>
      <vt:lpstr>PowerPoint Presentation</vt:lpstr>
      <vt:lpstr>His Greatness and Majesty (3,5,6,12,13) His Wondrous Works (4,5,6,10,12) His Perfect Nature (7,8,9,11,17) His Actions Toward Men  (14,15,16,18,19,20)  </vt:lpstr>
      <vt:lpstr>PowerPoint Presentation</vt:lpstr>
      <vt:lpstr>We are so fortunate that Jehovah God is our God, and cares for the righteous.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2024-07-17T16:37:50Z</cp:lastPrinted>
  <dcterms:created xsi:type="dcterms:W3CDTF">2024-07-16T22:16:45Z</dcterms:created>
  <dcterms:modified xsi:type="dcterms:W3CDTF">2024-07-17T16:38:25Z</dcterms:modified>
</cp:coreProperties>
</file>