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7"/>
  </p:handoutMasterIdLst>
  <p:sldIdLst>
    <p:sldId id="257" r:id="rId2"/>
    <p:sldId id="256" r:id="rId3"/>
    <p:sldId id="258" r:id="rId4"/>
    <p:sldId id="260" r:id="rId5"/>
    <p:sldId id="259" r:id="rId6"/>
  </p:sldIdLst>
  <p:sldSz cx="12192000" cy="6858000"/>
  <p:notesSz cx="6858000" cy="9144000"/>
  <p:embeddedFontLst>
    <p:embeddedFont>
      <p:font typeface="Brush Script MT" panose="03060802040406070304" pitchFamily="66" charset="0"/>
      <p:italic r:id="rId8"/>
    </p:embeddedFont>
    <p:embeddedFont>
      <p:font typeface="Qebab Shadow FFP" panose="020B0503040000020003" pitchFamily="34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D68DF8-443E-41AD-93C8-3D67E13BC240}" v="14" dt="2024-06-26T02:30:43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74D68DF8-443E-41AD-93C8-3D67E13BC240}"/>
    <pc:docChg chg="undo redo custSel addSld delSld modSld modHandout">
      <pc:chgData name="Stan Cox" userId="9376f276357bfffd" providerId="LiveId" clId="{74D68DF8-443E-41AD-93C8-3D67E13BC240}" dt="2024-06-26T02:44:05.755" v="1125" actId="20577"/>
      <pc:docMkLst>
        <pc:docMk/>
      </pc:docMkLst>
      <pc:sldChg chg="addSp modSp mod modTransition">
        <pc:chgData name="Stan Cox" userId="9376f276357bfffd" providerId="LiveId" clId="{74D68DF8-443E-41AD-93C8-3D67E13BC240}" dt="2024-06-26T01:17:34.858" v="207" actId="1076"/>
        <pc:sldMkLst>
          <pc:docMk/>
          <pc:sldMk cId="4168339506" sldId="256"/>
        </pc:sldMkLst>
        <pc:spChg chg="mod">
          <ac:chgData name="Stan Cox" userId="9376f276357bfffd" providerId="LiveId" clId="{74D68DF8-443E-41AD-93C8-3D67E13BC240}" dt="2024-06-25T03:45:51.989" v="22" actId="1076"/>
          <ac:spMkLst>
            <pc:docMk/>
            <pc:sldMk cId="4168339506" sldId="256"/>
            <ac:spMk id="2" creationId="{62F44304-C88D-FE06-9934-98B9AE9B9492}"/>
          </ac:spMkLst>
        </pc:spChg>
        <pc:spChg chg="mod">
          <ac:chgData name="Stan Cox" userId="9376f276357bfffd" providerId="LiveId" clId="{74D68DF8-443E-41AD-93C8-3D67E13BC240}" dt="2024-06-25T03:48:30.901" v="57" actId="1076"/>
          <ac:spMkLst>
            <pc:docMk/>
            <pc:sldMk cId="4168339506" sldId="256"/>
            <ac:spMk id="3" creationId="{E9DC134B-C0AE-1ECE-DB6C-0319222B62C1}"/>
          </ac:spMkLst>
        </pc:spChg>
        <pc:spChg chg="add mod">
          <ac:chgData name="Stan Cox" userId="9376f276357bfffd" providerId="LiveId" clId="{74D68DF8-443E-41AD-93C8-3D67E13BC240}" dt="2024-06-26T01:17:34.858" v="207" actId="1076"/>
          <ac:spMkLst>
            <pc:docMk/>
            <pc:sldMk cId="4168339506" sldId="256"/>
            <ac:spMk id="4" creationId="{3DEE7AE9-B13D-07E6-03CA-5D009EE88562}"/>
          </ac:spMkLst>
        </pc:spChg>
      </pc:sldChg>
      <pc:sldChg chg="addSp delSp modSp mod modTransition">
        <pc:chgData name="Stan Cox" userId="9376f276357bfffd" providerId="LiveId" clId="{74D68DF8-443E-41AD-93C8-3D67E13BC240}" dt="2024-06-26T02:10:08.011" v="551" actId="478"/>
        <pc:sldMkLst>
          <pc:docMk/>
          <pc:sldMk cId="2924009305" sldId="257"/>
        </pc:sldMkLst>
        <pc:spChg chg="add mod">
          <ac:chgData name="Stan Cox" userId="9376f276357bfffd" providerId="LiveId" clId="{74D68DF8-443E-41AD-93C8-3D67E13BC240}" dt="2024-06-26T01:56:21.709" v="514" actId="1076"/>
          <ac:spMkLst>
            <pc:docMk/>
            <pc:sldMk cId="2924009305" sldId="257"/>
            <ac:spMk id="2" creationId="{47BD8E54-EAEB-D664-AC6F-7E4F34ACBC48}"/>
          </ac:spMkLst>
        </pc:spChg>
        <pc:spChg chg="add del mod">
          <ac:chgData name="Stan Cox" userId="9376f276357bfffd" providerId="LiveId" clId="{74D68DF8-443E-41AD-93C8-3D67E13BC240}" dt="2024-06-26T01:56:38.925" v="518" actId="47"/>
          <ac:spMkLst>
            <pc:docMk/>
            <pc:sldMk cId="2924009305" sldId="257"/>
            <ac:spMk id="4" creationId="{71F23B3C-6318-5F2D-E45C-7C1CE61A478C}"/>
          </ac:spMkLst>
        </pc:spChg>
        <pc:spChg chg="add mod">
          <ac:chgData name="Stan Cox" userId="9376f276357bfffd" providerId="LiveId" clId="{74D68DF8-443E-41AD-93C8-3D67E13BC240}" dt="2024-06-26T01:53:16.481" v="500" actId="403"/>
          <ac:spMkLst>
            <pc:docMk/>
            <pc:sldMk cId="2924009305" sldId="257"/>
            <ac:spMk id="5" creationId="{EE66A52C-8D73-D2B2-3DB1-A39EAF7EF087}"/>
          </ac:spMkLst>
        </pc:spChg>
        <pc:spChg chg="add mod">
          <ac:chgData name="Stan Cox" userId="9376f276357bfffd" providerId="LiveId" clId="{74D68DF8-443E-41AD-93C8-3D67E13BC240}" dt="2024-06-26T02:10:05.631" v="550" actId="1076"/>
          <ac:spMkLst>
            <pc:docMk/>
            <pc:sldMk cId="2924009305" sldId="257"/>
            <ac:spMk id="6" creationId="{22626BD4-F22E-43B0-780D-E97959ACE8C2}"/>
          </ac:spMkLst>
        </pc:spChg>
        <pc:picChg chg="add del">
          <ac:chgData name="Stan Cox" userId="9376f276357bfffd" providerId="LiveId" clId="{74D68DF8-443E-41AD-93C8-3D67E13BC240}" dt="2024-06-26T02:10:08.011" v="551" actId="478"/>
          <ac:picMkLst>
            <pc:docMk/>
            <pc:sldMk cId="2924009305" sldId="257"/>
            <ac:picMk id="3" creationId="{926A97E8-0685-551D-15A9-C1EBDE99B263}"/>
          </ac:picMkLst>
        </pc:picChg>
      </pc:sldChg>
      <pc:sldChg chg="modSp add mod">
        <pc:chgData name="Stan Cox" userId="9376f276357bfffd" providerId="LiveId" clId="{74D68DF8-443E-41AD-93C8-3D67E13BC240}" dt="2024-06-26T01:45:45.103" v="379" actId="1076"/>
        <pc:sldMkLst>
          <pc:docMk/>
          <pc:sldMk cId="1522677444" sldId="258"/>
        </pc:sldMkLst>
        <pc:spChg chg="mod">
          <ac:chgData name="Stan Cox" userId="9376f276357bfffd" providerId="LiveId" clId="{74D68DF8-443E-41AD-93C8-3D67E13BC240}" dt="2024-06-26T01:19:19.443" v="228" actId="20577"/>
          <ac:spMkLst>
            <pc:docMk/>
            <pc:sldMk cId="1522677444" sldId="258"/>
            <ac:spMk id="2" creationId="{62F44304-C88D-FE06-9934-98B9AE9B9492}"/>
          </ac:spMkLst>
        </pc:spChg>
        <pc:spChg chg="mod">
          <ac:chgData name="Stan Cox" userId="9376f276357bfffd" providerId="LiveId" clId="{74D68DF8-443E-41AD-93C8-3D67E13BC240}" dt="2024-06-26T01:30:41.677" v="347" actId="27636"/>
          <ac:spMkLst>
            <pc:docMk/>
            <pc:sldMk cId="1522677444" sldId="258"/>
            <ac:spMk id="3" creationId="{E9DC134B-C0AE-1ECE-DB6C-0319222B62C1}"/>
          </ac:spMkLst>
        </pc:spChg>
        <pc:spChg chg="mod">
          <ac:chgData name="Stan Cox" userId="9376f276357bfffd" providerId="LiveId" clId="{74D68DF8-443E-41AD-93C8-3D67E13BC240}" dt="2024-06-26T01:45:45.103" v="379" actId="1076"/>
          <ac:spMkLst>
            <pc:docMk/>
            <pc:sldMk cId="1522677444" sldId="258"/>
            <ac:spMk id="4" creationId="{3DEE7AE9-B13D-07E6-03CA-5D009EE88562}"/>
          </ac:spMkLst>
        </pc:spChg>
      </pc:sldChg>
      <pc:sldChg chg="modSp add mod">
        <pc:chgData name="Stan Cox" userId="9376f276357bfffd" providerId="LiveId" clId="{74D68DF8-443E-41AD-93C8-3D67E13BC240}" dt="2024-06-26T02:33:14.804" v="954" actId="6549"/>
        <pc:sldMkLst>
          <pc:docMk/>
          <pc:sldMk cId="2408826118" sldId="259"/>
        </pc:sldMkLst>
        <pc:spChg chg="mod">
          <ac:chgData name="Stan Cox" userId="9376f276357bfffd" providerId="LiveId" clId="{74D68DF8-443E-41AD-93C8-3D67E13BC240}" dt="2024-06-26T02:25:29.873" v="576" actId="20577"/>
          <ac:spMkLst>
            <pc:docMk/>
            <pc:sldMk cId="2408826118" sldId="259"/>
            <ac:spMk id="2" creationId="{62F44304-C88D-FE06-9934-98B9AE9B9492}"/>
          </ac:spMkLst>
        </pc:spChg>
        <pc:spChg chg="mod">
          <ac:chgData name="Stan Cox" userId="9376f276357bfffd" providerId="LiveId" clId="{74D68DF8-443E-41AD-93C8-3D67E13BC240}" dt="2024-06-26T02:33:14.804" v="954" actId="6549"/>
          <ac:spMkLst>
            <pc:docMk/>
            <pc:sldMk cId="2408826118" sldId="259"/>
            <ac:spMk id="3" creationId="{E9DC134B-C0AE-1ECE-DB6C-0319222B62C1}"/>
          </ac:spMkLst>
        </pc:spChg>
        <pc:spChg chg="mod">
          <ac:chgData name="Stan Cox" userId="9376f276357bfffd" providerId="LiveId" clId="{74D68DF8-443E-41AD-93C8-3D67E13BC240}" dt="2024-06-26T02:30:22.839" v="860" actId="122"/>
          <ac:spMkLst>
            <pc:docMk/>
            <pc:sldMk cId="2408826118" sldId="259"/>
            <ac:spMk id="4" creationId="{3DEE7AE9-B13D-07E6-03CA-5D009EE88562}"/>
          </ac:spMkLst>
        </pc:spChg>
      </pc:sldChg>
      <pc:sldChg chg="modSp add del mod">
        <pc:chgData name="Stan Cox" userId="9376f276357bfffd" providerId="LiveId" clId="{74D68DF8-443E-41AD-93C8-3D67E13BC240}" dt="2024-06-26T01:48:20.862" v="411" actId="47"/>
        <pc:sldMkLst>
          <pc:docMk/>
          <pc:sldMk cId="2859586835" sldId="259"/>
        </pc:sldMkLst>
        <pc:spChg chg="mod">
          <ac:chgData name="Stan Cox" userId="9376f276357bfffd" providerId="LiveId" clId="{74D68DF8-443E-41AD-93C8-3D67E13BC240}" dt="2024-06-26T01:46:32.864" v="400" actId="20577"/>
          <ac:spMkLst>
            <pc:docMk/>
            <pc:sldMk cId="2859586835" sldId="259"/>
            <ac:spMk id="2" creationId="{62F44304-C88D-FE06-9934-98B9AE9B9492}"/>
          </ac:spMkLst>
        </pc:spChg>
        <pc:spChg chg="mod">
          <ac:chgData name="Stan Cox" userId="9376f276357bfffd" providerId="LiveId" clId="{74D68DF8-443E-41AD-93C8-3D67E13BC240}" dt="2024-06-26T01:48:11.465" v="410" actId="6549"/>
          <ac:spMkLst>
            <pc:docMk/>
            <pc:sldMk cId="2859586835" sldId="259"/>
            <ac:spMk id="3" creationId="{E9DC134B-C0AE-1ECE-DB6C-0319222B62C1}"/>
          </ac:spMkLst>
        </pc:spChg>
      </pc:sldChg>
      <pc:sldChg chg="modSp add mod">
        <pc:chgData name="Stan Cox" userId="9376f276357bfffd" providerId="LiveId" clId="{74D68DF8-443E-41AD-93C8-3D67E13BC240}" dt="2024-06-26T02:32:52.870" v="950" actId="6549"/>
        <pc:sldMkLst>
          <pc:docMk/>
          <pc:sldMk cId="173131656" sldId="260"/>
        </pc:sldMkLst>
        <pc:spChg chg="mod">
          <ac:chgData name="Stan Cox" userId="9376f276357bfffd" providerId="LiveId" clId="{74D68DF8-443E-41AD-93C8-3D67E13BC240}" dt="2024-06-26T02:30:52.612" v="880" actId="20577"/>
          <ac:spMkLst>
            <pc:docMk/>
            <pc:sldMk cId="173131656" sldId="260"/>
            <ac:spMk id="2" creationId="{62F44304-C88D-FE06-9934-98B9AE9B9492}"/>
          </ac:spMkLst>
        </pc:spChg>
        <pc:spChg chg="mod">
          <ac:chgData name="Stan Cox" userId="9376f276357bfffd" providerId="LiveId" clId="{74D68DF8-443E-41AD-93C8-3D67E13BC240}" dt="2024-06-26T02:31:40.573" v="892" actId="14100"/>
          <ac:spMkLst>
            <pc:docMk/>
            <pc:sldMk cId="173131656" sldId="260"/>
            <ac:spMk id="3" creationId="{E9DC134B-C0AE-1ECE-DB6C-0319222B62C1}"/>
          </ac:spMkLst>
        </pc:spChg>
        <pc:spChg chg="mod">
          <ac:chgData name="Stan Cox" userId="9376f276357bfffd" providerId="LiveId" clId="{74D68DF8-443E-41AD-93C8-3D67E13BC240}" dt="2024-06-26T02:32:52.870" v="950" actId="6549"/>
          <ac:spMkLst>
            <pc:docMk/>
            <pc:sldMk cId="173131656" sldId="260"/>
            <ac:spMk id="4" creationId="{3DEE7AE9-B13D-07E6-03CA-5D009EE88562}"/>
          </ac:spMkLst>
        </pc:spChg>
      </pc:sldChg>
      <pc:sldChg chg="add del">
        <pc:chgData name="Stan Cox" userId="9376f276357bfffd" providerId="LiveId" clId="{74D68DF8-443E-41AD-93C8-3D67E13BC240}" dt="2024-06-26T01:48:36.069" v="414" actId="47"/>
        <pc:sldMkLst>
          <pc:docMk/>
          <pc:sldMk cId="725579912" sldId="260"/>
        </pc:sldMkLst>
      </pc:sldChg>
      <pc:sldChg chg="add del">
        <pc:chgData name="Stan Cox" userId="9376f276357bfffd" providerId="LiveId" clId="{74D68DF8-443E-41AD-93C8-3D67E13BC240}" dt="2024-06-26T01:48:55.107" v="416" actId="47"/>
        <pc:sldMkLst>
          <pc:docMk/>
          <pc:sldMk cId="1325735628" sldId="260"/>
        </pc:sldMkLst>
      </pc:sldChg>
      <pc:sldChg chg="add del">
        <pc:chgData name="Stan Cox" userId="9376f276357bfffd" providerId="LiveId" clId="{74D68DF8-443E-41AD-93C8-3D67E13BC240}" dt="2024-06-26T01:49:04.046" v="418" actId="47"/>
        <pc:sldMkLst>
          <pc:docMk/>
          <pc:sldMk cId="2218139245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307F4-F164-5304-4E57-CB292E0030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581400" cy="787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Brush Script MT" panose="03060802040406070304" pitchFamily="66" charset="0"/>
              </a:rPr>
              <a:t>Learning </a:t>
            </a:r>
            <a:r>
              <a:rPr lang="en-US" sz="2000" dirty="0">
                <a:latin typeface="Qebab Shadow FFP" panose="020B0503040000020003" pitchFamily="34" charset="0"/>
              </a:rPr>
              <a:t>CONTENTMENT</a:t>
            </a:r>
          </a:p>
          <a:p>
            <a:r>
              <a:rPr lang="en-US" dirty="0"/>
              <a:t>PHILIPPIANS 4:10-13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7BF95-A811-3E9F-464A-3CE7C2474D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June 30, 2024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0B66D-5491-6979-6A19-DBE0306D68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B4F02-F767-8503-D9C7-6E48A59751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</a:t>
            </a:r>
            <a:fld id="{19EC9F78-F6AE-4819-8B7C-CF62E567E2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9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8191-3D68-3921-9686-2F21B23D7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98988-05A6-84D3-E186-9AE97FA6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5E147-0890-C564-1D57-91B525E9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957-5E53-4DE6-BE11-F65E5186253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1209C-C9B4-4A4A-6271-002E0C2C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E292F-5E45-BDDB-4C9F-E77F5B5A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602C-3D67-4ACA-BC57-5A3A11351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8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E075-055F-36AB-52E1-C606DD6E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16433-481B-55CE-CFC0-FD4BF5233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04DD-4BCC-BDF9-5B8E-D5B598E3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957-5E53-4DE6-BE11-F65E5186253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6F7CB-AAFC-59B8-3EDD-3A4E8356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E0681-EDFD-D67B-8B90-E31B4171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602C-3D67-4ACA-BC57-5A3A11351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F121C-E4CF-B40D-71BC-43610593E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27365-45DB-1E23-4667-FE6938634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88893-5035-0F54-9E50-E86962A9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957-5E53-4DE6-BE11-F65E5186253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279B0-98E6-49D9-7B71-8985BAE0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8FF97-59ED-1A7B-186A-D071B2E1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602C-3D67-4ACA-BC57-5A3A11351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986C-7E97-6035-4AA2-445BD585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9CE09-EC76-EFFD-3068-6A1D17107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012C0-87EB-F224-1ACE-8BC2E888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957-5E53-4DE6-BE11-F65E5186253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F4B3E-4349-69F6-7E41-AC082BD1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AC5C4-B1D4-479C-F264-5E011D8F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602C-3D67-4ACA-BC57-5A3A11351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969-F40B-D045-2F14-4A6F3EF1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E2DFC-EECA-E33B-06B8-A39B556AB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9F2CC-5068-CA03-9537-44325C5F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957-5E53-4DE6-BE11-F65E5186253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D74F5-BF65-7581-BB2A-A436F9FA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7DA88-54FD-292D-1CF1-891D905A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602C-3D67-4ACA-BC57-5A3A11351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0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F6B1-B72F-D3CB-133B-67700A4DB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DDDCE-18FD-4A94-5CE9-DD79B112C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DBA03-E2E3-E3CF-FF86-0834C2234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CB168-6400-70B4-8AB9-CC6B8024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957-5E53-4DE6-BE11-F65E5186253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277CF-1D4D-72EB-A3C9-3BFEA9F7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2FD95-8407-8848-79B7-E9CD7E21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602C-3D67-4ACA-BC57-5A3A11351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76B5-F2E6-5ABF-B7EF-F6295087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B344A-B8A8-BFCD-F63D-8B0EC148F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A4D14-5C2D-B565-877D-082EE5FAE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BC1DA-7408-7E95-BDB5-2F62C7BFA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C0F8E-8C51-0615-B049-D353A4045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AA181-6490-7750-E3D5-C1886C64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957-5E53-4DE6-BE11-F65E5186253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111FE-2C02-7F83-FA1C-259C70C9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0B6FA-4722-C9BF-AC1A-BE2B721D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602C-3D67-4ACA-BC57-5A3A11351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0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7DAB-193A-6042-FC81-A2982CD8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C8B6FC-69A3-5B9D-314C-82DC953AE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957-5E53-4DE6-BE11-F65E5186253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DEA00-8097-F46B-E37B-FF4B825A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D6227-A1BC-26D7-AC99-CC5EF1D6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602C-3D67-4ACA-BC57-5A3A11351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6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5D958-01D1-CE73-1B45-C0A419BD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957-5E53-4DE6-BE11-F65E5186253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7EC67-3AC7-7093-763B-D428015F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FACFC-2C51-6C80-33AD-BD4F8720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602C-3D67-4ACA-BC57-5A3A11351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C48B-10FA-855D-531B-D72EDA21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9D506-32C3-A0D8-AA83-2F32B5D3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E8DED-67A4-EA43-9E7E-F83513241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B087D-AC4F-7328-7E88-67BC0388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957-5E53-4DE6-BE11-F65E5186253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38209-733B-9FF0-5FA5-F01C2C53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BF4D6-3930-B876-B1B5-1254D225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602C-3D67-4ACA-BC57-5A3A11351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6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2862-0A76-8EC4-25EA-9DCD731B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3233F-8683-72AA-08F2-5E2FB39CD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80E9D-6A92-5916-7458-0B0DE2AB7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6F338-F7AE-4917-562C-10202437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957-5E53-4DE6-BE11-F65E5186253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D7429-789A-5297-8A9D-EC059395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3C644-173C-3C0A-E990-F7178F6F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602C-3D67-4ACA-BC57-5A3A11351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2E0D4B-4B95-27AE-3816-93790216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E7623-32F3-216E-60F1-A0CB0CA2A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CF576-3384-D142-3076-217672013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418957-5E53-4DE6-BE11-F65E5186253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AA59A-2038-B3B1-82A7-B69CE4A37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06884-09F2-D863-8792-BF4C0E1F3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7602C-3D67-4ACA-BC57-5A3A11351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4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BD8E54-EAEB-D664-AC6F-7E4F34ACBC48}"/>
              </a:ext>
            </a:extLst>
          </p:cNvPr>
          <p:cNvSpPr txBox="1"/>
          <p:nvPr/>
        </p:nvSpPr>
        <p:spPr>
          <a:xfrm>
            <a:off x="1036320" y="2368722"/>
            <a:ext cx="93522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cap="all" dirty="0">
                <a:solidFill>
                  <a:schemeClr val="bg1"/>
                </a:solidFill>
                <a:latin typeface="Qebab Shadow FFP" panose="020B05030400000200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Contentment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23B3C-6318-5F2D-E45C-7C1CE61A478C}"/>
              </a:ext>
            </a:extLst>
          </p:cNvPr>
          <p:cNvSpPr txBox="1"/>
          <p:nvPr/>
        </p:nvSpPr>
        <p:spPr>
          <a:xfrm>
            <a:off x="4500880" y="4246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6A52C-8D73-D2B2-3DB1-A39EAF7EF087}"/>
              </a:ext>
            </a:extLst>
          </p:cNvPr>
          <p:cNvSpPr txBox="1"/>
          <p:nvPr/>
        </p:nvSpPr>
        <p:spPr>
          <a:xfrm rot="21058282">
            <a:off x="2940582" y="445036"/>
            <a:ext cx="349005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Brush Script MT" panose="03060802040406070304" pitchFamily="66" charset="0"/>
              </a:rPr>
              <a:t>Learning</a:t>
            </a:r>
          </a:p>
          <a:p>
            <a:endParaRPr lang="en-US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626BD4-F22E-43B0-780D-E97959ACE8C2}"/>
              </a:ext>
            </a:extLst>
          </p:cNvPr>
          <p:cNvSpPr txBox="1"/>
          <p:nvPr/>
        </p:nvSpPr>
        <p:spPr>
          <a:xfrm>
            <a:off x="416560" y="5490435"/>
            <a:ext cx="3540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PHILIPPIANS 4:10-13</a:t>
            </a:r>
          </a:p>
        </p:txBody>
      </p:sp>
    </p:spTree>
    <p:extLst>
      <p:ext uri="{BB962C8B-B14F-4D97-AF65-F5344CB8AC3E}">
        <p14:creationId xmlns:p14="http://schemas.microsoft.com/office/powerpoint/2010/main" val="2924009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4304-C88D-FE06-9934-98B9AE9B9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18429">
            <a:off x="262761" y="18770"/>
            <a:ext cx="7611853" cy="976549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Brush Script MT" panose="03060802040406070304" pitchFamily="66" charset="0"/>
              </a:rPr>
              <a:t>Their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C134B-C0AE-1ECE-DB6C-0319222B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960" y="1437141"/>
            <a:ext cx="10800080" cy="1793240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“But I rejoiced in the Lord greatly that now at last your care for me has flourished again; though you surely did care, but you lacked opportunity.” </a:t>
            </a:r>
            <a:r>
              <a:rPr lang="en-US" sz="3600" dirty="0">
                <a:solidFill>
                  <a:schemeClr val="bg1"/>
                </a:solidFill>
              </a:rPr>
              <a:t>(10)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E7AE9-B13D-07E6-03CA-5D009EE88562}"/>
              </a:ext>
            </a:extLst>
          </p:cNvPr>
          <p:cNvSpPr txBox="1"/>
          <p:nvPr/>
        </p:nvSpPr>
        <p:spPr>
          <a:xfrm>
            <a:off x="447040" y="3422967"/>
            <a:ext cx="434324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Philippians 4:14-16, 18</a:t>
            </a:r>
          </a:p>
          <a:p>
            <a:endParaRPr lang="en-US" sz="1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Romans 10:14-16</a:t>
            </a:r>
          </a:p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Philippians 4:14-16</a:t>
            </a:r>
          </a:p>
          <a:p>
            <a:endParaRPr lang="en-US" sz="1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Philippians 4:14</a:t>
            </a:r>
          </a:p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 John 10-11</a:t>
            </a:r>
          </a:p>
        </p:txBody>
      </p:sp>
    </p:spTree>
    <p:extLst>
      <p:ext uri="{BB962C8B-B14F-4D97-AF65-F5344CB8AC3E}">
        <p14:creationId xmlns:p14="http://schemas.microsoft.com/office/powerpoint/2010/main" val="416833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4304-C88D-FE06-9934-98B9AE9B9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18429">
            <a:off x="262761" y="18770"/>
            <a:ext cx="7611853" cy="976549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Brush Script MT" panose="03060802040406070304" pitchFamily="66" charset="0"/>
              </a:rPr>
              <a:t>Learning Contentment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C134B-C0AE-1ECE-DB6C-0319222B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960" y="1159861"/>
            <a:ext cx="9951720" cy="3401979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“</a:t>
            </a:r>
            <a:r>
              <a:rPr lang="en-US" sz="3600" b="0" i="1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Not that I speak in regard to need, for I have learned in whatever state I am, to be content: I know how to be abased, and I know how to abound. Everywhere and in all things I have learned both to be full and to be hungry, both to abound and to suffer need.” </a:t>
            </a:r>
            <a:r>
              <a:rPr lang="en-US" sz="3600" dirty="0">
                <a:solidFill>
                  <a:schemeClr val="bg1"/>
                </a:solidFill>
              </a:rPr>
              <a:t>(11-12)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E7AE9-B13D-07E6-03CA-5D009EE88562}"/>
              </a:ext>
            </a:extLst>
          </p:cNvPr>
          <p:cNvSpPr txBox="1"/>
          <p:nvPr/>
        </p:nvSpPr>
        <p:spPr>
          <a:xfrm>
            <a:off x="548640" y="4480560"/>
            <a:ext cx="292580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Acts 20:20-24</a:t>
            </a:r>
          </a:p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Philippians 3:8</a:t>
            </a:r>
          </a:p>
          <a:p>
            <a:endParaRPr lang="en-US" sz="1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Timothy 6:6</a:t>
            </a:r>
          </a:p>
        </p:txBody>
      </p:sp>
    </p:spTree>
    <p:extLst>
      <p:ext uri="{BB962C8B-B14F-4D97-AF65-F5344CB8AC3E}">
        <p14:creationId xmlns:p14="http://schemas.microsoft.com/office/powerpoint/2010/main" val="1522677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4304-C88D-FE06-9934-98B9AE9B9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18429">
            <a:off x="262761" y="18770"/>
            <a:ext cx="7611853" cy="976549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Brush Script MT" panose="03060802040406070304" pitchFamily="66" charset="0"/>
              </a:rPr>
              <a:t>I Can Do 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C134B-C0AE-1ECE-DB6C-0319222B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4960" y="1437141"/>
            <a:ext cx="8788400" cy="1793240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“I can do all things through Christ who strengthens me.” </a:t>
            </a:r>
            <a:r>
              <a:rPr lang="en-US" sz="3600" dirty="0">
                <a:solidFill>
                  <a:schemeClr val="bg1"/>
                </a:solidFill>
              </a:rPr>
              <a:t>(13)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E7AE9-B13D-07E6-03CA-5D009EE88562}"/>
              </a:ext>
            </a:extLst>
          </p:cNvPr>
          <p:cNvSpPr txBox="1"/>
          <p:nvPr/>
        </p:nvSpPr>
        <p:spPr>
          <a:xfrm>
            <a:off x="447040" y="3422967"/>
            <a:ext cx="31646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Matthew 10:28</a:t>
            </a:r>
          </a:p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Romans 8:35-39</a:t>
            </a:r>
          </a:p>
        </p:txBody>
      </p:sp>
    </p:spTree>
    <p:extLst>
      <p:ext uri="{BB962C8B-B14F-4D97-AF65-F5344CB8AC3E}">
        <p14:creationId xmlns:p14="http://schemas.microsoft.com/office/powerpoint/2010/main" val="173131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4304-C88D-FE06-9934-98B9AE9B9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18429">
            <a:off x="262761" y="18770"/>
            <a:ext cx="7611853" cy="976549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Brush Script MT" panose="03060802040406070304" pitchFamily="66" charset="0"/>
              </a:rPr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C134B-C0AE-1ECE-DB6C-0319222B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59" y="3121107"/>
            <a:ext cx="8737461" cy="3098800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“And my God shall supply all your need according to His riches in glory by Christ Jesus.  Now to our God and Father be glory forever and ever. Amen.”</a:t>
            </a:r>
          </a:p>
          <a:p>
            <a:pPr algn="l"/>
            <a:r>
              <a:rPr lang="en-US" sz="1000" i="1" dirty="0">
                <a:solidFill>
                  <a:schemeClr val="bg1"/>
                </a:solidFill>
              </a:rPr>
              <a:t>   </a:t>
            </a:r>
          </a:p>
          <a:p>
            <a:pPr algn="l"/>
            <a:r>
              <a:rPr lang="en-US" sz="2800" i="1" dirty="0">
                <a:solidFill>
                  <a:schemeClr val="bg1"/>
                </a:solidFill>
              </a:rPr>
              <a:t>Philippians 4:19-20 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E7AE9-B13D-07E6-03CA-5D009EE88562}"/>
              </a:ext>
            </a:extLst>
          </p:cNvPr>
          <p:cNvSpPr txBox="1"/>
          <p:nvPr/>
        </p:nvSpPr>
        <p:spPr>
          <a:xfrm>
            <a:off x="939800" y="1147961"/>
            <a:ext cx="10312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There is great promise in living contentedly for the Lord!</a:t>
            </a:r>
          </a:p>
        </p:txBody>
      </p:sp>
    </p:spTree>
    <p:extLst>
      <p:ext uri="{BB962C8B-B14F-4D97-AF65-F5344CB8AC3E}">
        <p14:creationId xmlns:p14="http://schemas.microsoft.com/office/powerpoint/2010/main" val="240882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199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Brush Script MT</vt:lpstr>
      <vt:lpstr>Qebab Shadow FFP</vt:lpstr>
      <vt:lpstr>Aptos Display</vt:lpstr>
      <vt:lpstr>Calibri</vt:lpstr>
      <vt:lpstr>Arial</vt:lpstr>
      <vt:lpstr>Aptos</vt:lpstr>
      <vt:lpstr>Office Theme</vt:lpstr>
      <vt:lpstr>PowerPoint Presentation</vt:lpstr>
      <vt:lpstr>Their Care</vt:lpstr>
      <vt:lpstr>Learning Contentment</vt:lpstr>
      <vt:lpstr>I Can Do All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2024-06-24T16:55:26Z</dcterms:created>
  <dcterms:modified xsi:type="dcterms:W3CDTF">2024-06-26T02:44:11Z</dcterms:modified>
</cp:coreProperties>
</file>