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8288000" cy="10287000"/>
  <p:notesSz cx="7010400" cy="9296400"/>
  <p:embeddedFontLst>
    <p:embeddedFont>
      <p:font typeface="Dream Avenue" panose="020B0604020202020204" charset="0"/>
      <p:regular r:id="rId10"/>
    </p:embeddedFont>
    <p:embeddedFont>
      <p:font typeface="Gagalin" panose="020B0604020202020204" charset="0"/>
      <p:regular r:id="rId11"/>
    </p:embeddedFont>
    <p:embeddedFont>
      <p:font typeface="Goudy Old Style" panose="02020502050305020303" pitchFamily="18" charset="0"/>
      <p:regular r:id="rId12"/>
      <p:bold r:id="rId13"/>
      <p:italic r:id="rId14"/>
    </p:embeddedFont>
    <p:embeddedFont>
      <p:font typeface="Poppins" panose="00000500000000000000" pitchFamily="2" charset="0"/>
      <p:regular r:id="rId15"/>
      <p:bold r:id="rId16"/>
      <p:italic r:id="rId17"/>
      <p:boldItalic r:id="rId18"/>
    </p:embeddedFont>
    <p:embeddedFont>
      <p:font typeface="Poppins Bold" panose="00000800000000000000" charset="0"/>
      <p:regular r:id="rId19"/>
    </p:embeddedFont>
    <p:embeddedFont>
      <p:font typeface="Poppins Italics"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241F2D-D7B5-4842-9E4D-B480A2B358C4}" v="24" dt="2024-07-26T03:44:06.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4902" autoAdjust="0"/>
  </p:normalViewPr>
  <p:slideViewPr>
    <p:cSldViewPr>
      <p:cViewPr varScale="1">
        <p:scale>
          <a:sx n="28" d="100"/>
          <a:sy n="28" d="100"/>
        </p:scale>
        <p:origin x="217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3197"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78241F2D-D7B5-4842-9E4D-B480A2B358C4}"/>
    <pc:docChg chg="custSel modSld modHandout">
      <pc:chgData name="Stan Cox" userId="9376f276357bfffd" providerId="LiveId" clId="{78241F2D-D7B5-4842-9E4D-B480A2B358C4}" dt="2024-07-31T21:50:55.218" v="283" actId="20577"/>
      <pc:docMkLst>
        <pc:docMk/>
      </pc:docMkLst>
      <pc:sldChg chg="modSp mod modTransition modNotesTx">
        <pc:chgData name="Stan Cox" userId="9376f276357bfffd" providerId="LiveId" clId="{78241F2D-D7B5-4842-9E4D-B480A2B358C4}" dt="2024-07-26T04:06:49.967" v="224" actId="207"/>
        <pc:sldMkLst>
          <pc:docMk/>
          <pc:sldMk cId="0" sldId="256"/>
        </pc:sldMkLst>
        <pc:spChg chg="mod">
          <ac:chgData name="Stan Cox" userId="9376f276357bfffd" providerId="LiveId" clId="{78241F2D-D7B5-4842-9E4D-B480A2B358C4}" dt="2024-07-26T03:38:31.528" v="99" actId="14838"/>
          <ac:spMkLst>
            <pc:docMk/>
            <pc:sldMk cId="0" sldId="256"/>
            <ac:spMk id="3" creationId="{00000000-0000-0000-0000-000000000000}"/>
          </ac:spMkLst>
        </pc:spChg>
      </pc:sldChg>
      <pc:sldChg chg="modTransition modAnim modNotesTx">
        <pc:chgData name="Stan Cox" userId="9376f276357bfffd" providerId="LiveId" clId="{78241F2D-D7B5-4842-9E4D-B480A2B358C4}" dt="2024-07-26T04:09:20.465" v="241" actId="207"/>
        <pc:sldMkLst>
          <pc:docMk/>
          <pc:sldMk cId="0" sldId="257"/>
        </pc:sldMkLst>
      </pc:sldChg>
      <pc:sldChg chg="modTransition modNotesTx">
        <pc:chgData name="Stan Cox" userId="9376f276357bfffd" providerId="LiveId" clId="{78241F2D-D7B5-4842-9E4D-B480A2B358C4}" dt="2024-07-26T04:09:59.884" v="245" actId="207"/>
        <pc:sldMkLst>
          <pc:docMk/>
          <pc:sldMk cId="0" sldId="258"/>
        </pc:sldMkLst>
      </pc:sldChg>
      <pc:sldChg chg="modTransition modNotesTx">
        <pc:chgData name="Stan Cox" userId="9376f276357bfffd" providerId="LiveId" clId="{78241F2D-D7B5-4842-9E4D-B480A2B358C4}" dt="2024-07-26T04:18:12.351" v="268" actId="12"/>
        <pc:sldMkLst>
          <pc:docMk/>
          <pc:sldMk cId="0" sldId="259"/>
        </pc:sldMkLst>
      </pc:sldChg>
      <pc:sldChg chg="modTransition modAnim modNotesTx">
        <pc:chgData name="Stan Cox" userId="9376f276357bfffd" providerId="LiveId" clId="{78241F2D-D7B5-4842-9E4D-B480A2B358C4}" dt="2024-07-26T04:11:45.976" v="261" actId="207"/>
        <pc:sldMkLst>
          <pc:docMk/>
          <pc:sldMk cId="0" sldId="260"/>
        </pc:sldMkLst>
      </pc:sldChg>
      <pc:sldChg chg="modSp mod modTransition modNotesTx">
        <pc:chgData name="Stan Cox" userId="9376f276357bfffd" providerId="LiveId" clId="{78241F2D-D7B5-4842-9E4D-B480A2B358C4}" dt="2024-07-26T04:14:23.254" v="264" actId="255"/>
        <pc:sldMkLst>
          <pc:docMk/>
          <pc:sldMk cId="0" sldId="261"/>
        </pc:sldMkLst>
        <pc:spChg chg="mod">
          <ac:chgData name="Stan Cox" userId="9376f276357bfffd" providerId="LiveId" clId="{78241F2D-D7B5-4842-9E4D-B480A2B358C4}" dt="2024-07-26T03:36:33.537" v="20" actId="113"/>
          <ac:spMkLst>
            <pc:docMk/>
            <pc:sldMk cId="0" sldId="261"/>
            <ac:spMk id="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75931E-A23F-1C2B-4B60-FC845950341F}"/>
              </a:ext>
            </a:extLst>
          </p:cNvPr>
          <p:cNvSpPr>
            <a:spLocks noGrp="1"/>
          </p:cNvSpPr>
          <p:nvPr>
            <p:ph type="hdr" sz="quarter"/>
          </p:nvPr>
        </p:nvSpPr>
        <p:spPr>
          <a:xfrm>
            <a:off x="0" y="0"/>
            <a:ext cx="3657600" cy="762000"/>
          </a:xfrm>
          <a:prstGeom prst="rect">
            <a:avLst/>
          </a:prstGeom>
        </p:spPr>
        <p:txBody>
          <a:bodyPr vert="horz" lIns="91440" tIns="45720" rIns="91440" bIns="45720" rtlCol="0"/>
          <a:lstStyle>
            <a:lvl1pPr algn="l">
              <a:defRPr sz="1200"/>
            </a:lvl1pPr>
          </a:lstStyle>
          <a:p>
            <a:r>
              <a:rPr lang="en-US" sz="1800" b="1" dirty="0">
                <a:latin typeface="Goudy Old Style" panose="02020502050305020303" pitchFamily="18" charset="0"/>
              </a:rPr>
              <a:t>OUR CALLING</a:t>
            </a:r>
          </a:p>
          <a:p>
            <a:r>
              <a:rPr lang="en-US" dirty="0"/>
              <a:t>2 Thessalonians 2:13-17</a:t>
            </a:r>
          </a:p>
        </p:txBody>
      </p:sp>
      <p:sp>
        <p:nvSpPr>
          <p:cNvPr id="3" name="Date Placeholder 2">
            <a:extLst>
              <a:ext uri="{FF2B5EF4-FFF2-40B4-BE49-F238E27FC236}">
                <a16:creationId xmlns:a16="http://schemas.microsoft.com/office/drawing/2014/main" id="{6D4C1E6B-6DEA-DF5A-38AF-4A547DD46A5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n-US" dirty="0"/>
              <a:t>August 4, 2024 @ 9am</a:t>
            </a:r>
          </a:p>
        </p:txBody>
      </p:sp>
      <p:sp>
        <p:nvSpPr>
          <p:cNvPr id="4" name="Footer Placeholder 3">
            <a:extLst>
              <a:ext uri="{FF2B5EF4-FFF2-40B4-BE49-F238E27FC236}">
                <a16:creationId xmlns:a16="http://schemas.microsoft.com/office/drawing/2014/main" id="{5163C0C8-FB74-5456-C000-ED362ACF5C5B}"/>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9E2059ED-EB08-7108-D4E7-318CC65FD49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r>
              <a:rPr lang="en-US" dirty="0"/>
              <a:t>  soundteaching.org</a:t>
            </a:r>
          </a:p>
        </p:txBody>
      </p:sp>
    </p:spTree>
    <p:extLst>
      <p:ext uri="{BB962C8B-B14F-4D97-AF65-F5344CB8AC3E}">
        <p14:creationId xmlns:p14="http://schemas.microsoft.com/office/powerpoint/2010/main" val="3598639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F8CA6EE-3C9D-4DC7-A305-6E3D0EC43AFC}" type="datetimeFigureOut">
              <a:rPr lang="en-US" smtClean="0"/>
              <a:t>7/31/2024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5D22DE6-C3EE-4F70-84F1-C85520B1BAD7}" type="slidenum">
              <a:rPr lang="en-US" smtClean="0"/>
              <a:t>‹#›</a:t>
            </a:fld>
            <a:endParaRPr lang="en-US"/>
          </a:p>
        </p:txBody>
      </p:sp>
    </p:spTree>
    <p:extLst>
      <p:ext uri="{BB962C8B-B14F-4D97-AF65-F5344CB8AC3E}">
        <p14:creationId xmlns:p14="http://schemas.microsoft.com/office/powerpoint/2010/main" val="492288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ctr" rtl="0"/>
            <a:r>
              <a:rPr lang="en-US" sz="1200" b="1" i="0" u="none" strike="noStrike" baseline="0" dirty="0">
                <a:solidFill>
                  <a:schemeClr val="tx1"/>
                </a:solidFill>
                <a:latin typeface="+mn-lt"/>
              </a:rPr>
              <a:t>OUR CALLING</a:t>
            </a:r>
            <a:endParaRPr lang="en-US" sz="1200" b="0" i="0" u="none" strike="noStrike" baseline="0" dirty="0">
              <a:solidFill>
                <a:schemeClr val="tx1"/>
              </a:solidFill>
              <a:latin typeface="+mn-lt"/>
            </a:endParaRPr>
          </a:p>
          <a:p>
            <a:pPr marR="0" algn="ctr" rtl="0"/>
            <a:r>
              <a:rPr lang="en-US" sz="1200" b="0" i="0" u="none" strike="noStrike" baseline="0" dirty="0">
                <a:solidFill>
                  <a:schemeClr val="tx1"/>
                </a:solidFill>
                <a:latin typeface="+mn-lt"/>
              </a:rPr>
              <a:t>(2 Thessalonians 2:13-17) READ</a:t>
            </a:r>
          </a:p>
          <a:p>
            <a:pPr marR="0" algn="l" rtl="0"/>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INTRODUCTION:</a:t>
            </a:r>
          </a:p>
          <a:p>
            <a:pPr marR="0" algn="l" rtl="0">
              <a:buSzPts val="2200"/>
              <a:buFont typeface="Symbol" panose="05050102010706020507" pitchFamily="18" charset="2"/>
              <a:buChar char="·"/>
            </a:pPr>
            <a:r>
              <a:rPr lang="en-US" sz="1200" b="1" i="0" u="none" strike="noStrike" baseline="0" dirty="0">
                <a:solidFill>
                  <a:schemeClr val="tx1"/>
                </a:solidFill>
                <a:latin typeface="+mn-lt"/>
              </a:rPr>
              <a:t>A reading of the text reveals basically two main points</a:t>
            </a:r>
          </a:p>
          <a:p>
            <a:pPr marR="0" lvl="1" algn="l" rtl="0">
              <a:buFont typeface="Symbol" panose="05050102010706020507" pitchFamily="18" charset="2"/>
              <a:buChar char="·"/>
            </a:pPr>
            <a:r>
              <a:rPr lang="en-US" sz="1200" b="1" i="0" u="none" strike="noStrike" baseline="0" dirty="0">
                <a:solidFill>
                  <a:schemeClr val="tx1"/>
                </a:solidFill>
                <a:latin typeface="+mn-lt"/>
              </a:rPr>
              <a:t>First</a:t>
            </a:r>
            <a:r>
              <a:rPr lang="en-US" sz="1200" b="0" i="0" u="none" strike="noStrike" baseline="0" dirty="0">
                <a:solidFill>
                  <a:schemeClr val="tx1"/>
                </a:solidFill>
                <a:latin typeface="+mn-lt"/>
              </a:rPr>
              <a:t>, Paul was thankful to God for the Thessalonians, because they were saved.</a:t>
            </a:r>
          </a:p>
          <a:p>
            <a:pPr>
              <a:buFont typeface="Symbol" panose="05050102010706020507" pitchFamily="18" charset="2"/>
              <a:buChar char="·"/>
            </a:pPr>
            <a:r>
              <a:rPr lang="en-US" sz="1200" b="1" i="0" u="none" strike="noStrike" baseline="0" dirty="0">
                <a:solidFill>
                  <a:schemeClr val="tx1"/>
                </a:solidFill>
                <a:latin typeface="+mn-lt"/>
              </a:rPr>
              <a:t>Second</a:t>
            </a:r>
            <a:r>
              <a:rPr lang="en-US" sz="1200" b="0" i="0" u="none" strike="noStrike" baseline="0" dirty="0">
                <a:solidFill>
                  <a:schemeClr val="tx1"/>
                </a:solidFill>
                <a:latin typeface="+mn-lt"/>
              </a:rPr>
              <a:t>, Paul wanted them to maintain that standing with God through steadfastness and obedience.</a:t>
            </a:r>
          </a:p>
          <a:p>
            <a:pPr marR="0" algn="l" rtl="0">
              <a:buFont typeface="Symbol" panose="05050102010706020507" pitchFamily="18" charset="2"/>
              <a:buChar char="·"/>
            </a:pPr>
            <a:r>
              <a:rPr lang="en-US" sz="1200" b="1" i="0" u="none" strike="noStrike" baseline="0" dirty="0">
                <a:solidFill>
                  <a:schemeClr val="tx1"/>
                </a:solidFill>
                <a:latin typeface="+mn-lt"/>
              </a:rPr>
              <a:t>Having said that, there are other important truths that can be ascertained by looking at the text this morning.</a:t>
            </a:r>
            <a:endParaRPr lang="en-US" sz="1200" b="0" i="0" u="none" strike="noStrike" baseline="0" dirty="0">
              <a:solidFill>
                <a:schemeClr val="tx1"/>
              </a:solidFill>
              <a:latin typeface="+mn-lt"/>
            </a:endParaRPr>
          </a:p>
          <a:p>
            <a:pPr marR="0" algn="l" rtl="0">
              <a:buFont typeface="Symbol" panose="05050102010706020507" pitchFamily="18" charset="2"/>
              <a:buChar char="·"/>
            </a:pPr>
            <a:r>
              <a:rPr lang="en-US" sz="1200" b="0" i="0" u="none" strike="noStrike" baseline="0" dirty="0">
                <a:solidFill>
                  <a:schemeClr val="tx1"/>
                </a:solidFill>
                <a:latin typeface="+mn-lt"/>
              </a:rPr>
              <a:t>This we intend to do by taking the verses one at a time.</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95D22DE6-C3EE-4F70-84F1-C85520B1BAD7}" type="slidenum">
              <a:rPr lang="en-US" smtClean="0"/>
              <a:t>1</a:t>
            </a:fld>
            <a:endParaRPr lang="en-US"/>
          </a:p>
        </p:txBody>
      </p:sp>
    </p:spTree>
    <p:extLst>
      <p:ext uri="{BB962C8B-B14F-4D97-AF65-F5344CB8AC3E}">
        <p14:creationId xmlns:p14="http://schemas.microsoft.com/office/powerpoint/2010/main" val="3685280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DISCUSSION:</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God loved the Thessalonians, having from the beginning chosen them.</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An indiscriminate examination of verse 13 might lead one to believe the idea of individual predestination</a:t>
            </a:r>
          </a:p>
          <a:p>
            <a:pPr>
              <a:buFont typeface="Symbol" panose="05050102010706020507" pitchFamily="18" charset="2"/>
              <a:buChar char="·"/>
            </a:pPr>
            <a:r>
              <a:rPr lang="en-US" sz="1200" b="0" i="0" u="none" strike="noStrike" baseline="0" dirty="0">
                <a:solidFill>
                  <a:schemeClr val="tx1"/>
                </a:solidFill>
                <a:latin typeface="+mn-lt"/>
              </a:rPr>
              <a:t>But as the scriptures continue, we see the explanation is far different.</a:t>
            </a:r>
          </a:p>
          <a:p>
            <a:pPr>
              <a:buFont typeface="Symbol" panose="05050102010706020507" pitchFamily="18" charset="2"/>
              <a:buChar char="·"/>
            </a:pPr>
            <a:r>
              <a:rPr lang="en-US" sz="1200" b="0" i="0" u="none" strike="noStrike" baseline="0" dirty="0">
                <a:solidFill>
                  <a:schemeClr val="tx1"/>
                </a:solidFill>
                <a:latin typeface="+mn-lt"/>
              </a:rPr>
              <a:t>But first consider this truth.  God chose to save the chosen from the very beginning!</a:t>
            </a:r>
          </a:p>
          <a:p>
            <a:pPr marR="0" algn="l" rtl="0"/>
            <a:r>
              <a:rPr lang="en-US" sz="1200" b="1" i="0" u="none" strike="noStrike" baseline="0" dirty="0">
                <a:solidFill>
                  <a:schemeClr val="tx1"/>
                </a:solidFill>
                <a:latin typeface="+mn-lt"/>
              </a:rPr>
              <a:t>Ephesians 1:3-6</a:t>
            </a:r>
            <a:r>
              <a:rPr lang="en-US" sz="1200" b="0" i="1" u="none" strike="noStrike" baseline="0" dirty="0">
                <a:solidFill>
                  <a:schemeClr val="tx1"/>
                </a:solidFill>
                <a:latin typeface="+mn-lt"/>
              </a:rPr>
              <a:t>  Blessed be the God and Father of our Lord Jesus Christ, who has blessed us with every spiritual blessing in the heavenly places in Christ,  (4)  just as He chose us in Him before the foundation of the world, that we should be holy and without blame before Him in love,  (5)  having predestined us to adoption as sons by Jesus Christ to Himself, according to the good pleasure of His will,  (6)  to the praise of the glory of His grace, by which He made us accepted in the Beloved.</a:t>
            </a:r>
            <a:endParaRPr lang="en-US" sz="1200" b="0" i="0" u="none" strike="noStrike" baseline="0" dirty="0">
              <a:solidFill>
                <a:schemeClr val="tx1"/>
              </a:solidFill>
              <a:latin typeface="+mn-lt"/>
            </a:endParaRPr>
          </a:p>
          <a:p>
            <a:pPr marR="0" algn="l" rtl="0">
              <a:buFont typeface="Symbol" panose="05050102010706020507" pitchFamily="18" charset="2"/>
              <a:buChar char="·"/>
            </a:pPr>
            <a:r>
              <a:rPr lang="en-US" sz="1200" b="0" i="0" u="none" strike="noStrike" baseline="0" dirty="0">
                <a:solidFill>
                  <a:schemeClr val="tx1"/>
                </a:solidFill>
                <a:latin typeface="+mn-lt"/>
              </a:rPr>
              <a:t>Definition:  chose - (Ephesians 1:4) </a:t>
            </a:r>
            <a:r>
              <a:rPr lang="en-US" sz="1200" b="0" i="1" u="none" strike="noStrike" baseline="0" dirty="0" err="1">
                <a:solidFill>
                  <a:schemeClr val="tx1"/>
                </a:solidFill>
                <a:latin typeface="+mn-lt"/>
              </a:rPr>
              <a:t>eklegomai</a:t>
            </a:r>
            <a:r>
              <a:rPr lang="en-US" sz="1200" b="0" i="0" u="none" strike="noStrike" baseline="0" dirty="0">
                <a:solidFill>
                  <a:schemeClr val="tx1"/>
                </a:solidFill>
                <a:latin typeface="+mn-lt"/>
              </a:rPr>
              <a:t>  to pick out, choose, to pick or choose out for one’s self</a:t>
            </a:r>
          </a:p>
          <a:p>
            <a:pPr>
              <a:buFont typeface="Symbol" panose="05050102010706020507" pitchFamily="18" charset="2"/>
              <a:buChar char="·"/>
            </a:pPr>
            <a:r>
              <a:rPr lang="en-US" sz="1200" b="0" i="0" u="none" strike="noStrike" baseline="0" dirty="0">
                <a:solidFill>
                  <a:schemeClr val="tx1"/>
                </a:solidFill>
                <a:latin typeface="+mn-lt"/>
              </a:rPr>
              <a:t>Definition: chose - (2 Thessalonians 2:13) </a:t>
            </a:r>
            <a:r>
              <a:rPr lang="en-US" sz="1200" b="0" i="1" u="none" strike="noStrike" baseline="0" dirty="0" err="1">
                <a:solidFill>
                  <a:schemeClr val="tx1"/>
                </a:solidFill>
                <a:latin typeface="+mn-lt"/>
              </a:rPr>
              <a:t>aihreomai</a:t>
            </a:r>
            <a:r>
              <a:rPr lang="en-US" sz="1200" b="0" i="0" u="none" strike="noStrike" baseline="0" dirty="0">
                <a:solidFill>
                  <a:schemeClr val="tx1"/>
                </a:solidFill>
                <a:latin typeface="+mn-lt"/>
              </a:rPr>
              <a:t>  to take for oneself, that is, to prefer.</a:t>
            </a:r>
          </a:p>
          <a:p>
            <a:pPr marR="0" algn="l" rtl="0">
              <a:buFont typeface="Symbol" panose="05050102010706020507" pitchFamily="18" charset="2"/>
              <a:buChar char="·"/>
            </a:pPr>
            <a:r>
              <a:rPr lang="en-US" sz="1200" b="0" i="0" u="none" strike="noStrike" baseline="0" dirty="0">
                <a:solidFill>
                  <a:schemeClr val="tx1"/>
                </a:solidFill>
                <a:latin typeface="+mn-lt"/>
              </a:rPr>
              <a:t>Two very similar terms in Definition.  Main difference seen in the usage is the idea  in 2 Thessalonians that God prefers one type of person to another, choosing them.</a:t>
            </a:r>
          </a:p>
          <a:p>
            <a:pPr marR="0" algn="l" rtl="0">
              <a:buFont typeface="Symbol" panose="05050102010706020507" pitchFamily="18" charset="2"/>
              <a:buChar char="·"/>
            </a:pP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[CLICK HERE FOR FINAL PARAGRAPH]</a:t>
            </a:r>
            <a:endParaRPr lang="en-US" sz="1200" b="0" i="0" u="none" strike="noStrike" baseline="0" dirty="0">
              <a:solidFill>
                <a:schemeClr val="tx1"/>
              </a:solidFill>
              <a:latin typeface="+mn-lt"/>
            </a:endParaRPr>
          </a:p>
          <a:p>
            <a:pPr marR="0" algn="l" rtl="0">
              <a:buFont typeface="Symbol" panose="05050102010706020507" pitchFamily="18" charset="2"/>
              <a:buChar char="·"/>
            </a:pPr>
            <a:r>
              <a:rPr lang="en-US" sz="1200" b="0" i="0" u="none" strike="noStrike" baseline="0" dirty="0">
                <a:solidFill>
                  <a:schemeClr val="tx1"/>
                </a:solidFill>
                <a:latin typeface="+mn-lt"/>
              </a:rPr>
              <a:t>The similarity is the idea of choosing.  This is replicated in both passages regarding when the choosing took place!</a:t>
            </a:r>
          </a:p>
          <a:p>
            <a:pPr marR="0" lvl="1" algn="l" rtl="0">
              <a:buFont typeface="Symbol" panose="05050102010706020507" pitchFamily="18" charset="2"/>
              <a:buChar char="·"/>
            </a:pPr>
            <a:r>
              <a:rPr lang="en-US" sz="1200" b="0" i="0" u="none" strike="noStrike" baseline="0" dirty="0">
                <a:solidFill>
                  <a:schemeClr val="tx1"/>
                </a:solidFill>
                <a:latin typeface="+mn-lt"/>
              </a:rPr>
              <a:t>2 Thessalonians 2:13, from the beginning</a:t>
            </a:r>
          </a:p>
          <a:p>
            <a:pPr>
              <a:buFont typeface="Symbol" panose="05050102010706020507" pitchFamily="18" charset="2"/>
              <a:buChar char="·"/>
            </a:pPr>
            <a:r>
              <a:rPr lang="en-US" sz="1200" b="0" i="0" u="none" strike="noStrike" baseline="0" dirty="0">
                <a:solidFill>
                  <a:schemeClr val="tx1"/>
                </a:solidFill>
                <a:latin typeface="+mn-lt"/>
              </a:rPr>
              <a:t>Ephesians 1:4, before the foundation of the world</a:t>
            </a:r>
          </a:p>
          <a:p>
            <a:pPr marR="0" algn="l" rtl="0">
              <a:buSzPts val="2200"/>
              <a:buFont typeface="Symbol" panose="05050102010706020507" pitchFamily="18" charset="2"/>
              <a:buChar char="·"/>
            </a:pPr>
            <a:r>
              <a:rPr lang="en-US" sz="1200" b="0" i="0" u="none" strike="noStrike" baseline="0" dirty="0">
                <a:solidFill>
                  <a:schemeClr val="tx1"/>
                </a:solidFill>
                <a:latin typeface="+mn-lt"/>
              </a:rPr>
              <a:t>The similar term here is </a:t>
            </a:r>
            <a:r>
              <a:rPr lang="en-US" sz="1200" b="0" i="1" u="none" strike="noStrike" baseline="0" dirty="0">
                <a:solidFill>
                  <a:schemeClr val="tx1"/>
                </a:solidFill>
                <a:latin typeface="+mn-lt"/>
              </a:rPr>
              <a:t>"predestined" </a:t>
            </a:r>
            <a:r>
              <a:rPr lang="en-US" sz="1200" b="0" i="0" u="none" strike="noStrike" baseline="0" dirty="0">
                <a:solidFill>
                  <a:schemeClr val="tx1"/>
                </a:solidFill>
                <a:latin typeface="+mn-lt"/>
              </a:rPr>
              <a:t>used in Ephesians 1:5.  Full phrase </a:t>
            </a:r>
            <a:r>
              <a:rPr lang="en-US" sz="1200" b="0" i="1" u="none" strike="noStrike" baseline="0" dirty="0">
                <a:solidFill>
                  <a:schemeClr val="tx1"/>
                </a:solidFill>
                <a:latin typeface="+mn-lt"/>
              </a:rPr>
              <a:t>"predestined us to adoption."</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0" i="0" u="none" strike="noStrike" baseline="0" dirty="0">
                <a:solidFill>
                  <a:schemeClr val="tx1"/>
                </a:solidFill>
                <a:latin typeface="+mn-lt"/>
              </a:rPr>
              <a:t>Very simply:  Before the world began, God chose who would be saved and who would be lost!  It was determined even before man was created!</a:t>
            </a:r>
            <a:endParaRPr lang="en-US" sz="1200" u="none" dirty="0">
              <a:solidFill>
                <a:schemeClr val="tx1"/>
              </a:solidFill>
              <a:latin typeface="+mn-lt"/>
            </a:endParaRPr>
          </a:p>
        </p:txBody>
      </p:sp>
      <p:sp>
        <p:nvSpPr>
          <p:cNvPr id="4" name="Slide Number Placeholder 3"/>
          <p:cNvSpPr>
            <a:spLocks noGrp="1"/>
          </p:cNvSpPr>
          <p:nvPr>
            <p:ph type="sldNum" sz="quarter" idx="5"/>
          </p:nvPr>
        </p:nvSpPr>
        <p:spPr/>
        <p:txBody>
          <a:bodyPr/>
          <a:lstStyle/>
          <a:p>
            <a:fld id="{95D22DE6-C3EE-4F70-84F1-C85520B1BAD7}" type="slidenum">
              <a:rPr lang="en-US" smtClean="0"/>
              <a:t>2</a:t>
            </a:fld>
            <a:endParaRPr lang="en-US"/>
          </a:p>
        </p:txBody>
      </p:sp>
    </p:spTree>
    <p:extLst>
      <p:ext uri="{BB962C8B-B14F-4D97-AF65-F5344CB8AC3E}">
        <p14:creationId xmlns:p14="http://schemas.microsoft.com/office/powerpoint/2010/main" val="3273332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[CLICK HERE FOR NEW SLIDE]</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Only two possibilities, one that is revealed from the scriptures to be true, and the other one is false.</a:t>
            </a:r>
          </a:p>
          <a:p>
            <a:pPr marR="0" lvl="1" algn="l" rtl="0">
              <a:buSzPts val="2200"/>
              <a:buFont typeface="Symbol" panose="05050102010706020507" pitchFamily="18" charset="2"/>
              <a:buChar char="·"/>
            </a:pPr>
            <a:r>
              <a:rPr lang="en-US" sz="1200" b="0" i="0" u="none" strike="noStrike" baseline="0" dirty="0">
                <a:solidFill>
                  <a:schemeClr val="tx1"/>
                </a:solidFill>
                <a:latin typeface="+mn-lt"/>
              </a:rPr>
              <a:t>The first possibility is that </a:t>
            </a:r>
            <a:r>
              <a:rPr lang="en-US" sz="1200" b="1" i="0" u="none" strike="noStrike" baseline="0" dirty="0">
                <a:solidFill>
                  <a:schemeClr val="tx1"/>
                </a:solidFill>
                <a:latin typeface="+mn-lt"/>
              </a:rPr>
              <a:t>God chose us personally and individually</a:t>
            </a:r>
            <a:r>
              <a:rPr lang="en-US" sz="1200" b="0" i="0" u="none" strike="noStrike" baseline="0" dirty="0">
                <a:solidFill>
                  <a:schemeClr val="tx1"/>
                </a:solidFill>
                <a:latin typeface="+mn-lt"/>
              </a:rPr>
              <a:t>, before the world began, and before we were born. To save us.  (Which means that God did not choose others, and so they are lost).</a:t>
            </a:r>
          </a:p>
          <a:p>
            <a:pPr marR="0" lvl="2" algn="l" rtl="0">
              <a:buFont typeface="Symbol" panose="05050102010706020507" pitchFamily="18" charset="2"/>
              <a:buChar char="·"/>
            </a:pPr>
            <a:r>
              <a:rPr lang="en-US" sz="1200" b="1" i="0" u="none" strike="noStrike" baseline="0" dirty="0">
                <a:solidFill>
                  <a:schemeClr val="tx1"/>
                </a:solidFill>
                <a:latin typeface="+mn-lt"/>
              </a:rPr>
              <a:t>Ramifications of this:</a:t>
            </a:r>
            <a:r>
              <a:rPr lang="en-US" sz="1200" b="0" i="0" u="none" strike="noStrike" baseline="0" dirty="0">
                <a:solidFill>
                  <a:schemeClr val="tx1"/>
                </a:solidFill>
                <a:latin typeface="+mn-lt"/>
              </a:rPr>
              <a:t>  God prefers some, and does not prefer others, and this preference or non-preference in an arbitrary choice made without any action on our part.</a:t>
            </a:r>
          </a:p>
          <a:p>
            <a:pPr marR="0" algn="l" rtl="0">
              <a:buFont typeface="Symbol" panose="05050102010706020507" pitchFamily="18" charset="2"/>
              <a:buChar char="·"/>
            </a:pPr>
            <a:r>
              <a:rPr lang="en-US" sz="1200" b="0" i="0" u="none" strike="noStrike" baseline="0" dirty="0">
                <a:solidFill>
                  <a:schemeClr val="tx1"/>
                </a:solidFill>
                <a:latin typeface="+mn-lt"/>
              </a:rPr>
              <a:t>In other words, God rewards you regardless of your life.  It has nothing to do with you.  Or God punishes you regardless of your life.  It has nothing to do with you.</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95D22DE6-C3EE-4F70-84F1-C85520B1BAD7}" type="slidenum">
              <a:rPr lang="en-US" smtClean="0"/>
              <a:t>3</a:t>
            </a:fld>
            <a:endParaRPr lang="en-US"/>
          </a:p>
        </p:txBody>
      </p:sp>
    </p:spTree>
    <p:extLst>
      <p:ext uri="{BB962C8B-B14F-4D97-AF65-F5344CB8AC3E}">
        <p14:creationId xmlns:p14="http://schemas.microsoft.com/office/powerpoint/2010/main" val="133707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Aptos" panose="020B0004020202020204" pitchFamily="34" charset="0"/>
              </a:rPr>
              <a:t>[CLICK HERE FOR QUOTE SLIDE]</a:t>
            </a:r>
            <a:endParaRPr lang="en-US" sz="1200" b="0" i="0" u="none" strike="noStrike" baseline="0" dirty="0">
              <a:solidFill>
                <a:schemeClr val="tx1"/>
              </a:solidFill>
              <a:latin typeface="Aptos" panose="020B0004020202020204" pitchFamily="34" charset="0"/>
            </a:endParaRPr>
          </a:p>
          <a:p>
            <a:pPr marR="0" algn="l" rtl="0">
              <a:buFont typeface="Symbol" panose="05050102010706020507" pitchFamily="18" charset="2"/>
              <a:buChar char="·"/>
            </a:pPr>
            <a:r>
              <a:rPr lang="en-US" sz="1200" b="0" i="0" u="none" strike="noStrike" baseline="0" dirty="0">
                <a:solidFill>
                  <a:schemeClr val="tx1"/>
                </a:solidFill>
                <a:latin typeface="Aptos" panose="020B0004020202020204" pitchFamily="34" charset="0"/>
              </a:rPr>
              <a:t>Quote: R.C. Sproul - "In the Reformed view, God from all eternity decrees some to election and positively intervenes in their lives to work regeneration and faith by a </a:t>
            </a:r>
            <a:r>
              <a:rPr lang="en-US" sz="1200" b="0" i="0" u="none" strike="noStrike" baseline="0" dirty="0" err="1">
                <a:solidFill>
                  <a:schemeClr val="tx1"/>
                </a:solidFill>
                <a:latin typeface="Aptos" panose="020B0004020202020204" pitchFamily="34" charset="0"/>
              </a:rPr>
              <a:t>monergistic</a:t>
            </a:r>
            <a:r>
              <a:rPr lang="en-US" sz="1200" b="0" i="0" u="none" strike="noStrike" baseline="0" dirty="0">
                <a:solidFill>
                  <a:schemeClr val="tx1"/>
                </a:solidFill>
                <a:latin typeface="Aptos" panose="020B0004020202020204" pitchFamily="34" charset="0"/>
              </a:rPr>
              <a:t> work of grace. To the non-elect, God withholds this </a:t>
            </a:r>
            <a:r>
              <a:rPr lang="en-US" sz="1200" b="0" i="0" u="none" strike="noStrike" baseline="0" dirty="0" err="1">
                <a:solidFill>
                  <a:schemeClr val="tx1"/>
                </a:solidFill>
                <a:latin typeface="Aptos" panose="020B0004020202020204" pitchFamily="34" charset="0"/>
              </a:rPr>
              <a:t>monergistic</a:t>
            </a:r>
            <a:r>
              <a:rPr lang="en-US" sz="1200" b="0" i="0" u="none" strike="noStrike" baseline="0" dirty="0">
                <a:solidFill>
                  <a:schemeClr val="tx1"/>
                </a:solidFill>
                <a:latin typeface="Aptos" panose="020B0004020202020204" pitchFamily="34" charset="0"/>
              </a:rPr>
              <a:t> work of grace, passing them by and leaving them to themselves." (famous Presbyterian minister, 1939-2017)</a:t>
            </a:r>
          </a:p>
          <a:p>
            <a:pPr marR="0" algn="l" rtl="0">
              <a:buFont typeface="Symbol" panose="05050102010706020507" pitchFamily="18" charset="2"/>
              <a:buChar char="·"/>
            </a:pPr>
            <a:r>
              <a:rPr lang="en-US" sz="1200" b="0" i="0" u="none" strike="noStrike" baseline="0" dirty="0">
                <a:solidFill>
                  <a:schemeClr val="tx1"/>
                </a:solidFill>
                <a:latin typeface="+mn-lt"/>
              </a:rPr>
              <a:t>(</a:t>
            </a:r>
            <a:r>
              <a:rPr lang="en-US" sz="1200" b="0" i="0" u="none" strike="noStrike" baseline="0" dirty="0" err="1">
                <a:solidFill>
                  <a:schemeClr val="tx1"/>
                </a:solidFill>
                <a:latin typeface="+mn-lt"/>
              </a:rPr>
              <a:t>monergistic</a:t>
            </a:r>
            <a:r>
              <a:rPr lang="en-US" sz="1200" b="0" i="0" u="none" strike="noStrike" baseline="0" dirty="0">
                <a:solidFill>
                  <a:schemeClr val="tx1"/>
                </a:solidFill>
                <a:latin typeface="+mn-lt"/>
              </a:rPr>
              <a:t> - the work of regeneration or being born again is exclusively the work of the Holy Spirit).  NO FREE WILL IN REGARD TO REDEMPTION.</a:t>
            </a:r>
          </a:p>
          <a:p>
            <a:pPr marR="0" algn="l" rtl="0">
              <a:buFont typeface="Symbol" panose="05050102010706020507" pitchFamily="18" charset="2"/>
              <a:buChar char="·"/>
            </a:pPr>
            <a:endParaRPr lang="en-US" sz="1200" b="0" i="0" u="none" strike="noStrike" baseline="0" dirty="0">
              <a:solidFill>
                <a:schemeClr val="tx1"/>
              </a:solidFill>
              <a:latin typeface="+mn-lt"/>
            </a:endParaRPr>
          </a:p>
          <a:p>
            <a:pPr marR="0" algn="l" rtl="0">
              <a:buFont typeface="Symbol" panose="05050102010706020507" pitchFamily="18" charset="2"/>
              <a:buNone/>
            </a:pPr>
            <a:r>
              <a:rPr lang="en-US" sz="1200" dirty="0">
                <a:solidFill>
                  <a:schemeClr val="tx1"/>
                </a:solidFill>
                <a:latin typeface="+mn-lt"/>
              </a:rPr>
              <a:t>https://www.ligonier.org/learn/articles/reformed-view-predestination</a:t>
            </a:r>
          </a:p>
        </p:txBody>
      </p:sp>
      <p:sp>
        <p:nvSpPr>
          <p:cNvPr id="4" name="Slide Number Placeholder 3"/>
          <p:cNvSpPr>
            <a:spLocks noGrp="1"/>
          </p:cNvSpPr>
          <p:nvPr>
            <p:ph type="sldNum" sz="quarter" idx="5"/>
          </p:nvPr>
        </p:nvSpPr>
        <p:spPr/>
        <p:txBody>
          <a:bodyPr/>
          <a:lstStyle/>
          <a:p>
            <a:fld id="{95D22DE6-C3EE-4F70-84F1-C85520B1BAD7}" type="slidenum">
              <a:rPr lang="en-US" smtClean="0"/>
              <a:t>4</a:t>
            </a:fld>
            <a:endParaRPr lang="en-US"/>
          </a:p>
        </p:txBody>
      </p:sp>
    </p:spTree>
    <p:extLst>
      <p:ext uri="{BB962C8B-B14F-4D97-AF65-F5344CB8AC3E}">
        <p14:creationId xmlns:p14="http://schemas.microsoft.com/office/powerpoint/2010/main" val="3393379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buFont typeface="Symbol" panose="05050102010706020507" pitchFamily="18" charset="2"/>
              <a:buChar char="·"/>
            </a:pPr>
            <a:r>
              <a:rPr lang="en-US" sz="1200" b="0" i="0" u="none" strike="noStrike" baseline="0" dirty="0">
                <a:solidFill>
                  <a:schemeClr val="tx1"/>
                </a:solidFill>
                <a:latin typeface="+mn-lt"/>
              </a:rPr>
              <a:t>The second possibility is that </a:t>
            </a:r>
            <a:r>
              <a:rPr lang="en-US" sz="1200" b="1" i="0" u="none" strike="noStrike" baseline="0" dirty="0">
                <a:solidFill>
                  <a:schemeClr val="tx1"/>
                </a:solidFill>
                <a:latin typeface="+mn-lt"/>
              </a:rPr>
              <a:t>God chose before the world began the type</a:t>
            </a:r>
            <a:r>
              <a:rPr lang="en-US" sz="1200" b="0" i="0" u="none" strike="noStrike" baseline="0" dirty="0">
                <a:solidFill>
                  <a:schemeClr val="tx1"/>
                </a:solidFill>
                <a:latin typeface="+mn-lt"/>
              </a:rPr>
              <a:t> of individual he would save and which type of individual he would condemn!</a:t>
            </a:r>
          </a:p>
          <a:p>
            <a:pPr marR="0" lvl="1" algn="l" rtl="0">
              <a:buFont typeface="Symbol" panose="05050102010706020507" pitchFamily="18" charset="2"/>
              <a:buChar char="·"/>
            </a:pPr>
            <a:r>
              <a:rPr lang="en-US" sz="1200" b="0" i="0" u="none" strike="noStrike" baseline="0" dirty="0">
                <a:solidFill>
                  <a:schemeClr val="tx1"/>
                </a:solidFill>
                <a:latin typeface="+mn-lt"/>
              </a:rPr>
              <a:t>This means that while God is sovereign, He has determined only those who do what He desires will be saved.  (A type or group). And so, man has a part to play in His own redemption. Will he do what is required to become one of this type? Or will he not!</a:t>
            </a:r>
          </a:p>
          <a:p>
            <a:pPr>
              <a:buFont typeface="Symbol" panose="05050102010706020507" pitchFamily="18" charset="2"/>
              <a:buChar char="·"/>
            </a:pPr>
            <a:r>
              <a:rPr lang="en-US" sz="1200" b="0" i="0" u="none" strike="noStrike" baseline="0" dirty="0">
                <a:solidFill>
                  <a:schemeClr val="tx1"/>
                </a:solidFill>
                <a:latin typeface="+mn-lt"/>
              </a:rPr>
              <a:t>Note the implication of 2 Thessalonians 2</a:t>
            </a:r>
          </a:p>
          <a:p>
            <a:pPr marR="0" lvl="2" algn="l" rtl="0">
              <a:buFont typeface="Symbol" panose="05050102010706020507" pitchFamily="18" charset="2"/>
              <a:buChar char="·"/>
            </a:pPr>
            <a:r>
              <a:rPr lang="en-US" sz="1200" b="0" i="0" u="none" strike="noStrike" baseline="0" dirty="0">
                <a:solidFill>
                  <a:schemeClr val="tx1"/>
                </a:solidFill>
                <a:latin typeface="+mn-lt"/>
              </a:rPr>
              <a:t>Our choosing is through</a:t>
            </a:r>
            <a:r>
              <a:rPr lang="en-US" sz="1200" b="0" i="1" u="none" strike="noStrike" baseline="0" dirty="0">
                <a:solidFill>
                  <a:schemeClr val="tx1"/>
                </a:solidFill>
                <a:latin typeface="+mn-lt"/>
              </a:rPr>
              <a:t> "belief in the truth"</a:t>
            </a:r>
            <a:r>
              <a:rPr lang="en-US" sz="1200" b="0" i="0" u="none" strike="noStrike" baseline="0" dirty="0">
                <a:solidFill>
                  <a:schemeClr val="tx1"/>
                </a:solidFill>
                <a:latin typeface="+mn-lt"/>
              </a:rPr>
              <a:t> (vs. 13)</a:t>
            </a:r>
          </a:p>
          <a:p>
            <a:pPr>
              <a:buFont typeface="Symbol" panose="05050102010706020507" pitchFamily="18" charset="2"/>
              <a:buChar char="·"/>
            </a:pPr>
            <a:r>
              <a:rPr lang="en-US" sz="1200" b="0" i="0" u="none" strike="noStrike" baseline="0" dirty="0">
                <a:solidFill>
                  <a:schemeClr val="tx1"/>
                </a:solidFill>
                <a:latin typeface="+mn-lt"/>
              </a:rPr>
              <a:t>God has called us </a:t>
            </a:r>
            <a:r>
              <a:rPr lang="en-US" sz="1200" b="0" i="1" u="none" strike="noStrike" baseline="0" dirty="0">
                <a:solidFill>
                  <a:schemeClr val="tx1"/>
                </a:solidFill>
                <a:latin typeface="+mn-lt"/>
              </a:rPr>
              <a:t>"by the gospel" </a:t>
            </a:r>
            <a:r>
              <a:rPr lang="en-US" sz="1200" b="0" i="0" u="none" strike="noStrike" baseline="0" dirty="0">
                <a:solidFill>
                  <a:schemeClr val="tx1"/>
                </a:solidFill>
                <a:latin typeface="+mn-lt"/>
              </a:rPr>
              <a:t>and this is how we obtain the </a:t>
            </a:r>
            <a:r>
              <a:rPr lang="en-US" sz="1200" b="0" i="1" u="none" strike="noStrike" baseline="0" dirty="0">
                <a:solidFill>
                  <a:schemeClr val="tx1"/>
                </a:solidFill>
                <a:latin typeface="+mn-lt"/>
              </a:rPr>
              <a:t>"glory of our Lord Jesus Christ" </a:t>
            </a:r>
            <a:r>
              <a:rPr lang="en-US" sz="1200" b="0" i="0" u="none" strike="noStrike" baseline="0" dirty="0">
                <a:solidFill>
                  <a:schemeClr val="tx1"/>
                </a:solidFill>
                <a:latin typeface="+mn-lt"/>
              </a:rPr>
              <a:t>(vs. 14)</a:t>
            </a:r>
          </a:p>
          <a:p>
            <a:pPr marR="0" algn="l" rtl="0"/>
            <a:r>
              <a:rPr lang="en-US" sz="1200" b="1" i="0" u="none" strike="noStrike" baseline="0" dirty="0">
                <a:solidFill>
                  <a:schemeClr val="tx1"/>
                </a:solidFill>
                <a:latin typeface="+mn-lt"/>
              </a:rPr>
              <a:t>Ephesians 2:8</a:t>
            </a:r>
            <a:r>
              <a:rPr lang="en-US" sz="1200" b="0" i="1" u="none" strike="noStrike" baseline="0" dirty="0">
                <a:solidFill>
                  <a:schemeClr val="tx1"/>
                </a:solidFill>
                <a:latin typeface="+mn-lt"/>
              </a:rPr>
              <a:t>  For by grace you have been saved through faith, and that not of yourselves; it is the gift of God,</a:t>
            </a:r>
            <a:endParaRPr lang="en-US" sz="1200" b="0" i="0" u="none" strike="noStrike" baseline="0" dirty="0">
              <a:solidFill>
                <a:schemeClr val="tx1"/>
              </a:solidFill>
              <a:latin typeface="+mn-lt"/>
            </a:endParaRPr>
          </a:p>
          <a:p>
            <a:pPr marR="0" lvl="2" algn="l" rtl="0">
              <a:buSzPts val="2200"/>
              <a:buFont typeface="Symbol" panose="05050102010706020507" pitchFamily="18" charset="2"/>
              <a:buChar char="·"/>
            </a:pPr>
            <a:r>
              <a:rPr lang="en-US" sz="1200" b="0" i="0" u="none" strike="noStrike" baseline="0" dirty="0">
                <a:solidFill>
                  <a:schemeClr val="tx1"/>
                </a:solidFill>
                <a:latin typeface="+mn-lt"/>
              </a:rPr>
              <a:t>What if you don't have faith?</a:t>
            </a:r>
          </a:p>
          <a:p>
            <a:pPr marR="0" algn="l" rtl="0"/>
            <a:r>
              <a:rPr lang="en-US" sz="1200" b="1" i="0" u="none" strike="noStrike" baseline="0" dirty="0">
                <a:solidFill>
                  <a:schemeClr val="tx1"/>
                </a:solidFill>
                <a:latin typeface="+mn-lt"/>
              </a:rPr>
              <a:t>Mark 16:16</a:t>
            </a:r>
            <a:r>
              <a:rPr lang="en-US" sz="1200" b="0" i="1" u="none" strike="noStrike" baseline="0" dirty="0">
                <a:solidFill>
                  <a:schemeClr val="tx1"/>
                </a:solidFill>
                <a:latin typeface="+mn-lt"/>
              </a:rPr>
              <a:t>  He who believes and is baptized will be saved; but he who does not believe will be condemned.</a:t>
            </a:r>
            <a:endParaRPr lang="en-US" sz="1200" b="0" i="0" u="none" strike="noStrike" baseline="0" dirty="0">
              <a:solidFill>
                <a:schemeClr val="tx1"/>
              </a:solidFill>
              <a:latin typeface="+mn-lt"/>
            </a:endParaRPr>
          </a:p>
          <a:p>
            <a:pPr marR="0" lvl="2" algn="l" rtl="0">
              <a:buSzPts val="2200"/>
              <a:buFont typeface="Symbol" panose="05050102010706020507" pitchFamily="18" charset="2"/>
              <a:buChar char="·"/>
            </a:pPr>
            <a:r>
              <a:rPr lang="en-US" sz="1200" b="0" i="0" u="none" strike="noStrike" baseline="0" dirty="0">
                <a:solidFill>
                  <a:schemeClr val="tx1"/>
                </a:solidFill>
                <a:latin typeface="+mn-lt"/>
              </a:rPr>
              <a:t>What if you don't believe and aren't baptized? The text reveals condemnation</a:t>
            </a:r>
          </a:p>
          <a:p>
            <a:pPr marR="0" algn="l" rtl="0"/>
            <a:r>
              <a:rPr lang="en-US" sz="1200" b="1" i="0" u="none" strike="noStrike" baseline="0" dirty="0">
                <a:solidFill>
                  <a:schemeClr val="tx1"/>
                </a:solidFill>
                <a:latin typeface="+mn-lt"/>
              </a:rPr>
              <a:t>Luke 13:3</a:t>
            </a:r>
            <a:r>
              <a:rPr lang="en-US" sz="1200" b="0" i="1" u="none" strike="noStrike" baseline="0" dirty="0">
                <a:solidFill>
                  <a:schemeClr val="tx1"/>
                </a:solidFill>
                <a:latin typeface="+mn-lt"/>
              </a:rPr>
              <a:t>  I tell you, no; but unless you repent you will all likewise perish.</a:t>
            </a:r>
            <a:endParaRPr lang="en-US" sz="1200" b="0" i="0" u="none" strike="noStrike" baseline="0" dirty="0">
              <a:solidFill>
                <a:schemeClr val="tx1"/>
              </a:solidFill>
              <a:latin typeface="+mn-lt"/>
            </a:endParaRPr>
          </a:p>
          <a:p>
            <a:pPr marR="0" lvl="2" algn="l" rtl="0">
              <a:buSzPts val="2200"/>
              <a:buFont typeface="Symbol" panose="05050102010706020507" pitchFamily="18" charset="2"/>
              <a:buChar char="·"/>
            </a:pPr>
            <a:r>
              <a:rPr lang="en-US" sz="1200" b="0" i="0" u="none" strike="noStrike" baseline="0" dirty="0">
                <a:solidFill>
                  <a:schemeClr val="tx1"/>
                </a:solidFill>
                <a:latin typeface="+mn-lt"/>
              </a:rPr>
              <a:t>What if you don't repent?  The text reveals you will perish!</a:t>
            </a:r>
          </a:p>
          <a:p>
            <a:pPr marR="0" algn="l" rtl="0"/>
            <a:r>
              <a:rPr lang="en-US" sz="1200" b="1" i="0" u="none" strike="noStrike" baseline="0" dirty="0">
                <a:solidFill>
                  <a:schemeClr val="tx1"/>
                </a:solidFill>
                <a:latin typeface="+mn-lt"/>
              </a:rPr>
              <a:t>Acts 22:10  </a:t>
            </a:r>
            <a:r>
              <a:rPr lang="en-US" sz="1200" b="0" i="1" u="none" strike="noStrike" baseline="0" dirty="0">
                <a:solidFill>
                  <a:schemeClr val="tx1"/>
                </a:solidFill>
                <a:latin typeface="+mn-lt"/>
              </a:rPr>
              <a:t>So I said, 'What shall I do, Lord?' And the Lord said to me, 'Arise and go into Damascus, and there you will be told all things which are appointed for you to do.'</a:t>
            </a:r>
            <a:endParaRPr lang="en-US" sz="1200" b="0" i="0" u="none" strike="noStrike" baseline="0" dirty="0">
              <a:solidFill>
                <a:schemeClr val="tx1"/>
              </a:solidFill>
              <a:latin typeface="+mn-lt"/>
            </a:endParaRPr>
          </a:p>
          <a:p>
            <a:pPr marR="0" lvl="2" algn="l" rtl="0">
              <a:buSzPts val="2200"/>
              <a:buFont typeface="Symbol" panose="05050102010706020507" pitchFamily="18" charset="2"/>
              <a:buChar char="·"/>
            </a:pPr>
            <a:r>
              <a:rPr lang="en-US" sz="1200" b="0" i="0" u="none" strike="noStrike" baseline="0" dirty="0">
                <a:solidFill>
                  <a:schemeClr val="tx1"/>
                </a:solidFill>
                <a:latin typeface="+mn-lt"/>
              </a:rPr>
              <a:t>What if Paul had not done what he was told to do? The text indicates that he was saved because he was the type to believe and obey God (see Acts 22:16)</a:t>
            </a:r>
          </a:p>
          <a:p>
            <a:pPr marR="0" algn="l" rtl="0"/>
            <a:r>
              <a:rPr lang="en-US" sz="1200" b="1" i="0" u="none" strike="noStrike" baseline="0" dirty="0">
                <a:solidFill>
                  <a:schemeClr val="tx1"/>
                </a:solidFill>
                <a:latin typeface="+mn-lt"/>
              </a:rPr>
              <a:t>Acts 22:16 </a:t>
            </a:r>
            <a:r>
              <a:rPr lang="en-US" sz="1200" b="0" i="1" u="none" strike="noStrike" baseline="0" dirty="0">
                <a:solidFill>
                  <a:schemeClr val="tx1"/>
                </a:solidFill>
                <a:latin typeface="+mn-lt"/>
              </a:rPr>
              <a:t> And now why are you waiting? Arise and be baptized, and wash away your sins, calling on the name of the Lord.'</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It is </a:t>
            </a:r>
            <a:r>
              <a:rPr lang="en-US" sz="1200" b="0" i="0" u="none" strike="noStrike" baseline="0" dirty="0" err="1">
                <a:solidFill>
                  <a:schemeClr val="tx1"/>
                </a:solidFill>
                <a:latin typeface="+mn-lt"/>
              </a:rPr>
              <a:t>disgenuous</a:t>
            </a:r>
            <a:r>
              <a:rPr lang="en-US" sz="1200" b="0" i="0" u="none" strike="noStrike" baseline="0" dirty="0">
                <a:solidFill>
                  <a:schemeClr val="tx1"/>
                </a:solidFill>
                <a:latin typeface="+mn-lt"/>
              </a:rPr>
              <a:t> to state that you must believe and repent, but then to claim that the only way to believe and repent is because God "</a:t>
            </a:r>
            <a:r>
              <a:rPr lang="en-US" sz="1200" b="0" i="0" u="none" strike="noStrike" baseline="0" dirty="0" err="1">
                <a:solidFill>
                  <a:schemeClr val="tx1"/>
                </a:solidFill>
                <a:latin typeface="+mn-lt"/>
              </a:rPr>
              <a:t>monergistically</a:t>
            </a:r>
            <a:r>
              <a:rPr lang="en-US" sz="1200" b="0" i="0" u="none" strike="noStrike" baseline="0" dirty="0">
                <a:solidFill>
                  <a:schemeClr val="tx1"/>
                </a:solidFill>
                <a:latin typeface="+mn-lt"/>
              </a:rPr>
              <a:t>" works that repentance and obedience in you.</a:t>
            </a:r>
          </a:p>
          <a:p>
            <a:pPr marR="0" lvl="2" algn="l" rtl="0">
              <a:buSzPts val="2200"/>
              <a:buFont typeface="Symbol" panose="05050102010706020507" pitchFamily="18" charset="2"/>
              <a:buChar char="·"/>
            </a:pPr>
            <a:r>
              <a:rPr lang="en-US" sz="1200" b="0" i="0" u="none" strike="noStrike" baseline="0" dirty="0">
                <a:solidFill>
                  <a:schemeClr val="tx1"/>
                </a:solidFill>
                <a:latin typeface="+mn-lt"/>
              </a:rPr>
              <a:t>This makes the "call of the gospel" nothing of the kind.</a:t>
            </a:r>
          </a:p>
          <a:p>
            <a:pPr>
              <a:buSzPts val="2200"/>
              <a:buFont typeface="Symbol" panose="05050102010706020507" pitchFamily="18" charset="2"/>
              <a:buChar char="·"/>
            </a:pPr>
            <a:r>
              <a:rPr lang="en-US" sz="1200" b="0" i="0" u="none" strike="noStrike" baseline="0" dirty="0">
                <a:solidFill>
                  <a:schemeClr val="tx1"/>
                </a:solidFill>
                <a:latin typeface="+mn-lt"/>
              </a:rPr>
              <a:t>The call of the gospel is to bring a response in the heart and mind of man. This is how God determined to save a type.  The type that believes!</a:t>
            </a:r>
          </a:p>
          <a:p>
            <a:pPr marR="0" algn="l" rtl="0"/>
            <a:r>
              <a:rPr lang="en-US" sz="1200" b="1" i="0" u="none" strike="noStrike" baseline="0" dirty="0">
                <a:solidFill>
                  <a:schemeClr val="tx1"/>
                </a:solidFill>
                <a:latin typeface="+mn-lt"/>
              </a:rPr>
              <a:t>Romans 10:17 </a:t>
            </a:r>
            <a:r>
              <a:rPr lang="en-US" sz="1200" b="0" i="1" u="none" strike="noStrike" baseline="0" dirty="0">
                <a:solidFill>
                  <a:schemeClr val="tx1"/>
                </a:solidFill>
                <a:latin typeface="+mn-lt"/>
              </a:rPr>
              <a:t> So then faith comes by hearing, and hearing by the word of God.</a:t>
            </a:r>
          </a:p>
          <a:p>
            <a:pPr marR="0" algn="l" rtl="0"/>
            <a:r>
              <a:rPr lang="en-US" sz="1200" b="1" i="0" u="none" strike="noStrike" baseline="0" dirty="0">
                <a:solidFill>
                  <a:schemeClr val="tx1"/>
                </a:solidFill>
                <a:latin typeface="+mn-lt"/>
              </a:rPr>
              <a:t>Romans 1:16-17</a:t>
            </a:r>
            <a:r>
              <a:rPr lang="en-US" sz="1200" b="0" i="1" u="none" strike="noStrike" baseline="0" dirty="0">
                <a:solidFill>
                  <a:schemeClr val="tx1"/>
                </a:solidFill>
                <a:latin typeface="+mn-lt"/>
              </a:rPr>
              <a:t>  For I am not ashamed of the gospel of Christ, for it is the power of God to salvation for everyone who believes, for the Jew first and also for the Greek.  (17)  For in it the righteousness of God is revealed from faith to faith; as it is written, "THE JUST SHALL LIVE BY FAITH."</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0" i="0" u="none" strike="noStrike" baseline="0" dirty="0">
                <a:solidFill>
                  <a:schemeClr val="tx1"/>
                </a:solidFill>
                <a:latin typeface="+mn-lt"/>
              </a:rPr>
              <a:t>What is accomplished is also seen in the phrase, </a:t>
            </a:r>
            <a:r>
              <a:rPr lang="en-US" sz="1200" b="0" i="1" u="none" strike="noStrike" baseline="0" dirty="0">
                <a:solidFill>
                  <a:schemeClr val="tx1"/>
                </a:solidFill>
                <a:latin typeface="+mn-lt"/>
              </a:rPr>
              <a:t>"sanctification by the Spirit" (vs. 13).</a:t>
            </a:r>
          </a:p>
          <a:p>
            <a:pPr marR="0" lvl="1" algn="l" rtl="0">
              <a:buFont typeface="Symbol" panose="05050102010706020507" pitchFamily="18" charset="2"/>
              <a:buChar char="·"/>
            </a:pPr>
            <a:r>
              <a:rPr lang="en-US" sz="1200" b="0" i="0" u="none" strike="noStrike" baseline="0" dirty="0">
                <a:solidFill>
                  <a:schemeClr val="tx1"/>
                </a:solidFill>
                <a:latin typeface="+mn-lt"/>
              </a:rPr>
              <a:t>This is taking </a:t>
            </a:r>
            <a:r>
              <a:rPr lang="en-US" sz="1200" b="0" i="1" u="none" strike="noStrike" baseline="0" dirty="0">
                <a:solidFill>
                  <a:schemeClr val="tx1"/>
                </a:solidFill>
                <a:latin typeface="+mn-lt"/>
              </a:rPr>
              <a:t>"belief in the truth"</a:t>
            </a:r>
            <a:r>
              <a:rPr lang="en-US" sz="1200" b="0" i="0" u="none" strike="noStrike" baseline="0" dirty="0">
                <a:solidFill>
                  <a:schemeClr val="tx1"/>
                </a:solidFill>
                <a:latin typeface="+mn-lt"/>
              </a:rPr>
              <a:t>, but examining it from the part God does.</a:t>
            </a:r>
          </a:p>
          <a:p>
            <a:pPr>
              <a:buFont typeface="Symbol" panose="05050102010706020507" pitchFamily="18" charset="2"/>
              <a:buChar char="·"/>
            </a:pPr>
            <a:r>
              <a:rPr lang="en-US" sz="1200" b="0" i="0" u="none" strike="noStrike" baseline="0" dirty="0">
                <a:solidFill>
                  <a:schemeClr val="tx1"/>
                </a:solidFill>
                <a:latin typeface="+mn-lt"/>
              </a:rPr>
              <a:t>The Holy Spirit sanctifies (separates us to holiness), not through a better felt than told mysterious way, but by convincing us to be the type of individual God wants by the use of the Word!</a:t>
            </a:r>
          </a:p>
          <a:p>
            <a:pPr marR="0" algn="l" rtl="0"/>
            <a:r>
              <a:rPr lang="en-US" sz="1200" b="1" i="0" u="none" strike="noStrike" baseline="0" dirty="0">
                <a:solidFill>
                  <a:schemeClr val="tx1"/>
                </a:solidFill>
                <a:latin typeface="+mn-lt"/>
              </a:rPr>
              <a:t>2 Thessalonians 2:14</a:t>
            </a:r>
            <a:r>
              <a:rPr lang="en-US" sz="1200" b="0" i="1" u="none" strike="noStrike" baseline="0" dirty="0">
                <a:solidFill>
                  <a:schemeClr val="tx1"/>
                </a:solidFill>
                <a:latin typeface="+mn-lt"/>
              </a:rPr>
              <a:t>  to which He called you by our gospel, for the obtaining of the glory of our Lord Jesus Christ.</a:t>
            </a:r>
          </a:p>
          <a:p>
            <a:pPr marR="0" algn="l" rtl="0"/>
            <a:r>
              <a:rPr lang="en-US" sz="1200" b="1" i="0" u="none" strike="noStrike" baseline="0" dirty="0">
                <a:solidFill>
                  <a:schemeClr val="tx1"/>
                </a:solidFill>
                <a:latin typeface="+mn-lt"/>
              </a:rPr>
              <a:t>Mark 16:15-16 </a:t>
            </a:r>
            <a:r>
              <a:rPr lang="en-US" sz="1200" b="0" i="1" u="none" strike="noStrike" baseline="0" dirty="0">
                <a:solidFill>
                  <a:schemeClr val="tx1"/>
                </a:solidFill>
                <a:latin typeface="+mn-lt"/>
              </a:rPr>
              <a:t> And He said to them, "Go into all the world and preach the gospel to every creature.  (16)  He who believes and is baptized will be saved; but he who does not believe will be condemned.</a:t>
            </a:r>
          </a:p>
          <a:p>
            <a:pPr marR="0" lvl="2" algn="l" rtl="0">
              <a:buSzPts val="2200"/>
              <a:buFont typeface="Symbol" panose="05050102010706020507" pitchFamily="18" charset="2"/>
              <a:buChar char="·"/>
            </a:pPr>
            <a:r>
              <a:rPr lang="en-US" sz="1200" b="0" i="0" u="none" strike="noStrike" baseline="0" dirty="0">
                <a:solidFill>
                  <a:schemeClr val="tx1"/>
                </a:solidFill>
                <a:latin typeface="+mn-lt"/>
              </a:rPr>
              <a:t>This is why Paul was given the ministry of preaching the gospel</a:t>
            </a:r>
          </a:p>
          <a:p>
            <a:pPr marR="0" algn="l" rtl="0"/>
            <a:r>
              <a:rPr lang="en-US" sz="1200" b="1" i="0" u="none" strike="noStrike" baseline="0" dirty="0">
                <a:solidFill>
                  <a:schemeClr val="tx1"/>
                </a:solidFill>
                <a:latin typeface="+mn-lt"/>
              </a:rPr>
              <a:t>Romans 15:15-16</a:t>
            </a:r>
            <a:r>
              <a:rPr lang="en-US" sz="1200" b="0" i="1" u="none" strike="noStrike" baseline="0" dirty="0">
                <a:solidFill>
                  <a:schemeClr val="tx1"/>
                </a:solidFill>
                <a:latin typeface="+mn-lt"/>
              </a:rPr>
              <a:t>  Nevertheless, brethren, I have written more boldly to you on some points, as reminding you, because of the grace given to me by God,  (16)  that I might be a minister of Jesus Christ to the Gentiles, ministering the gospel of God, that the offering of the Gentiles might be acceptable, sanctified by the Holy Spirit.</a:t>
            </a:r>
          </a:p>
          <a:p>
            <a:pPr marR="0" algn="l" rtl="0">
              <a:buSzPts val="2200"/>
              <a:buFont typeface="Symbol" panose="05050102010706020507" pitchFamily="18" charset="2"/>
              <a:buChar char="·"/>
            </a:pPr>
            <a:r>
              <a:rPr lang="en-US" sz="1200" b="1" i="0" u="none" strike="noStrike" baseline="0" dirty="0">
                <a:solidFill>
                  <a:schemeClr val="tx1"/>
                </a:solidFill>
                <a:latin typeface="+mn-lt"/>
              </a:rPr>
              <a:t>Since the gospel is the standard God uses to determine who is the type He will save, it is important to be faithful to it!</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2 Thessalonians 2:15 </a:t>
            </a:r>
            <a:r>
              <a:rPr lang="en-US" sz="1200" b="0" i="1" u="none" strike="noStrike" baseline="0" dirty="0">
                <a:solidFill>
                  <a:schemeClr val="tx1"/>
                </a:solidFill>
                <a:latin typeface="+mn-lt"/>
              </a:rPr>
              <a:t> Therefore, brethren, stand fast and hold the traditions which you were taught, whether by word or our epistle.</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Hebrews 6:1-6</a:t>
            </a:r>
            <a:r>
              <a:rPr lang="en-US" sz="1200" b="0" i="1" u="none" strike="noStrike" baseline="0" dirty="0">
                <a:solidFill>
                  <a:schemeClr val="tx1"/>
                </a:solidFill>
                <a:latin typeface="+mn-lt"/>
              </a:rPr>
              <a:t>  Therefore, leaving the discussion of the elementary principles of Christ, let us go on to perfection, not laying again the foundation of repentance from dead works and of faith toward God,  (2)  of the doctrine of baptisms, of laying on of hands, of resurrection of the dead, and of eternal judgment.  (3)  And this we will do if God permits.  (4)  For it is impossible for those who were once enlightened, and have tasted the heavenly gift, and have become partakers of the Holy Spirit,  (5)  and have tasted the good word of God and the powers of the age to come,  (6)  if they fall away, to renew them again to repentance, since they crucify again for themselves the Son of God, and put Him to an open shame.</a:t>
            </a:r>
            <a:endParaRPr lang="en-US" sz="1200" u="none" dirty="0">
              <a:solidFill>
                <a:schemeClr val="tx1"/>
              </a:solidFill>
              <a:latin typeface="+mn-lt"/>
            </a:endParaRPr>
          </a:p>
        </p:txBody>
      </p:sp>
      <p:sp>
        <p:nvSpPr>
          <p:cNvPr id="4" name="Slide Number Placeholder 3"/>
          <p:cNvSpPr>
            <a:spLocks noGrp="1"/>
          </p:cNvSpPr>
          <p:nvPr>
            <p:ph type="sldNum" sz="quarter" idx="5"/>
          </p:nvPr>
        </p:nvSpPr>
        <p:spPr/>
        <p:txBody>
          <a:bodyPr/>
          <a:lstStyle/>
          <a:p>
            <a:fld id="{95D22DE6-C3EE-4F70-84F1-C85520B1BAD7}" type="slidenum">
              <a:rPr lang="en-US" smtClean="0"/>
              <a:t>5</a:t>
            </a:fld>
            <a:endParaRPr lang="en-US"/>
          </a:p>
        </p:txBody>
      </p:sp>
    </p:spTree>
    <p:extLst>
      <p:ext uri="{BB962C8B-B14F-4D97-AF65-F5344CB8AC3E}">
        <p14:creationId xmlns:p14="http://schemas.microsoft.com/office/powerpoint/2010/main" val="4283226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latin typeface="+mn-lt"/>
              </a:rPr>
              <a:t>CONCLUSION</a:t>
            </a:r>
            <a:endParaRPr lang="en-US" sz="1200" b="0" i="0" u="none" strike="noStrike" baseline="0" dirty="0">
              <a:latin typeface="+mn-lt"/>
            </a:endParaRPr>
          </a:p>
          <a:p>
            <a:pPr marR="0" algn="l" rtl="0">
              <a:buSzPts val="2200"/>
              <a:buFont typeface="Symbol" panose="05050102010706020507" pitchFamily="18" charset="2"/>
              <a:buChar char="·"/>
            </a:pPr>
            <a:r>
              <a:rPr lang="en-US" sz="1200" b="1" i="0" u="none" strike="noStrike" baseline="0" dirty="0">
                <a:latin typeface="+mn-lt"/>
              </a:rPr>
              <a:t>Paul's benediction (16-17) (A final blessing given by the Apostle)</a:t>
            </a:r>
            <a:endParaRPr lang="en-US" sz="1200" b="0" i="0" u="none" strike="noStrike" baseline="0" dirty="0">
              <a:latin typeface="+mn-lt"/>
            </a:endParaRPr>
          </a:p>
          <a:p>
            <a:pPr marR="0" algn="l" rtl="0"/>
            <a:r>
              <a:rPr lang="en-US" sz="1200" b="1" i="0" u="none" strike="noStrike" baseline="0" dirty="0">
                <a:solidFill>
                  <a:srgbClr val="FF0000"/>
                </a:solidFill>
                <a:latin typeface="+mn-lt"/>
              </a:rPr>
              <a:t>2 Thessalonians 2:16-17</a:t>
            </a:r>
            <a:r>
              <a:rPr lang="en-US" sz="1200" b="0" i="1" u="none" strike="noStrike" baseline="0" dirty="0">
                <a:solidFill>
                  <a:srgbClr val="FF0000"/>
                </a:solidFill>
                <a:latin typeface="+mn-lt"/>
              </a:rPr>
              <a:t>  Now may our Lord Jesus Christ Himself, and our God and Father, who has loved us and given us everlasting consolation and good hope by grace,  (17)  comfort your hearts and establish you in every good word and work.</a:t>
            </a:r>
            <a:endParaRPr lang="en-US" sz="1200" b="0" i="0" u="none" strike="noStrike" baseline="0" dirty="0">
              <a:solidFill>
                <a:srgbClr val="FF0000"/>
              </a:solidFill>
              <a:latin typeface="+mn-lt"/>
            </a:endParaRPr>
          </a:p>
          <a:p>
            <a:pPr marR="0" lvl="1" algn="l" rtl="0">
              <a:buFont typeface="Symbol" panose="05050102010706020507" pitchFamily="18" charset="2"/>
              <a:buChar char="·"/>
            </a:pPr>
            <a:r>
              <a:rPr lang="en-US" sz="1200" b="0" i="0" u="none" strike="noStrike" baseline="0" dirty="0">
                <a:latin typeface="+mn-lt"/>
              </a:rPr>
              <a:t>God loved us (past tense, indicating the work He did is done!)</a:t>
            </a:r>
          </a:p>
          <a:p>
            <a:pPr marR="0" lvl="1" algn="l" rtl="0">
              <a:buFont typeface="Symbol" panose="05050102010706020507" pitchFamily="18" charset="2"/>
              <a:buChar char="·"/>
            </a:pPr>
            <a:r>
              <a:rPr lang="en-US" sz="1200" b="0" i="0" u="none" strike="noStrike" baseline="0" dirty="0">
                <a:latin typeface="+mn-lt"/>
              </a:rPr>
              <a:t>He has given us consolation and hope by grace</a:t>
            </a:r>
          </a:p>
          <a:p>
            <a:pPr marR="0" lvl="2" algn="l" rtl="0">
              <a:buFont typeface="Symbol" panose="05050102010706020507" pitchFamily="18" charset="2"/>
              <a:buChar char="·"/>
            </a:pPr>
            <a:r>
              <a:rPr lang="en-US" sz="1200" b="1" i="0" u="none" strike="noStrike" baseline="0" dirty="0">
                <a:solidFill>
                  <a:srgbClr val="000000"/>
                </a:solidFill>
                <a:latin typeface="+mn-lt"/>
              </a:rPr>
              <a:t>Consolation</a:t>
            </a:r>
            <a:r>
              <a:rPr lang="en-US" sz="1200" b="0" i="0" u="none" strike="noStrike" baseline="0" dirty="0">
                <a:solidFill>
                  <a:srgbClr val="000000"/>
                </a:solidFill>
                <a:latin typeface="+mn-lt"/>
              </a:rPr>
              <a:t> - </a:t>
            </a:r>
            <a:r>
              <a:rPr lang="en-US" sz="1200" b="0" i="1" u="none" strike="noStrike" baseline="0" dirty="0" err="1">
                <a:solidFill>
                  <a:srgbClr val="0000FF"/>
                </a:solidFill>
                <a:latin typeface="+mn-lt"/>
              </a:rPr>
              <a:t>paraklēsis</a:t>
            </a:r>
            <a:r>
              <a:rPr lang="en-US" sz="1200" b="0" i="0" u="none" strike="noStrike" baseline="0" dirty="0">
                <a:solidFill>
                  <a:srgbClr val="000000"/>
                </a:solidFill>
                <a:latin typeface="+mn-lt"/>
              </a:rPr>
              <a:t>   consolation, comfort, solace; that which affords comfort or refreshment</a:t>
            </a:r>
          </a:p>
          <a:p>
            <a:pPr marR="0" lvl="2" algn="l" rtl="0">
              <a:buFont typeface="Symbol" panose="05050102010706020507" pitchFamily="18" charset="2"/>
              <a:buChar char="·"/>
            </a:pPr>
            <a:r>
              <a:rPr lang="en-US" sz="1200" b="1" i="0" u="none" strike="noStrike" baseline="0" dirty="0">
                <a:latin typeface="+mn-lt"/>
              </a:rPr>
              <a:t>Hope</a:t>
            </a:r>
            <a:r>
              <a:rPr lang="en-US" sz="1200" b="0" i="0" u="none" strike="noStrike" baseline="0" dirty="0">
                <a:latin typeface="+mn-lt"/>
              </a:rPr>
              <a:t> - Of eternal life because of our standing with Him</a:t>
            </a:r>
          </a:p>
          <a:p>
            <a:pPr marR="0" lvl="2" algn="l" rtl="0">
              <a:buFont typeface="Symbol" panose="05050102010706020507" pitchFamily="18" charset="2"/>
              <a:buChar char="·"/>
            </a:pPr>
            <a:r>
              <a:rPr lang="en-US" sz="1200" b="0" i="0" u="none" strike="noStrike" baseline="0" dirty="0">
                <a:latin typeface="+mn-lt"/>
              </a:rPr>
              <a:t>May He comfort your hearts (17)</a:t>
            </a:r>
          </a:p>
          <a:p>
            <a:pPr>
              <a:buFont typeface="Symbol" panose="05050102010706020507" pitchFamily="18" charset="2"/>
              <a:buChar char="·"/>
            </a:pPr>
            <a:r>
              <a:rPr lang="en-US" sz="1200" b="0" i="0" u="none" strike="noStrike" baseline="0" dirty="0">
                <a:latin typeface="+mn-lt"/>
              </a:rPr>
              <a:t>May He establish you in every good word and work (17)</a:t>
            </a:r>
          </a:p>
          <a:p>
            <a:pPr marR="0" lvl="3" algn="ctr" rtl="0"/>
            <a:r>
              <a:rPr lang="en-US" sz="1200" b="1" i="0" u="none" strike="noStrike" baseline="0" dirty="0">
                <a:latin typeface="+mn-lt"/>
              </a:rPr>
              <a:t>Make you the type!  Through the standard - the word of God!</a:t>
            </a:r>
          </a:p>
          <a:p>
            <a:pPr marR="0" algn="l" rtl="0"/>
            <a:r>
              <a:rPr lang="en-US" sz="1200" b="1" i="0" u="none" strike="noStrike" baseline="0" dirty="0">
                <a:solidFill>
                  <a:srgbClr val="FF0000"/>
                </a:solidFill>
                <a:latin typeface="+mn-lt"/>
              </a:rPr>
              <a:t>Revelation 2:10</a:t>
            </a:r>
            <a:r>
              <a:rPr lang="en-US" sz="1200" b="0" i="1" u="none" strike="noStrike" baseline="0" dirty="0">
                <a:solidFill>
                  <a:srgbClr val="FF0000"/>
                </a:solidFill>
                <a:latin typeface="+mn-lt"/>
              </a:rPr>
              <a:t>  Do not fear any of those things which you are about to suffer. Indeed, the devil is about to throw some of you into prison, that you may be tested, and you will have tribulation ten days. Be faithful until death, and I will give you the crown of life.</a:t>
            </a:r>
            <a:endParaRPr lang="en-US" sz="1200" dirty="0">
              <a:latin typeface="+mn-lt"/>
            </a:endParaRPr>
          </a:p>
        </p:txBody>
      </p:sp>
      <p:sp>
        <p:nvSpPr>
          <p:cNvPr id="4" name="Slide Number Placeholder 3"/>
          <p:cNvSpPr>
            <a:spLocks noGrp="1"/>
          </p:cNvSpPr>
          <p:nvPr>
            <p:ph type="sldNum" sz="quarter" idx="5"/>
          </p:nvPr>
        </p:nvSpPr>
        <p:spPr/>
        <p:txBody>
          <a:bodyPr/>
          <a:lstStyle/>
          <a:p>
            <a:fld id="{95D22DE6-C3EE-4F70-84F1-C85520B1BAD7}" type="slidenum">
              <a:rPr lang="en-US" smtClean="0"/>
              <a:t>6</a:t>
            </a:fld>
            <a:endParaRPr lang="en-US"/>
          </a:p>
        </p:txBody>
      </p:sp>
    </p:spTree>
    <p:extLst>
      <p:ext uri="{BB962C8B-B14F-4D97-AF65-F5344CB8AC3E}">
        <p14:creationId xmlns:p14="http://schemas.microsoft.com/office/powerpoint/2010/main" val="1016146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sp>
        <p:nvSpPr>
          <p:cNvPr id="3" name="TextBox 3"/>
          <p:cNvSpPr txBox="1"/>
          <p:nvPr/>
        </p:nvSpPr>
        <p:spPr>
          <a:xfrm>
            <a:off x="1028700" y="1134838"/>
            <a:ext cx="16230600" cy="2704970"/>
          </a:xfrm>
          <a:prstGeom prst="rect">
            <a:avLst/>
          </a:prstGeom>
        </p:spPr>
        <p:txBody>
          <a:bodyPr lIns="0" tIns="0" rIns="0" bIns="0" rtlCol="0" anchor="t">
            <a:spAutoFit/>
          </a:bodyPr>
          <a:lstStyle/>
          <a:p>
            <a:pPr algn="ctr">
              <a:lnSpc>
                <a:spcPts val="20244"/>
              </a:lnSpc>
            </a:pPr>
            <a:r>
              <a:rPr lang="en-US" sz="20244" dirty="0">
                <a:solidFill>
                  <a:srgbClr val="BB4944"/>
                </a:solidFill>
                <a:effectLst>
                  <a:glow rad="63500">
                    <a:schemeClr val="accent2">
                      <a:satMod val="175000"/>
                      <a:alpha val="22000"/>
                    </a:schemeClr>
                  </a:glow>
                </a:effectLst>
                <a:latin typeface="Dream Avenue"/>
                <a:ea typeface="Dream Avenue"/>
                <a:cs typeface="Dream Avenue"/>
                <a:sym typeface="Dream Avenue"/>
              </a:rPr>
              <a:t>OUR CALLING</a:t>
            </a:r>
          </a:p>
        </p:txBody>
      </p:sp>
      <p:sp>
        <p:nvSpPr>
          <p:cNvPr id="4" name="TextBox 4"/>
          <p:cNvSpPr txBox="1"/>
          <p:nvPr/>
        </p:nvSpPr>
        <p:spPr>
          <a:xfrm>
            <a:off x="3946380" y="8689975"/>
            <a:ext cx="10395240" cy="568325"/>
          </a:xfrm>
          <a:prstGeom prst="rect">
            <a:avLst/>
          </a:prstGeom>
        </p:spPr>
        <p:txBody>
          <a:bodyPr lIns="0" tIns="0" rIns="0" bIns="0" rtlCol="0" anchor="t">
            <a:spAutoFit/>
          </a:bodyPr>
          <a:lstStyle/>
          <a:p>
            <a:pPr algn="ctr">
              <a:lnSpc>
                <a:spcPts val="3999"/>
              </a:lnSpc>
            </a:pPr>
            <a:r>
              <a:rPr lang="en-US" sz="3999" spc="1199">
                <a:solidFill>
                  <a:srgbClr val="BB4944"/>
                </a:solidFill>
                <a:latin typeface="Poppins Bold"/>
                <a:ea typeface="Poppins Bold"/>
                <a:cs typeface="Poppins Bold"/>
                <a:sym typeface="Poppins Bold"/>
              </a:rPr>
              <a:t>2 THESSALONIANS 2:13-17</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EEB"/>
        </a:solidFill>
        <a:effectLst/>
      </p:bgPr>
    </p:bg>
    <p:spTree>
      <p:nvGrpSpPr>
        <p:cNvPr id="1" name=""/>
        <p:cNvGrpSpPr/>
        <p:nvPr/>
      </p:nvGrpSpPr>
      <p:grpSpPr>
        <a:xfrm>
          <a:off x="0" y="0"/>
          <a:ext cx="0" cy="0"/>
          <a:chOff x="0" y="0"/>
          <a:chExt cx="0" cy="0"/>
        </a:xfrm>
      </p:grpSpPr>
      <p:grpSp>
        <p:nvGrpSpPr>
          <p:cNvPr id="2" name="Group 2"/>
          <p:cNvGrpSpPr/>
          <p:nvPr/>
        </p:nvGrpSpPr>
        <p:grpSpPr>
          <a:xfrm>
            <a:off x="1974161" y="-346031"/>
            <a:ext cx="7352494" cy="10979061"/>
            <a:chOff x="0" y="0"/>
            <a:chExt cx="9803326" cy="14638748"/>
          </a:xfrm>
        </p:grpSpPr>
        <p:pic>
          <p:nvPicPr>
            <p:cNvPr id="3" name="Picture 3"/>
            <p:cNvPicPr>
              <a:picLocks noChangeAspect="1"/>
            </p:cNvPicPr>
            <p:nvPr/>
          </p:nvPicPr>
          <p:blipFill>
            <a:blip r:embed="rId3"/>
            <a:srcRect l="1821" r="53533"/>
            <a:stretch>
              <a:fillRect/>
            </a:stretch>
          </p:blipFill>
          <p:spPr>
            <a:xfrm>
              <a:off x="0" y="0"/>
              <a:ext cx="9803326" cy="14638748"/>
            </a:xfrm>
            <a:prstGeom prst="rect">
              <a:avLst/>
            </a:prstGeom>
          </p:spPr>
        </p:pic>
      </p:grpSp>
      <p:grpSp>
        <p:nvGrpSpPr>
          <p:cNvPr id="4" name="Group 4"/>
          <p:cNvGrpSpPr/>
          <p:nvPr/>
        </p:nvGrpSpPr>
        <p:grpSpPr>
          <a:xfrm>
            <a:off x="-362140" y="-346031"/>
            <a:ext cx="2336300" cy="10965312"/>
            <a:chOff x="0" y="0"/>
            <a:chExt cx="852289" cy="4000175"/>
          </a:xfrm>
        </p:grpSpPr>
        <p:sp>
          <p:nvSpPr>
            <p:cNvPr id="5" name="Freeform 5"/>
            <p:cNvSpPr/>
            <p:nvPr/>
          </p:nvSpPr>
          <p:spPr>
            <a:xfrm>
              <a:off x="0" y="0"/>
              <a:ext cx="852289" cy="4000176"/>
            </a:xfrm>
            <a:custGeom>
              <a:avLst/>
              <a:gdLst/>
              <a:ahLst/>
              <a:cxnLst/>
              <a:rect l="l" t="t" r="r" b="b"/>
              <a:pathLst>
                <a:path w="852289" h="4000176">
                  <a:moveTo>
                    <a:pt x="0" y="0"/>
                  </a:moveTo>
                  <a:lnTo>
                    <a:pt x="852289" y="0"/>
                  </a:lnTo>
                  <a:lnTo>
                    <a:pt x="852289" y="4000176"/>
                  </a:lnTo>
                  <a:lnTo>
                    <a:pt x="0" y="4000176"/>
                  </a:lnTo>
                  <a:close/>
                </a:path>
              </a:pathLst>
            </a:custGeom>
            <a:solidFill>
              <a:srgbClr val="D6CFC8"/>
            </a:solidFill>
          </p:spPr>
          <p:txBody>
            <a:bodyPr/>
            <a:lstStyle/>
            <a:p>
              <a:endParaRPr lang="en-US"/>
            </a:p>
          </p:txBody>
        </p:sp>
      </p:grpSp>
      <p:grpSp>
        <p:nvGrpSpPr>
          <p:cNvPr id="6" name="Group 6"/>
          <p:cNvGrpSpPr/>
          <p:nvPr/>
        </p:nvGrpSpPr>
        <p:grpSpPr>
          <a:xfrm>
            <a:off x="9602880" y="1617606"/>
            <a:ext cx="8359722" cy="4052058"/>
            <a:chOff x="0" y="0"/>
            <a:chExt cx="2201738" cy="1067209"/>
          </a:xfrm>
        </p:grpSpPr>
        <p:sp>
          <p:nvSpPr>
            <p:cNvPr id="7" name="Freeform 7"/>
            <p:cNvSpPr/>
            <p:nvPr/>
          </p:nvSpPr>
          <p:spPr>
            <a:xfrm>
              <a:off x="0" y="0"/>
              <a:ext cx="2201738" cy="1067209"/>
            </a:xfrm>
            <a:custGeom>
              <a:avLst/>
              <a:gdLst/>
              <a:ahLst/>
              <a:cxnLst/>
              <a:rect l="l" t="t" r="r" b="b"/>
              <a:pathLst>
                <a:path w="2201738" h="1067209">
                  <a:moveTo>
                    <a:pt x="0" y="0"/>
                  </a:moveTo>
                  <a:lnTo>
                    <a:pt x="2201738" y="0"/>
                  </a:lnTo>
                  <a:lnTo>
                    <a:pt x="2201738" y="1067209"/>
                  </a:lnTo>
                  <a:lnTo>
                    <a:pt x="0" y="1067209"/>
                  </a:lnTo>
                  <a:close/>
                </a:path>
              </a:pathLst>
            </a:custGeom>
            <a:solidFill>
              <a:srgbClr val="000000">
                <a:alpha val="0"/>
              </a:srgbClr>
            </a:solidFill>
            <a:ln w="47625" cap="sq">
              <a:solidFill>
                <a:srgbClr val="000000"/>
              </a:solidFill>
              <a:prstDash val="solid"/>
              <a:miter/>
            </a:ln>
          </p:spPr>
          <p:txBody>
            <a:bodyPr/>
            <a:lstStyle/>
            <a:p>
              <a:endParaRPr lang="en-US"/>
            </a:p>
          </p:txBody>
        </p:sp>
        <p:sp>
          <p:nvSpPr>
            <p:cNvPr id="8" name="TextBox 8"/>
            <p:cNvSpPr txBox="1"/>
            <p:nvPr/>
          </p:nvSpPr>
          <p:spPr>
            <a:xfrm>
              <a:off x="0" y="-38100"/>
              <a:ext cx="2201738" cy="1105309"/>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0172314" y="464459"/>
            <a:ext cx="7508416" cy="963959"/>
          </a:xfrm>
          <a:prstGeom prst="rect">
            <a:avLst/>
          </a:prstGeom>
        </p:spPr>
        <p:txBody>
          <a:bodyPr lIns="0" tIns="0" rIns="0" bIns="0" rtlCol="0" anchor="t">
            <a:spAutoFit/>
          </a:bodyPr>
          <a:lstStyle/>
          <a:p>
            <a:pPr algn="l">
              <a:lnSpc>
                <a:spcPts val="7201"/>
              </a:lnSpc>
            </a:pPr>
            <a:r>
              <a:rPr lang="en-US" sz="7201">
                <a:solidFill>
                  <a:srgbClr val="130E0C"/>
                </a:solidFill>
                <a:latin typeface="Dream Avenue"/>
                <a:ea typeface="Dream Avenue"/>
                <a:cs typeface="Dream Avenue"/>
                <a:sym typeface="Dream Avenue"/>
              </a:rPr>
              <a:t>GOD’S CHOOSING</a:t>
            </a:r>
          </a:p>
        </p:txBody>
      </p:sp>
      <p:sp>
        <p:nvSpPr>
          <p:cNvPr id="10" name="TextBox 10"/>
          <p:cNvSpPr txBox="1"/>
          <p:nvPr/>
        </p:nvSpPr>
        <p:spPr>
          <a:xfrm>
            <a:off x="9841234" y="1694615"/>
            <a:ext cx="7839496" cy="3726180"/>
          </a:xfrm>
          <a:prstGeom prst="rect">
            <a:avLst/>
          </a:prstGeom>
        </p:spPr>
        <p:txBody>
          <a:bodyPr lIns="0" tIns="0" rIns="0" bIns="0" rtlCol="0" anchor="t">
            <a:spAutoFit/>
          </a:bodyPr>
          <a:lstStyle/>
          <a:p>
            <a:pPr algn="l">
              <a:lnSpc>
                <a:spcPts val="4680"/>
              </a:lnSpc>
            </a:pPr>
            <a:r>
              <a:rPr lang="en-US" sz="3600" spc="89">
                <a:solidFill>
                  <a:srgbClr val="130E0C"/>
                </a:solidFill>
                <a:latin typeface="Poppins"/>
                <a:ea typeface="Poppins"/>
                <a:cs typeface="Poppins"/>
                <a:sym typeface="Poppins"/>
              </a:rPr>
              <a:t>chose - (Eph. 1:4)</a:t>
            </a:r>
            <a:r>
              <a:rPr lang="en-US" sz="3600" spc="89">
                <a:solidFill>
                  <a:srgbClr val="1A148F"/>
                </a:solidFill>
                <a:latin typeface="Poppins"/>
                <a:ea typeface="Poppins"/>
                <a:cs typeface="Poppins"/>
                <a:sym typeface="Poppins"/>
              </a:rPr>
              <a:t> </a:t>
            </a:r>
            <a:r>
              <a:rPr lang="en-US" sz="3600" spc="89">
                <a:solidFill>
                  <a:srgbClr val="1A148F"/>
                </a:solidFill>
                <a:latin typeface="Poppins Italics"/>
                <a:ea typeface="Poppins Italics"/>
                <a:cs typeface="Poppins Italics"/>
                <a:sym typeface="Poppins Italics"/>
              </a:rPr>
              <a:t>eklegomai</a:t>
            </a:r>
            <a:r>
              <a:rPr lang="en-US" sz="3600" spc="89">
                <a:solidFill>
                  <a:srgbClr val="130E0C"/>
                </a:solidFill>
                <a:latin typeface="Poppins Italics"/>
                <a:ea typeface="Poppins Italics"/>
                <a:cs typeface="Poppins Italics"/>
                <a:sym typeface="Poppins Italics"/>
              </a:rPr>
              <a:t> </a:t>
            </a:r>
            <a:r>
              <a:rPr lang="en-US" sz="3600" spc="89">
                <a:solidFill>
                  <a:srgbClr val="130E0C"/>
                </a:solidFill>
                <a:latin typeface="Poppins"/>
                <a:ea typeface="Poppins"/>
                <a:cs typeface="Poppins"/>
                <a:sym typeface="Poppins"/>
              </a:rPr>
              <a:t> to pick out, choose, to pick or choose out for one’s self</a:t>
            </a:r>
          </a:p>
          <a:p>
            <a:pPr algn="l">
              <a:lnSpc>
                <a:spcPts val="1300"/>
              </a:lnSpc>
            </a:pPr>
            <a:endParaRPr lang="en-US" sz="3600" spc="89">
              <a:solidFill>
                <a:srgbClr val="130E0C"/>
              </a:solidFill>
              <a:latin typeface="Poppins"/>
              <a:ea typeface="Poppins"/>
              <a:cs typeface="Poppins"/>
              <a:sym typeface="Poppins"/>
            </a:endParaRPr>
          </a:p>
          <a:p>
            <a:pPr algn="l">
              <a:lnSpc>
                <a:spcPts val="4680"/>
              </a:lnSpc>
            </a:pPr>
            <a:r>
              <a:rPr lang="en-US" sz="3600" spc="89">
                <a:solidFill>
                  <a:srgbClr val="130E0C"/>
                </a:solidFill>
                <a:latin typeface="Poppins"/>
                <a:ea typeface="Poppins"/>
                <a:cs typeface="Poppins"/>
                <a:sym typeface="Poppins"/>
              </a:rPr>
              <a:t>chose - (2 Thess. 2:13) </a:t>
            </a:r>
            <a:r>
              <a:rPr lang="en-US" sz="3600" spc="89">
                <a:solidFill>
                  <a:srgbClr val="1A148F"/>
                </a:solidFill>
                <a:latin typeface="Poppins Italics"/>
                <a:ea typeface="Poppins Italics"/>
                <a:cs typeface="Poppins Italics"/>
                <a:sym typeface="Poppins Italics"/>
              </a:rPr>
              <a:t>aihreomai</a:t>
            </a:r>
            <a:r>
              <a:rPr lang="en-US" sz="3600" spc="89">
                <a:solidFill>
                  <a:srgbClr val="130E0C"/>
                </a:solidFill>
                <a:latin typeface="Poppins"/>
                <a:ea typeface="Poppins"/>
                <a:cs typeface="Poppins"/>
                <a:sym typeface="Poppins"/>
              </a:rPr>
              <a:t>  to take for oneself, that is, to prefer.</a:t>
            </a:r>
          </a:p>
        </p:txBody>
      </p:sp>
      <p:sp>
        <p:nvSpPr>
          <p:cNvPr id="11" name="TextBox 11"/>
          <p:cNvSpPr txBox="1"/>
          <p:nvPr/>
        </p:nvSpPr>
        <p:spPr>
          <a:xfrm>
            <a:off x="9602880" y="5983988"/>
            <a:ext cx="8359722" cy="3613150"/>
          </a:xfrm>
          <a:prstGeom prst="rect">
            <a:avLst/>
          </a:prstGeom>
        </p:spPr>
        <p:txBody>
          <a:bodyPr lIns="0" tIns="0" rIns="0" bIns="0" rtlCol="0" anchor="t">
            <a:spAutoFit/>
          </a:bodyPr>
          <a:lstStyle/>
          <a:p>
            <a:pPr algn="l">
              <a:lnSpc>
                <a:spcPts val="4680"/>
              </a:lnSpc>
            </a:pPr>
            <a:r>
              <a:rPr lang="en-US" sz="3600" spc="89" dirty="0">
                <a:solidFill>
                  <a:srgbClr val="130E0C"/>
                </a:solidFill>
                <a:latin typeface="Poppins"/>
                <a:ea typeface="Poppins"/>
                <a:cs typeface="Poppins"/>
                <a:sym typeface="Poppins"/>
              </a:rPr>
              <a:t>2 Thess. 2:13 - </a:t>
            </a:r>
            <a:r>
              <a:rPr lang="en-US" sz="3600" spc="89" dirty="0">
                <a:solidFill>
                  <a:srgbClr val="BB4944"/>
                </a:solidFill>
                <a:latin typeface="Poppins Italics"/>
                <a:ea typeface="Poppins Italics"/>
                <a:cs typeface="Poppins Italics"/>
                <a:sym typeface="Poppins Italics"/>
              </a:rPr>
              <a:t>“from the beginning”</a:t>
            </a:r>
          </a:p>
          <a:p>
            <a:pPr algn="l">
              <a:lnSpc>
                <a:spcPts val="4680"/>
              </a:lnSpc>
            </a:pPr>
            <a:r>
              <a:rPr lang="en-US" sz="3600" spc="89" dirty="0">
                <a:solidFill>
                  <a:srgbClr val="130E0C"/>
                </a:solidFill>
                <a:latin typeface="Poppins"/>
                <a:ea typeface="Poppins"/>
                <a:cs typeface="Poppins"/>
                <a:sym typeface="Poppins"/>
              </a:rPr>
              <a:t>Eph 1:4 - </a:t>
            </a:r>
            <a:r>
              <a:rPr lang="en-US" sz="3600" spc="89" dirty="0">
                <a:solidFill>
                  <a:srgbClr val="BB4944"/>
                </a:solidFill>
                <a:latin typeface="Poppins"/>
                <a:ea typeface="Poppins"/>
                <a:cs typeface="Poppins"/>
                <a:sym typeface="Poppins"/>
              </a:rPr>
              <a:t> </a:t>
            </a:r>
            <a:r>
              <a:rPr lang="en-US" sz="3600" spc="89" dirty="0">
                <a:solidFill>
                  <a:srgbClr val="BB4944"/>
                </a:solidFill>
                <a:latin typeface="Poppins Italics"/>
                <a:ea typeface="Poppins Italics"/>
                <a:cs typeface="Poppins Italics"/>
                <a:sym typeface="Poppins Italics"/>
              </a:rPr>
              <a:t>“before the foundation of the world”</a:t>
            </a:r>
          </a:p>
          <a:p>
            <a:pPr algn="l">
              <a:lnSpc>
                <a:spcPts val="1290"/>
              </a:lnSpc>
            </a:pPr>
            <a:endParaRPr lang="en-US" sz="3600" spc="89" dirty="0">
              <a:solidFill>
                <a:srgbClr val="BB4944"/>
              </a:solidFill>
              <a:latin typeface="Poppins Italics"/>
              <a:ea typeface="Poppins Italics"/>
              <a:cs typeface="Poppins Italics"/>
              <a:sym typeface="Poppins Italics"/>
            </a:endParaRPr>
          </a:p>
          <a:p>
            <a:pPr algn="l">
              <a:lnSpc>
                <a:spcPts val="4420"/>
              </a:lnSpc>
            </a:pPr>
            <a:r>
              <a:rPr lang="en-US" sz="3400" spc="85" dirty="0">
                <a:solidFill>
                  <a:srgbClr val="130E0C"/>
                </a:solidFill>
                <a:latin typeface="Poppins"/>
                <a:ea typeface="Poppins"/>
                <a:cs typeface="Poppins"/>
                <a:sym typeface="Poppins"/>
              </a:rPr>
              <a:t>The similar term here is </a:t>
            </a:r>
            <a:r>
              <a:rPr lang="en-US" sz="3400" spc="85" dirty="0">
                <a:solidFill>
                  <a:srgbClr val="BB4944"/>
                </a:solidFill>
                <a:latin typeface="Poppins Italics"/>
                <a:ea typeface="Poppins Italics"/>
                <a:cs typeface="Poppins Italics"/>
                <a:sym typeface="Poppins Italics"/>
              </a:rPr>
              <a:t>"predestined"</a:t>
            </a:r>
            <a:r>
              <a:rPr lang="en-US" sz="3400" spc="85" dirty="0">
                <a:solidFill>
                  <a:srgbClr val="130E0C"/>
                </a:solidFill>
                <a:latin typeface="Poppins"/>
                <a:ea typeface="Poppins"/>
                <a:cs typeface="Poppins"/>
                <a:sym typeface="Poppins"/>
              </a:rPr>
              <a:t> used in Eph. 1:5.  Full phrase </a:t>
            </a:r>
            <a:r>
              <a:rPr lang="en-US" sz="3400" spc="85" dirty="0">
                <a:solidFill>
                  <a:srgbClr val="BB4944"/>
                </a:solidFill>
                <a:latin typeface="Poppins Italics"/>
                <a:ea typeface="Poppins Italics"/>
                <a:cs typeface="Poppins Italics"/>
                <a:sym typeface="Poppins Italics"/>
              </a:rPr>
              <a:t>"predestined us to adoption."</a:t>
            </a:r>
          </a:p>
        </p:txBody>
      </p:sp>
      <p:sp>
        <p:nvSpPr>
          <p:cNvPr id="12" name="TextBox 12"/>
          <p:cNvSpPr txBox="1"/>
          <p:nvPr/>
        </p:nvSpPr>
        <p:spPr>
          <a:xfrm>
            <a:off x="359658" y="350159"/>
            <a:ext cx="1338084" cy="9611998"/>
          </a:xfrm>
          <a:prstGeom prst="rect">
            <a:avLst/>
          </a:prstGeom>
        </p:spPr>
        <p:txBody>
          <a:bodyPr lIns="0" tIns="0" rIns="0" bIns="0" rtlCol="0" anchor="t">
            <a:spAutoFit/>
          </a:bodyPr>
          <a:lstStyle/>
          <a:p>
            <a:pPr algn="ctr">
              <a:lnSpc>
                <a:spcPts val="5405"/>
              </a:lnSpc>
            </a:pPr>
            <a:r>
              <a:rPr lang="en-US" sz="4700">
                <a:solidFill>
                  <a:srgbClr val="130E0C"/>
                </a:solidFill>
                <a:latin typeface="Gagalin"/>
                <a:ea typeface="Gagalin"/>
                <a:cs typeface="Gagalin"/>
                <a:sym typeface="Gagalin"/>
              </a:rPr>
              <a:t>P</a:t>
            </a:r>
          </a:p>
          <a:p>
            <a:pPr algn="ctr">
              <a:lnSpc>
                <a:spcPts val="5405"/>
              </a:lnSpc>
            </a:pPr>
            <a:r>
              <a:rPr lang="en-US" sz="4700">
                <a:solidFill>
                  <a:srgbClr val="130E0C"/>
                </a:solidFill>
                <a:latin typeface="Gagalin"/>
                <a:ea typeface="Gagalin"/>
                <a:cs typeface="Gagalin"/>
                <a:sym typeface="Gagalin"/>
              </a:rPr>
              <a:t>R</a:t>
            </a:r>
          </a:p>
          <a:p>
            <a:pPr algn="ctr">
              <a:lnSpc>
                <a:spcPts val="5405"/>
              </a:lnSpc>
            </a:pPr>
            <a:r>
              <a:rPr lang="en-US" sz="4700">
                <a:solidFill>
                  <a:srgbClr val="130E0C"/>
                </a:solidFill>
                <a:latin typeface="Gagalin"/>
                <a:ea typeface="Gagalin"/>
                <a:cs typeface="Gagalin"/>
                <a:sym typeface="Gagalin"/>
              </a:rPr>
              <a:t>E</a:t>
            </a:r>
          </a:p>
          <a:p>
            <a:pPr algn="ctr">
              <a:lnSpc>
                <a:spcPts val="5405"/>
              </a:lnSpc>
            </a:pPr>
            <a:r>
              <a:rPr lang="en-US" sz="4700">
                <a:solidFill>
                  <a:srgbClr val="130E0C"/>
                </a:solidFill>
                <a:latin typeface="Gagalin"/>
                <a:ea typeface="Gagalin"/>
                <a:cs typeface="Gagalin"/>
                <a:sym typeface="Gagalin"/>
              </a:rPr>
              <a:t>D</a:t>
            </a:r>
          </a:p>
          <a:p>
            <a:pPr algn="ctr">
              <a:lnSpc>
                <a:spcPts val="5405"/>
              </a:lnSpc>
            </a:pPr>
            <a:r>
              <a:rPr lang="en-US" sz="4700">
                <a:solidFill>
                  <a:srgbClr val="130E0C"/>
                </a:solidFill>
                <a:latin typeface="Gagalin"/>
                <a:ea typeface="Gagalin"/>
                <a:cs typeface="Gagalin"/>
                <a:sym typeface="Gagalin"/>
              </a:rPr>
              <a:t>E</a:t>
            </a:r>
          </a:p>
          <a:p>
            <a:pPr algn="ctr">
              <a:lnSpc>
                <a:spcPts val="5405"/>
              </a:lnSpc>
            </a:pPr>
            <a:r>
              <a:rPr lang="en-US" sz="4700">
                <a:solidFill>
                  <a:srgbClr val="130E0C"/>
                </a:solidFill>
                <a:latin typeface="Gagalin"/>
                <a:ea typeface="Gagalin"/>
                <a:cs typeface="Gagalin"/>
                <a:sym typeface="Gagalin"/>
              </a:rPr>
              <a:t>S</a:t>
            </a:r>
          </a:p>
          <a:p>
            <a:pPr algn="ctr">
              <a:lnSpc>
                <a:spcPts val="5405"/>
              </a:lnSpc>
            </a:pPr>
            <a:r>
              <a:rPr lang="en-US" sz="4700">
                <a:solidFill>
                  <a:srgbClr val="130E0C"/>
                </a:solidFill>
                <a:latin typeface="Gagalin"/>
                <a:ea typeface="Gagalin"/>
                <a:cs typeface="Gagalin"/>
                <a:sym typeface="Gagalin"/>
              </a:rPr>
              <a:t>T</a:t>
            </a:r>
          </a:p>
          <a:p>
            <a:pPr algn="ctr">
              <a:lnSpc>
                <a:spcPts val="5405"/>
              </a:lnSpc>
            </a:pPr>
            <a:r>
              <a:rPr lang="en-US" sz="4700">
                <a:solidFill>
                  <a:srgbClr val="130E0C"/>
                </a:solidFill>
                <a:latin typeface="Gagalin"/>
                <a:ea typeface="Gagalin"/>
                <a:cs typeface="Gagalin"/>
                <a:sym typeface="Gagalin"/>
              </a:rPr>
              <a:t>I</a:t>
            </a:r>
          </a:p>
          <a:p>
            <a:pPr algn="ctr">
              <a:lnSpc>
                <a:spcPts val="5405"/>
              </a:lnSpc>
            </a:pPr>
            <a:r>
              <a:rPr lang="en-US" sz="4700">
                <a:solidFill>
                  <a:srgbClr val="130E0C"/>
                </a:solidFill>
                <a:latin typeface="Gagalin"/>
                <a:ea typeface="Gagalin"/>
                <a:cs typeface="Gagalin"/>
                <a:sym typeface="Gagalin"/>
              </a:rPr>
              <a:t>N</a:t>
            </a:r>
          </a:p>
          <a:p>
            <a:pPr algn="ctr">
              <a:lnSpc>
                <a:spcPts val="5405"/>
              </a:lnSpc>
            </a:pPr>
            <a:r>
              <a:rPr lang="en-US" sz="4700">
                <a:solidFill>
                  <a:srgbClr val="130E0C"/>
                </a:solidFill>
                <a:latin typeface="Gagalin"/>
                <a:ea typeface="Gagalin"/>
                <a:cs typeface="Gagalin"/>
                <a:sym typeface="Gagalin"/>
              </a:rPr>
              <a:t>A</a:t>
            </a:r>
          </a:p>
          <a:p>
            <a:pPr algn="ctr">
              <a:lnSpc>
                <a:spcPts val="5405"/>
              </a:lnSpc>
            </a:pPr>
            <a:r>
              <a:rPr lang="en-US" sz="4700">
                <a:solidFill>
                  <a:srgbClr val="130E0C"/>
                </a:solidFill>
                <a:latin typeface="Gagalin"/>
                <a:ea typeface="Gagalin"/>
                <a:cs typeface="Gagalin"/>
                <a:sym typeface="Gagalin"/>
              </a:rPr>
              <a:t>T</a:t>
            </a:r>
          </a:p>
          <a:p>
            <a:pPr algn="ctr">
              <a:lnSpc>
                <a:spcPts val="5405"/>
              </a:lnSpc>
            </a:pPr>
            <a:r>
              <a:rPr lang="en-US" sz="4700">
                <a:solidFill>
                  <a:srgbClr val="130E0C"/>
                </a:solidFill>
                <a:latin typeface="Gagalin"/>
                <a:ea typeface="Gagalin"/>
                <a:cs typeface="Gagalin"/>
                <a:sym typeface="Gagalin"/>
              </a:rPr>
              <a:t>I</a:t>
            </a:r>
          </a:p>
          <a:p>
            <a:pPr algn="ctr">
              <a:lnSpc>
                <a:spcPts val="5405"/>
              </a:lnSpc>
            </a:pPr>
            <a:r>
              <a:rPr lang="en-US" sz="4700">
                <a:solidFill>
                  <a:srgbClr val="130E0C"/>
                </a:solidFill>
                <a:latin typeface="Gagalin"/>
                <a:ea typeface="Gagalin"/>
                <a:cs typeface="Gagalin"/>
                <a:sym typeface="Gagalin"/>
              </a:rPr>
              <a:t>O</a:t>
            </a:r>
          </a:p>
          <a:p>
            <a:pPr algn="ctr">
              <a:lnSpc>
                <a:spcPts val="5405"/>
              </a:lnSpc>
            </a:pPr>
            <a:r>
              <a:rPr lang="en-US" sz="4700">
                <a:solidFill>
                  <a:srgbClr val="130E0C"/>
                </a:solidFill>
                <a:latin typeface="Gagalin"/>
                <a:ea typeface="Gagalin"/>
                <a:cs typeface="Gagalin"/>
                <a:sym typeface="Gagalin"/>
              </a:rPr>
              <a:t>N</a:t>
            </a:r>
          </a:p>
        </p:txBody>
      </p:sp>
      <p:sp>
        <p:nvSpPr>
          <p:cNvPr id="13" name="AutoShape 13"/>
          <p:cNvSpPr/>
          <p:nvPr/>
        </p:nvSpPr>
        <p:spPr>
          <a:xfrm flipV="1">
            <a:off x="9336180" y="0"/>
            <a:ext cx="0" cy="10287000"/>
          </a:xfrm>
          <a:prstGeom prst="line">
            <a:avLst/>
          </a:prstGeom>
          <a:ln w="38100" cap="flat">
            <a:solidFill>
              <a:srgbClr val="000000"/>
            </a:solidFill>
            <a:prstDash val="solid"/>
            <a:headEnd type="none" w="sm" len="sm"/>
            <a:tailEnd type="none" w="sm" len="sm"/>
          </a:ln>
        </p:spPr>
        <p:txBody>
          <a:bodyPr/>
          <a:lstStyle/>
          <a:p>
            <a:endParaRPr lang="en-US"/>
          </a:p>
        </p:txBody>
      </p:sp>
      <p:sp>
        <p:nvSpPr>
          <p:cNvPr id="14" name="AutoShape 14"/>
          <p:cNvSpPr/>
          <p:nvPr/>
        </p:nvSpPr>
        <p:spPr>
          <a:xfrm flipV="1">
            <a:off x="1993211" y="-6875"/>
            <a:ext cx="0" cy="10287000"/>
          </a:xfrm>
          <a:prstGeom prst="line">
            <a:avLst/>
          </a:prstGeom>
          <a:ln w="38100" cap="flat">
            <a:solidFill>
              <a:srgbClr val="000000"/>
            </a:solidFill>
            <a:prstDash val="solid"/>
            <a:headEnd type="none" w="sm" len="sm"/>
            <a:tailEnd type="none" w="sm" len="sm"/>
          </a:ln>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anim calcmode="lin" valueType="num">
                                      <p:cBhvr>
                                        <p:cTn id="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anim calcmode="lin" valueType="num">
                                      <p:cBhvr>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anim calcmode="lin" valueType="num">
                                      <p:cBhvr>
                                        <p:cTn id="18"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6CFC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952209" y="1028700"/>
            <a:ext cx="4159154" cy="8229600"/>
            <a:chOff x="0" y="0"/>
            <a:chExt cx="2620010" cy="5184140"/>
          </a:xfrm>
        </p:grpSpPr>
        <p:sp>
          <p:nvSpPr>
            <p:cNvPr id="3" name="Freeform 3"/>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txBody>
            <a:bodyPr/>
            <a:lstStyle/>
            <a:p>
              <a:endParaRPr lang="en-US"/>
            </a:p>
          </p:txBody>
        </p:sp>
        <p:sp>
          <p:nvSpPr>
            <p:cNvPr id="4" name="Freeform 4"/>
            <p:cNvSpPr/>
            <p:nvPr/>
          </p:nvSpPr>
          <p:spPr>
            <a:xfrm>
              <a:off x="185420" y="156210"/>
              <a:ext cx="2251710" cy="4876800"/>
            </a:xfrm>
            <a:custGeom>
              <a:avLst/>
              <a:gdLst/>
              <a:ahLst/>
              <a:cxnLst/>
              <a:rect l="l" t="t" r="r" b="b"/>
              <a:pathLst>
                <a:path w="2251710"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solidFill>
              <a:srgbClr val="000000">
                <a:alpha val="0"/>
              </a:srgbClr>
            </a:solidFill>
            <a:ln w="12700">
              <a:solidFill>
                <a:srgbClr val="000000"/>
              </a:solidFill>
            </a:ln>
          </p:spPr>
          <p:txBody>
            <a:bodyPr/>
            <a:lstStyle/>
            <a:p>
              <a:endParaRPr lang="en-US"/>
            </a:p>
          </p:txBody>
        </p:sp>
        <p:sp>
          <p:nvSpPr>
            <p:cNvPr id="5" name="Freeform 5"/>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txBody>
            <a:bodyPr/>
            <a:lstStyle/>
            <a:p>
              <a:endParaRPr lang="en-US"/>
            </a:p>
          </p:txBody>
        </p:sp>
        <p:sp>
          <p:nvSpPr>
            <p:cNvPr id="6" name="Freeform 6"/>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txBody>
            <a:bodyPr/>
            <a:lstStyle/>
            <a:p>
              <a:endParaRPr lang="en-US"/>
            </a:p>
          </p:txBody>
        </p:sp>
        <p:sp>
          <p:nvSpPr>
            <p:cNvPr id="7" name="Freeform 7"/>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txBody>
            <a:bodyPr/>
            <a:lstStyle/>
            <a:p>
              <a:endParaRPr lang="en-US"/>
            </a:p>
          </p:txBody>
        </p:sp>
        <p:sp>
          <p:nvSpPr>
            <p:cNvPr id="8" name="Freeform 8"/>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txBody>
            <a:bodyPr/>
            <a:lstStyle/>
            <a:p>
              <a:endParaRPr lang="en-US"/>
            </a:p>
          </p:txBody>
        </p:sp>
        <p:sp>
          <p:nvSpPr>
            <p:cNvPr id="9" name="Freeform 9"/>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txBody>
            <a:bodyPr/>
            <a:lstStyle/>
            <a:p>
              <a:endParaRPr lang="en-US"/>
            </a:p>
          </p:txBody>
        </p:sp>
        <p:sp>
          <p:nvSpPr>
            <p:cNvPr id="10" name="Freeform 10"/>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txBody>
            <a:bodyPr/>
            <a:lstStyle/>
            <a:p>
              <a:endParaRPr lang="en-US"/>
            </a:p>
          </p:txBody>
        </p:sp>
        <p:sp>
          <p:nvSpPr>
            <p:cNvPr id="11" name="Freeform 11"/>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txBody>
            <a:bodyPr/>
            <a:lstStyle/>
            <a:p>
              <a:endParaRPr lang="en-US"/>
            </a:p>
          </p:txBody>
        </p:sp>
      </p:grpSp>
      <p:sp>
        <p:nvSpPr>
          <p:cNvPr id="12" name="AutoShape 12"/>
          <p:cNvSpPr/>
          <p:nvPr/>
        </p:nvSpPr>
        <p:spPr>
          <a:xfrm>
            <a:off x="5874056" y="574215"/>
            <a:ext cx="7320235" cy="1053"/>
          </a:xfrm>
          <a:prstGeom prst="line">
            <a:avLst/>
          </a:prstGeom>
          <a:ln w="9525" cap="flat">
            <a:solidFill>
              <a:srgbClr val="000000"/>
            </a:solidFill>
            <a:prstDash val="solid"/>
            <a:headEnd type="none" w="sm" len="sm"/>
            <a:tailEnd type="none" w="sm" len="sm"/>
          </a:ln>
        </p:spPr>
        <p:txBody>
          <a:bodyPr/>
          <a:lstStyle/>
          <a:p>
            <a:endParaRPr lang="en-US"/>
          </a:p>
        </p:txBody>
      </p:sp>
      <p:grpSp>
        <p:nvGrpSpPr>
          <p:cNvPr id="13" name="Group 13"/>
          <p:cNvGrpSpPr/>
          <p:nvPr/>
        </p:nvGrpSpPr>
        <p:grpSpPr>
          <a:xfrm>
            <a:off x="13194291" y="191970"/>
            <a:ext cx="4608925" cy="792193"/>
            <a:chOff x="0" y="0"/>
            <a:chExt cx="1213873" cy="208643"/>
          </a:xfrm>
        </p:grpSpPr>
        <p:sp>
          <p:nvSpPr>
            <p:cNvPr id="14" name="Freeform 14"/>
            <p:cNvSpPr/>
            <p:nvPr/>
          </p:nvSpPr>
          <p:spPr>
            <a:xfrm>
              <a:off x="0" y="0"/>
              <a:ext cx="1213873" cy="208643"/>
            </a:xfrm>
            <a:custGeom>
              <a:avLst/>
              <a:gdLst/>
              <a:ahLst/>
              <a:cxnLst/>
              <a:rect l="l" t="t" r="r" b="b"/>
              <a:pathLst>
                <a:path w="1213873" h="208643">
                  <a:moveTo>
                    <a:pt x="0" y="0"/>
                  </a:moveTo>
                  <a:lnTo>
                    <a:pt x="1213873" y="0"/>
                  </a:lnTo>
                  <a:lnTo>
                    <a:pt x="1213873" y="208643"/>
                  </a:lnTo>
                  <a:lnTo>
                    <a:pt x="0" y="208643"/>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15" name="TextBox 15"/>
            <p:cNvSpPr txBox="1"/>
            <p:nvPr/>
          </p:nvSpPr>
          <p:spPr>
            <a:xfrm>
              <a:off x="0" y="-66675"/>
              <a:ext cx="1213873" cy="275318"/>
            </a:xfrm>
            <a:prstGeom prst="rect">
              <a:avLst/>
            </a:prstGeom>
          </p:spPr>
          <p:txBody>
            <a:bodyPr lIns="50800" tIns="50800" rIns="50800" bIns="50800" rtlCol="0" anchor="ctr"/>
            <a:lstStyle/>
            <a:p>
              <a:pPr algn="ctr">
                <a:lnSpc>
                  <a:spcPts val="3360"/>
                </a:lnSpc>
              </a:pPr>
              <a:endParaRPr/>
            </a:p>
          </p:txBody>
        </p:sp>
      </p:grpSp>
      <p:grpSp>
        <p:nvGrpSpPr>
          <p:cNvPr id="16" name="Group 16"/>
          <p:cNvGrpSpPr>
            <a:grpSpLocks noChangeAspect="1"/>
          </p:cNvGrpSpPr>
          <p:nvPr/>
        </p:nvGrpSpPr>
        <p:grpSpPr>
          <a:xfrm>
            <a:off x="462095" y="617142"/>
            <a:ext cx="4687368" cy="9052716"/>
            <a:chOff x="0" y="0"/>
            <a:chExt cx="3290570" cy="6355080"/>
          </a:xfrm>
        </p:grpSpPr>
        <p:sp>
          <p:nvSpPr>
            <p:cNvPr id="17" name="Freeform 17"/>
            <p:cNvSpPr/>
            <p:nvPr/>
          </p:nvSpPr>
          <p:spPr>
            <a:xfrm>
              <a:off x="0" y="1270"/>
              <a:ext cx="3289300" cy="6353810"/>
            </a:xfrm>
            <a:custGeom>
              <a:avLst/>
              <a:gdLst/>
              <a:ahLst/>
              <a:cxnLst/>
              <a:rect l="l" t="t" r="r" b="b"/>
              <a:pathLst>
                <a:path w="3289300" h="6353810">
                  <a:moveTo>
                    <a:pt x="3289300" y="6353810"/>
                  </a:moveTo>
                  <a:lnTo>
                    <a:pt x="0" y="6353810"/>
                  </a:lnTo>
                  <a:lnTo>
                    <a:pt x="0" y="0"/>
                  </a:lnTo>
                  <a:lnTo>
                    <a:pt x="3289300" y="0"/>
                  </a:lnTo>
                  <a:lnTo>
                    <a:pt x="3289300" y="6353810"/>
                  </a:lnTo>
                  <a:close/>
                </a:path>
              </a:pathLst>
            </a:custGeom>
            <a:solidFill>
              <a:srgbClr val="555555"/>
            </a:solidFill>
          </p:spPr>
          <p:txBody>
            <a:bodyPr/>
            <a:lstStyle/>
            <a:p>
              <a:endParaRPr lang="en-US"/>
            </a:p>
          </p:txBody>
        </p:sp>
        <p:sp>
          <p:nvSpPr>
            <p:cNvPr id="18" name="Freeform 18"/>
            <p:cNvSpPr/>
            <p:nvPr/>
          </p:nvSpPr>
          <p:spPr>
            <a:xfrm>
              <a:off x="179070" y="3233420"/>
              <a:ext cx="2928620" cy="2940050"/>
            </a:xfrm>
            <a:custGeom>
              <a:avLst/>
              <a:gdLst/>
              <a:ahLst/>
              <a:cxnLst/>
              <a:rect l="l" t="t" r="r" b="b"/>
              <a:pathLst>
                <a:path w="2928620" h="2940050">
                  <a:moveTo>
                    <a:pt x="2928620" y="2940050"/>
                  </a:moveTo>
                  <a:lnTo>
                    <a:pt x="0" y="2940050"/>
                  </a:lnTo>
                  <a:lnTo>
                    <a:pt x="0" y="0"/>
                  </a:lnTo>
                  <a:lnTo>
                    <a:pt x="2928620" y="0"/>
                  </a:lnTo>
                  <a:lnTo>
                    <a:pt x="2928620" y="2940050"/>
                  </a:lnTo>
                  <a:lnTo>
                    <a:pt x="2928620" y="2940050"/>
                  </a:lnTo>
                  <a:close/>
                </a:path>
              </a:pathLst>
            </a:custGeom>
            <a:blipFill>
              <a:blip r:embed="rId3"/>
              <a:stretch>
                <a:fillRect l="-60111" t="-23741" r="-85698" b="-17050"/>
              </a:stretch>
            </a:blipFill>
          </p:spPr>
          <p:txBody>
            <a:bodyPr/>
            <a:lstStyle/>
            <a:p>
              <a:endParaRPr lang="en-US"/>
            </a:p>
          </p:txBody>
        </p:sp>
        <p:sp>
          <p:nvSpPr>
            <p:cNvPr id="19" name="Freeform 19"/>
            <p:cNvSpPr/>
            <p:nvPr/>
          </p:nvSpPr>
          <p:spPr>
            <a:xfrm>
              <a:off x="181610" y="180340"/>
              <a:ext cx="2928620" cy="2940050"/>
            </a:xfrm>
            <a:custGeom>
              <a:avLst/>
              <a:gdLst/>
              <a:ahLst/>
              <a:cxnLst/>
              <a:rect l="l" t="t" r="r" b="b"/>
              <a:pathLst>
                <a:path w="2928620" h="2940050">
                  <a:moveTo>
                    <a:pt x="2928620" y="2940050"/>
                  </a:moveTo>
                  <a:lnTo>
                    <a:pt x="0" y="2940050"/>
                  </a:lnTo>
                  <a:lnTo>
                    <a:pt x="0" y="0"/>
                  </a:lnTo>
                  <a:lnTo>
                    <a:pt x="2928620" y="0"/>
                  </a:lnTo>
                  <a:lnTo>
                    <a:pt x="2928620" y="2940050"/>
                  </a:lnTo>
                  <a:lnTo>
                    <a:pt x="2928620" y="2940050"/>
                  </a:lnTo>
                  <a:close/>
                </a:path>
              </a:pathLst>
            </a:custGeom>
            <a:blipFill>
              <a:blip r:embed="rId4"/>
              <a:stretch>
                <a:fillRect l="-44489" t="-22336" r="-52012"/>
              </a:stretch>
            </a:blipFill>
          </p:spPr>
          <p:txBody>
            <a:bodyPr/>
            <a:lstStyle/>
            <a:p>
              <a:endParaRPr lang="en-US"/>
            </a:p>
          </p:txBody>
        </p:sp>
        <p:sp>
          <p:nvSpPr>
            <p:cNvPr id="20" name="Freeform 20"/>
            <p:cNvSpPr/>
            <p:nvPr/>
          </p:nvSpPr>
          <p:spPr>
            <a:xfrm>
              <a:off x="54610" y="439420"/>
              <a:ext cx="3173730" cy="5429250"/>
            </a:xfrm>
            <a:custGeom>
              <a:avLst/>
              <a:gdLst/>
              <a:ahLst/>
              <a:cxnLst/>
              <a:rect l="l" t="t" r="r" b="b"/>
              <a:pathLst>
                <a:path w="3173730" h="5429250">
                  <a:moveTo>
                    <a:pt x="3117850" y="751840"/>
                  </a:moveTo>
                  <a:lnTo>
                    <a:pt x="3117850" y="716280"/>
                  </a:lnTo>
                  <a:lnTo>
                    <a:pt x="3129280" y="716280"/>
                  </a:lnTo>
                  <a:lnTo>
                    <a:pt x="3129280" y="740410"/>
                  </a:lnTo>
                  <a:lnTo>
                    <a:pt x="3140710" y="740410"/>
                  </a:lnTo>
                  <a:lnTo>
                    <a:pt x="3140710" y="717550"/>
                  </a:lnTo>
                  <a:lnTo>
                    <a:pt x="3152140" y="717550"/>
                  </a:lnTo>
                  <a:lnTo>
                    <a:pt x="3152140" y="740410"/>
                  </a:lnTo>
                  <a:lnTo>
                    <a:pt x="3173730" y="740410"/>
                  </a:lnTo>
                  <a:lnTo>
                    <a:pt x="3173730" y="751840"/>
                  </a:lnTo>
                  <a:lnTo>
                    <a:pt x="3117850" y="751840"/>
                  </a:lnTo>
                  <a:close/>
                  <a:moveTo>
                    <a:pt x="3117850" y="702310"/>
                  </a:moveTo>
                  <a:lnTo>
                    <a:pt x="3117850" y="690880"/>
                  </a:lnTo>
                  <a:lnTo>
                    <a:pt x="3171190" y="690880"/>
                  </a:lnTo>
                  <a:lnTo>
                    <a:pt x="3171190" y="702310"/>
                  </a:lnTo>
                  <a:lnTo>
                    <a:pt x="3117850" y="702310"/>
                  </a:lnTo>
                  <a:close/>
                  <a:moveTo>
                    <a:pt x="3117850" y="674370"/>
                  </a:moveTo>
                  <a:lnTo>
                    <a:pt x="3117850" y="662940"/>
                  </a:lnTo>
                  <a:lnTo>
                    <a:pt x="3161030" y="662940"/>
                  </a:lnTo>
                  <a:lnTo>
                    <a:pt x="3161030" y="640080"/>
                  </a:lnTo>
                  <a:lnTo>
                    <a:pt x="3172460" y="640080"/>
                  </a:lnTo>
                  <a:lnTo>
                    <a:pt x="3172460" y="674370"/>
                  </a:lnTo>
                  <a:lnTo>
                    <a:pt x="3117850" y="674370"/>
                  </a:lnTo>
                  <a:close/>
                  <a:moveTo>
                    <a:pt x="3117850" y="628650"/>
                  </a:moveTo>
                  <a:lnTo>
                    <a:pt x="3117850" y="610870"/>
                  </a:lnTo>
                  <a:lnTo>
                    <a:pt x="3153410" y="598170"/>
                  </a:lnTo>
                  <a:lnTo>
                    <a:pt x="3153410" y="598170"/>
                  </a:lnTo>
                  <a:lnTo>
                    <a:pt x="3117850" y="585470"/>
                  </a:lnTo>
                  <a:lnTo>
                    <a:pt x="3117850" y="567690"/>
                  </a:lnTo>
                  <a:lnTo>
                    <a:pt x="3171190" y="567690"/>
                  </a:lnTo>
                  <a:lnTo>
                    <a:pt x="3171190" y="579120"/>
                  </a:lnTo>
                  <a:lnTo>
                    <a:pt x="3129280" y="579120"/>
                  </a:lnTo>
                  <a:lnTo>
                    <a:pt x="3129280" y="579120"/>
                  </a:lnTo>
                  <a:lnTo>
                    <a:pt x="3171190" y="593090"/>
                  </a:lnTo>
                  <a:lnTo>
                    <a:pt x="3171190" y="601980"/>
                  </a:lnTo>
                  <a:lnTo>
                    <a:pt x="3129280" y="615950"/>
                  </a:lnTo>
                  <a:lnTo>
                    <a:pt x="3129280" y="615950"/>
                  </a:lnTo>
                  <a:lnTo>
                    <a:pt x="3171190" y="615950"/>
                  </a:lnTo>
                  <a:lnTo>
                    <a:pt x="3171190" y="627380"/>
                  </a:lnTo>
                  <a:lnTo>
                    <a:pt x="3117850" y="628650"/>
                  </a:lnTo>
                  <a:lnTo>
                    <a:pt x="3117850" y="628650"/>
                  </a:lnTo>
                  <a:close/>
                  <a:moveTo>
                    <a:pt x="3117850" y="523240"/>
                  </a:moveTo>
                  <a:lnTo>
                    <a:pt x="3117850" y="506730"/>
                  </a:lnTo>
                  <a:lnTo>
                    <a:pt x="3155950" y="483870"/>
                  </a:lnTo>
                  <a:lnTo>
                    <a:pt x="3155950" y="483870"/>
                  </a:lnTo>
                  <a:lnTo>
                    <a:pt x="3117850" y="483870"/>
                  </a:lnTo>
                  <a:lnTo>
                    <a:pt x="3117850" y="472440"/>
                  </a:lnTo>
                  <a:lnTo>
                    <a:pt x="3171190" y="472440"/>
                  </a:lnTo>
                  <a:lnTo>
                    <a:pt x="3171190" y="487680"/>
                  </a:lnTo>
                  <a:lnTo>
                    <a:pt x="3133090" y="511810"/>
                  </a:lnTo>
                  <a:lnTo>
                    <a:pt x="3133090" y="511810"/>
                  </a:lnTo>
                  <a:lnTo>
                    <a:pt x="3171190" y="511810"/>
                  </a:lnTo>
                  <a:lnTo>
                    <a:pt x="3171190" y="523240"/>
                  </a:lnTo>
                  <a:lnTo>
                    <a:pt x="3117850" y="523240"/>
                  </a:lnTo>
                  <a:close/>
                  <a:moveTo>
                    <a:pt x="3117850" y="454660"/>
                  </a:moveTo>
                  <a:lnTo>
                    <a:pt x="3117850" y="417830"/>
                  </a:lnTo>
                  <a:lnTo>
                    <a:pt x="3129280" y="417830"/>
                  </a:lnTo>
                  <a:lnTo>
                    <a:pt x="3129280" y="443230"/>
                  </a:lnTo>
                  <a:lnTo>
                    <a:pt x="3139440" y="443230"/>
                  </a:lnTo>
                  <a:lnTo>
                    <a:pt x="3139440" y="420370"/>
                  </a:lnTo>
                  <a:lnTo>
                    <a:pt x="3150870" y="420370"/>
                  </a:lnTo>
                  <a:lnTo>
                    <a:pt x="3150870" y="443230"/>
                  </a:lnTo>
                  <a:lnTo>
                    <a:pt x="3162300" y="443230"/>
                  </a:lnTo>
                  <a:lnTo>
                    <a:pt x="3162300" y="416560"/>
                  </a:lnTo>
                  <a:lnTo>
                    <a:pt x="3173730" y="416560"/>
                  </a:lnTo>
                  <a:lnTo>
                    <a:pt x="3173730" y="454660"/>
                  </a:lnTo>
                  <a:lnTo>
                    <a:pt x="3117850" y="454660"/>
                  </a:lnTo>
                  <a:close/>
                  <a:moveTo>
                    <a:pt x="3167380" y="353060"/>
                  </a:moveTo>
                  <a:cubicBezTo>
                    <a:pt x="3168650" y="356870"/>
                    <a:pt x="3169920" y="360680"/>
                    <a:pt x="3171190" y="364490"/>
                  </a:cubicBezTo>
                  <a:cubicBezTo>
                    <a:pt x="3172460" y="368300"/>
                    <a:pt x="3172460" y="372110"/>
                    <a:pt x="3172460" y="375920"/>
                  </a:cubicBezTo>
                  <a:cubicBezTo>
                    <a:pt x="3172460" y="379730"/>
                    <a:pt x="3171190" y="383540"/>
                    <a:pt x="3169920" y="387350"/>
                  </a:cubicBezTo>
                  <a:cubicBezTo>
                    <a:pt x="3168650" y="391160"/>
                    <a:pt x="3166110" y="393700"/>
                    <a:pt x="3164840" y="396240"/>
                  </a:cubicBezTo>
                  <a:cubicBezTo>
                    <a:pt x="3163570" y="398780"/>
                    <a:pt x="3159760" y="401320"/>
                    <a:pt x="3155950" y="402590"/>
                  </a:cubicBezTo>
                  <a:cubicBezTo>
                    <a:pt x="3152140" y="403860"/>
                    <a:pt x="3148330" y="405130"/>
                    <a:pt x="3144520" y="405130"/>
                  </a:cubicBezTo>
                  <a:cubicBezTo>
                    <a:pt x="3140710" y="405130"/>
                    <a:pt x="3136900" y="403860"/>
                    <a:pt x="3133090" y="402590"/>
                  </a:cubicBezTo>
                  <a:cubicBezTo>
                    <a:pt x="3129280" y="401320"/>
                    <a:pt x="3126740" y="398780"/>
                    <a:pt x="3124200" y="396240"/>
                  </a:cubicBezTo>
                  <a:cubicBezTo>
                    <a:pt x="3121660" y="393700"/>
                    <a:pt x="3120390" y="391160"/>
                    <a:pt x="3119121" y="387350"/>
                  </a:cubicBezTo>
                  <a:cubicBezTo>
                    <a:pt x="3117850" y="383540"/>
                    <a:pt x="3116581" y="379730"/>
                    <a:pt x="3116581" y="375920"/>
                  </a:cubicBezTo>
                  <a:cubicBezTo>
                    <a:pt x="3116581" y="372110"/>
                    <a:pt x="3116581" y="367030"/>
                    <a:pt x="3117851" y="364490"/>
                  </a:cubicBezTo>
                  <a:cubicBezTo>
                    <a:pt x="3119121" y="360680"/>
                    <a:pt x="3120391" y="358140"/>
                    <a:pt x="3122931" y="354330"/>
                  </a:cubicBezTo>
                  <a:lnTo>
                    <a:pt x="3131821" y="363220"/>
                  </a:lnTo>
                  <a:cubicBezTo>
                    <a:pt x="3130550" y="364490"/>
                    <a:pt x="3129281" y="367030"/>
                    <a:pt x="3128010" y="368300"/>
                  </a:cubicBezTo>
                  <a:cubicBezTo>
                    <a:pt x="3126740" y="370840"/>
                    <a:pt x="3126740" y="373380"/>
                    <a:pt x="3126740" y="375920"/>
                  </a:cubicBezTo>
                  <a:cubicBezTo>
                    <a:pt x="3126740" y="378460"/>
                    <a:pt x="3126740" y="381000"/>
                    <a:pt x="3128010" y="382270"/>
                  </a:cubicBezTo>
                  <a:cubicBezTo>
                    <a:pt x="3129281" y="384810"/>
                    <a:pt x="3130550" y="386080"/>
                    <a:pt x="3131821" y="387350"/>
                  </a:cubicBezTo>
                  <a:cubicBezTo>
                    <a:pt x="3133091" y="388620"/>
                    <a:pt x="3135631" y="389890"/>
                    <a:pt x="3136900" y="391160"/>
                  </a:cubicBezTo>
                  <a:cubicBezTo>
                    <a:pt x="3138170" y="392430"/>
                    <a:pt x="3140710" y="392430"/>
                    <a:pt x="3143250" y="392430"/>
                  </a:cubicBezTo>
                  <a:cubicBezTo>
                    <a:pt x="3145790" y="392430"/>
                    <a:pt x="3148330" y="392430"/>
                    <a:pt x="3149600" y="391160"/>
                  </a:cubicBezTo>
                  <a:cubicBezTo>
                    <a:pt x="3150871" y="389890"/>
                    <a:pt x="3153410" y="388620"/>
                    <a:pt x="3154680" y="387350"/>
                  </a:cubicBezTo>
                  <a:cubicBezTo>
                    <a:pt x="3155950" y="386080"/>
                    <a:pt x="3157220" y="383540"/>
                    <a:pt x="3158490" y="382270"/>
                  </a:cubicBezTo>
                  <a:cubicBezTo>
                    <a:pt x="3159760" y="379730"/>
                    <a:pt x="3159760" y="378460"/>
                    <a:pt x="3159760" y="375920"/>
                  </a:cubicBezTo>
                  <a:cubicBezTo>
                    <a:pt x="3159760" y="373380"/>
                    <a:pt x="3159760" y="370840"/>
                    <a:pt x="3158490" y="369570"/>
                  </a:cubicBezTo>
                  <a:cubicBezTo>
                    <a:pt x="3157220" y="368300"/>
                    <a:pt x="3157220" y="365760"/>
                    <a:pt x="3157220" y="364490"/>
                  </a:cubicBezTo>
                  <a:lnTo>
                    <a:pt x="3148330" y="364490"/>
                  </a:lnTo>
                  <a:lnTo>
                    <a:pt x="3148330" y="374650"/>
                  </a:lnTo>
                  <a:lnTo>
                    <a:pt x="3136900" y="374650"/>
                  </a:lnTo>
                  <a:lnTo>
                    <a:pt x="3136900" y="353060"/>
                  </a:lnTo>
                  <a:cubicBezTo>
                    <a:pt x="3136900" y="353060"/>
                    <a:pt x="3167380" y="353060"/>
                    <a:pt x="3167380" y="353060"/>
                  </a:cubicBezTo>
                  <a:close/>
                  <a:moveTo>
                    <a:pt x="3117850" y="325120"/>
                  </a:moveTo>
                  <a:lnTo>
                    <a:pt x="3117850" y="314960"/>
                  </a:lnTo>
                  <a:lnTo>
                    <a:pt x="3171190" y="292100"/>
                  </a:lnTo>
                  <a:lnTo>
                    <a:pt x="3171190" y="306070"/>
                  </a:lnTo>
                  <a:lnTo>
                    <a:pt x="3159760" y="311150"/>
                  </a:lnTo>
                  <a:lnTo>
                    <a:pt x="3159760" y="331470"/>
                  </a:lnTo>
                  <a:lnTo>
                    <a:pt x="3171190" y="335280"/>
                  </a:lnTo>
                  <a:lnTo>
                    <a:pt x="3171190" y="347980"/>
                  </a:lnTo>
                  <a:lnTo>
                    <a:pt x="3117850" y="325120"/>
                  </a:lnTo>
                  <a:close/>
                  <a:moveTo>
                    <a:pt x="3133090" y="320040"/>
                  </a:moveTo>
                  <a:lnTo>
                    <a:pt x="3149600" y="326390"/>
                  </a:lnTo>
                  <a:lnTo>
                    <a:pt x="3149600" y="313690"/>
                  </a:lnTo>
                  <a:lnTo>
                    <a:pt x="3133090" y="320040"/>
                  </a:lnTo>
                  <a:close/>
                  <a:moveTo>
                    <a:pt x="3128010" y="278130"/>
                  </a:moveTo>
                  <a:lnTo>
                    <a:pt x="3128010" y="293370"/>
                  </a:lnTo>
                  <a:lnTo>
                    <a:pt x="3117850" y="293370"/>
                  </a:lnTo>
                  <a:lnTo>
                    <a:pt x="3117850" y="250190"/>
                  </a:lnTo>
                  <a:lnTo>
                    <a:pt x="3128010" y="250190"/>
                  </a:lnTo>
                  <a:lnTo>
                    <a:pt x="3128010" y="265430"/>
                  </a:lnTo>
                  <a:lnTo>
                    <a:pt x="3171190" y="265430"/>
                  </a:lnTo>
                  <a:lnTo>
                    <a:pt x="3171190" y="276860"/>
                  </a:lnTo>
                  <a:lnTo>
                    <a:pt x="3128010" y="278130"/>
                  </a:lnTo>
                  <a:lnTo>
                    <a:pt x="3128010" y="278130"/>
                  </a:lnTo>
                  <a:close/>
                  <a:moveTo>
                    <a:pt x="3117850" y="240030"/>
                  </a:moveTo>
                  <a:lnTo>
                    <a:pt x="3117850" y="228600"/>
                  </a:lnTo>
                  <a:lnTo>
                    <a:pt x="3171190" y="228600"/>
                  </a:lnTo>
                  <a:lnTo>
                    <a:pt x="3171190" y="240030"/>
                  </a:lnTo>
                  <a:lnTo>
                    <a:pt x="3117850" y="240030"/>
                  </a:lnTo>
                  <a:close/>
                  <a:moveTo>
                    <a:pt x="3117850" y="217170"/>
                  </a:moveTo>
                  <a:lnTo>
                    <a:pt x="3117850" y="203200"/>
                  </a:lnTo>
                  <a:lnTo>
                    <a:pt x="3153410" y="190500"/>
                  </a:lnTo>
                  <a:lnTo>
                    <a:pt x="3153410" y="190500"/>
                  </a:lnTo>
                  <a:lnTo>
                    <a:pt x="3117850" y="176530"/>
                  </a:lnTo>
                  <a:lnTo>
                    <a:pt x="3117850" y="163830"/>
                  </a:lnTo>
                  <a:lnTo>
                    <a:pt x="3171190" y="186690"/>
                  </a:lnTo>
                  <a:lnTo>
                    <a:pt x="3171190" y="195580"/>
                  </a:lnTo>
                  <a:lnTo>
                    <a:pt x="3117850" y="217170"/>
                  </a:lnTo>
                  <a:close/>
                  <a:moveTo>
                    <a:pt x="3117850" y="152400"/>
                  </a:moveTo>
                  <a:lnTo>
                    <a:pt x="3117850" y="115570"/>
                  </a:lnTo>
                  <a:lnTo>
                    <a:pt x="3129280" y="115570"/>
                  </a:lnTo>
                  <a:lnTo>
                    <a:pt x="3129280" y="140970"/>
                  </a:lnTo>
                  <a:lnTo>
                    <a:pt x="3139440" y="140970"/>
                  </a:lnTo>
                  <a:lnTo>
                    <a:pt x="3139440" y="118110"/>
                  </a:lnTo>
                  <a:lnTo>
                    <a:pt x="3150870" y="118110"/>
                  </a:lnTo>
                  <a:lnTo>
                    <a:pt x="3150870" y="140970"/>
                  </a:lnTo>
                  <a:lnTo>
                    <a:pt x="3162300" y="140970"/>
                  </a:lnTo>
                  <a:lnTo>
                    <a:pt x="3162300" y="114300"/>
                  </a:lnTo>
                  <a:lnTo>
                    <a:pt x="3173730" y="114300"/>
                  </a:lnTo>
                  <a:lnTo>
                    <a:pt x="3173730" y="152400"/>
                  </a:lnTo>
                  <a:lnTo>
                    <a:pt x="3117850" y="152400"/>
                  </a:lnTo>
                  <a:close/>
                  <a:moveTo>
                    <a:pt x="3117850" y="3089910"/>
                  </a:moveTo>
                  <a:lnTo>
                    <a:pt x="3117850" y="3053080"/>
                  </a:lnTo>
                  <a:lnTo>
                    <a:pt x="3129280" y="3053080"/>
                  </a:lnTo>
                  <a:lnTo>
                    <a:pt x="3129280" y="3077210"/>
                  </a:lnTo>
                  <a:lnTo>
                    <a:pt x="3140710" y="3077210"/>
                  </a:lnTo>
                  <a:lnTo>
                    <a:pt x="3140710" y="3054350"/>
                  </a:lnTo>
                  <a:lnTo>
                    <a:pt x="3152140" y="3054350"/>
                  </a:lnTo>
                  <a:lnTo>
                    <a:pt x="3152140" y="3077210"/>
                  </a:lnTo>
                  <a:lnTo>
                    <a:pt x="3173730" y="3077210"/>
                  </a:lnTo>
                  <a:lnTo>
                    <a:pt x="3173730" y="3088640"/>
                  </a:lnTo>
                  <a:lnTo>
                    <a:pt x="3117850" y="3088640"/>
                  </a:lnTo>
                  <a:lnTo>
                    <a:pt x="3117850" y="3089910"/>
                  </a:lnTo>
                  <a:close/>
                  <a:moveTo>
                    <a:pt x="3117850" y="3040380"/>
                  </a:moveTo>
                  <a:lnTo>
                    <a:pt x="3117850" y="3028950"/>
                  </a:lnTo>
                  <a:lnTo>
                    <a:pt x="3171190" y="3028950"/>
                  </a:lnTo>
                  <a:lnTo>
                    <a:pt x="3171190" y="3040380"/>
                  </a:lnTo>
                  <a:lnTo>
                    <a:pt x="3117850" y="3040380"/>
                  </a:lnTo>
                  <a:close/>
                  <a:moveTo>
                    <a:pt x="3117850" y="3012440"/>
                  </a:moveTo>
                  <a:lnTo>
                    <a:pt x="3117850" y="3001010"/>
                  </a:lnTo>
                  <a:lnTo>
                    <a:pt x="3161030" y="3001010"/>
                  </a:lnTo>
                  <a:lnTo>
                    <a:pt x="3161030" y="2979420"/>
                  </a:lnTo>
                  <a:lnTo>
                    <a:pt x="3172460" y="2979420"/>
                  </a:lnTo>
                  <a:lnTo>
                    <a:pt x="3172460" y="3013710"/>
                  </a:lnTo>
                  <a:lnTo>
                    <a:pt x="3117850" y="3013710"/>
                  </a:lnTo>
                  <a:lnTo>
                    <a:pt x="3117850" y="3012440"/>
                  </a:lnTo>
                  <a:close/>
                  <a:moveTo>
                    <a:pt x="3117850" y="2966720"/>
                  </a:moveTo>
                  <a:lnTo>
                    <a:pt x="3117850" y="2948940"/>
                  </a:lnTo>
                  <a:lnTo>
                    <a:pt x="3153410" y="2936240"/>
                  </a:lnTo>
                  <a:lnTo>
                    <a:pt x="3153410" y="2936240"/>
                  </a:lnTo>
                  <a:lnTo>
                    <a:pt x="3117850" y="2923540"/>
                  </a:lnTo>
                  <a:lnTo>
                    <a:pt x="3117850" y="2905760"/>
                  </a:lnTo>
                  <a:lnTo>
                    <a:pt x="3171190" y="2905760"/>
                  </a:lnTo>
                  <a:lnTo>
                    <a:pt x="3171190" y="2917190"/>
                  </a:lnTo>
                  <a:lnTo>
                    <a:pt x="3129280" y="2917190"/>
                  </a:lnTo>
                  <a:lnTo>
                    <a:pt x="3129280" y="2917190"/>
                  </a:lnTo>
                  <a:lnTo>
                    <a:pt x="3171190" y="2931160"/>
                  </a:lnTo>
                  <a:lnTo>
                    <a:pt x="3171190" y="2940050"/>
                  </a:lnTo>
                  <a:lnTo>
                    <a:pt x="3129280" y="2954021"/>
                  </a:lnTo>
                  <a:lnTo>
                    <a:pt x="3129280" y="2954021"/>
                  </a:lnTo>
                  <a:lnTo>
                    <a:pt x="3171190" y="2954021"/>
                  </a:lnTo>
                  <a:lnTo>
                    <a:pt x="3171190" y="2965450"/>
                  </a:lnTo>
                  <a:lnTo>
                    <a:pt x="3117850" y="2966720"/>
                  </a:lnTo>
                  <a:lnTo>
                    <a:pt x="3117850" y="2966720"/>
                  </a:lnTo>
                  <a:close/>
                  <a:moveTo>
                    <a:pt x="3117850" y="2861310"/>
                  </a:moveTo>
                  <a:lnTo>
                    <a:pt x="3117850" y="2844800"/>
                  </a:lnTo>
                  <a:lnTo>
                    <a:pt x="3155950" y="2821940"/>
                  </a:lnTo>
                  <a:lnTo>
                    <a:pt x="3155950" y="2821940"/>
                  </a:lnTo>
                  <a:lnTo>
                    <a:pt x="3117850" y="2821940"/>
                  </a:lnTo>
                  <a:lnTo>
                    <a:pt x="3117850" y="2810510"/>
                  </a:lnTo>
                  <a:lnTo>
                    <a:pt x="3171190" y="2810510"/>
                  </a:lnTo>
                  <a:lnTo>
                    <a:pt x="3171190" y="2825750"/>
                  </a:lnTo>
                  <a:lnTo>
                    <a:pt x="3133090" y="2849880"/>
                  </a:lnTo>
                  <a:lnTo>
                    <a:pt x="3133090" y="2849880"/>
                  </a:lnTo>
                  <a:lnTo>
                    <a:pt x="3171190" y="2849880"/>
                  </a:lnTo>
                  <a:lnTo>
                    <a:pt x="3171190" y="2861310"/>
                  </a:lnTo>
                  <a:lnTo>
                    <a:pt x="3117850" y="2861310"/>
                  </a:lnTo>
                  <a:lnTo>
                    <a:pt x="3117850" y="2861310"/>
                  </a:lnTo>
                  <a:close/>
                  <a:moveTo>
                    <a:pt x="3117850" y="2792730"/>
                  </a:moveTo>
                  <a:lnTo>
                    <a:pt x="3117850" y="2755900"/>
                  </a:lnTo>
                  <a:lnTo>
                    <a:pt x="3129280" y="2755900"/>
                  </a:lnTo>
                  <a:lnTo>
                    <a:pt x="3129280" y="2781300"/>
                  </a:lnTo>
                  <a:lnTo>
                    <a:pt x="3139440" y="2781300"/>
                  </a:lnTo>
                  <a:lnTo>
                    <a:pt x="3139440" y="2758440"/>
                  </a:lnTo>
                  <a:lnTo>
                    <a:pt x="3150870" y="2758440"/>
                  </a:lnTo>
                  <a:lnTo>
                    <a:pt x="3150870" y="2781300"/>
                  </a:lnTo>
                  <a:lnTo>
                    <a:pt x="3162300" y="2781300"/>
                  </a:lnTo>
                  <a:lnTo>
                    <a:pt x="3162300" y="2754630"/>
                  </a:lnTo>
                  <a:lnTo>
                    <a:pt x="3173730" y="2754630"/>
                  </a:lnTo>
                  <a:lnTo>
                    <a:pt x="3173730" y="2792730"/>
                  </a:lnTo>
                  <a:lnTo>
                    <a:pt x="3117850" y="2792730"/>
                  </a:lnTo>
                  <a:close/>
                  <a:moveTo>
                    <a:pt x="3167380" y="2691130"/>
                  </a:moveTo>
                  <a:cubicBezTo>
                    <a:pt x="3168650" y="2694940"/>
                    <a:pt x="3169920" y="2698750"/>
                    <a:pt x="3171190" y="2702560"/>
                  </a:cubicBezTo>
                  <a:cubicBezTo>
                    <a:pt x="3172460" y="2706370"/>
                    <a:pt x="3172460" y="2710180"/>
                    <a:pt x="3172460" y="2713990"/>
                  </a:cubicBezTo>
                  <a:cubicBezTo>
                    <a:pt x="3172460" y="2717800"/>
                    <a:pt x="3171190" y="2721610"/>
                    <a:pt x="3169920" y="2725420"/>
                  </a:cubicBezTo>
                  <a:cubicBezTo>
                    <a:pt x="3168650" y="2729230"/>
                    <a:pt x="3166110" y="2731770"/>
                    <a:pt x="3164840" y="2734310"/>
                  </a:cubicBezTo>
                  <a:cubicBezTo>
                    <a:pt x="3163570" y="2736850"/>
                    <a:pt x="3159760" y="2739390"/>
                    <a:pt x="3155950" y="2740660"/>
                  </a:cubicBezTo>
                  <a:cubicBezTo>
                    <a:pt x="3152140" y="2741930"/>
                    <a:pt x="3148330" y="2743200"/>
                    <a:pt x="3144520" y="2743200"/>
                  </a:cubicBezTo>
                  <a:cubicBezTo>
                    <a:pt x="3140710" y="2743200"/>
                    <a:pt x="3136900" y="2741930"/>
                    <a:pt x="3133090" y="2740660"/>
                  </a:cubicBezTo>
                  <a:cubicBezTo>
                    <a:pt x="3129280" y="2739390"/>
                    <a:pt x="3126740" y="2736850"/>
                    <a:pt x="3124200" y="2734310"/>
                  </a:cubicBezTo>
                  <a:cubicBezTo>
                    <a:pt x="3121660" y="2731770"/>
                    <a:pt x="3120390" y="2729230"/>
                    <a:pt x="3119121" y="2725420"/>
                  </a:cubicBezTo>
                  <a:cubicBezTo>
                    <a:pt x="3117850" y="2721610"/>
                    <a:pt x="3116581" y="2717800"/>
                    <a:pt x="3116581" y="2713990"/>
                  </a:cubicBezTo>
                  <a:cubicBezTo>
                    <a:pt x="3116581" y="2710180"/>
                    <a:pt x="3116581" y="2705100"/>
                    <a:pt x="3117851" y="2702560"/>
                  </a:cubicBezTo>
                  <a:cubicBezTo>
                    <a:pt x="3119121" y="2698750"/>
                    <a:pt x="3120391" y="2696210"/>
                    <a:pt x="3122931" y="2692400"/>
                  </a:cubicBezTo>
                  <a:lnTo>
                    <a:pt x="3131821" y="2701290"/>
                  </a:lnTo>
                  <a:cubicBezTo>
                    <a:pt x="3130550" y="2702560"/>
                    <a:pt x="3129281" y="2705100"/>
                    <a:pt x="3128010" y="2706370"/>
                  </a:cubicBezTo>
                  <a:cubicBezTo>
                    <a:pt x="3126740" y="2708910"/>
                    <a:pt x="3126740" y="2711450"/>
                    <a:pt x="3126740" y="2713990"/>
                  </a:cubicBezTo>
                  <a:cubicBezTo>
                    <a:pt x="3126740" y="2716530"/>
                    <a:pt x="3126740" y="2719070"/>
                    <a:pt x="3128010" y="2720340"/>
                  </a:cubicBezTo>
                  <a:cubicBezTo>
                    <a:pt x="3129281" y="2722880"/>
                    <a:pt x="3130550" y="2724150"/>
                    <a:pt x="3131821" y="2725420"/>
                  </a:cubicBezTo>
                  <a:cubicBezTo>
                    <a:pt x="3133091" y="2726690"/>
                    <a:pt x="3135631" y="2727960"/>
                    <a:pt x="3136900" y="2729230"/>
                  </a:cubicBezTo>
                  <a:cubicBezTo>
                    <a:pt x="3138170" y="2730500"/>
                    <a:pt x="3140710" y="2730500"/>
                    <a:pt x="3143250" y="2730500"/>
                  </a:cubicBezTo>
                  <a:cubicBezTo>
                    <a:pt x="3145790" y="2730500"/>
                    <a:pt x="3148330" y="2730500"/>
                    <a:pt x="3149600" y="2729230"/>
                  </a:cubicBezTo>
                  <a:cubicBezTo>
                    <a:pt x="3150871" y="2727960"/>
                    <a:pt x="3153410" y="2726690"/>
                    <a:pt x="3154680" y="2725420"/>
                  </a:cubicBezTo>
                  <a:cubicBezTo>
                    <a:pt x="3155950" y="2724150"/>
                    <a:pt x="3157220" y="2721610"/>
                    <a:pt x="3158490" y="2720340"/>
                  </a:cubicBezTo>
                  <a:cubicBezTo>
                    <a:pt x="3159760" y="2717800"/>
                    <a:pt x="3159760" y="2716530"/>
                    <a:pt x="3159760" y="2713990"/>
                  </a:cubicBezTo>
                  <a:cubicBezTo>
                    <a:pt x="3159760" y="2711450"/>
                    <a:pt x="3159760" y="2708910"/>
                    <a:pt x="3158490" y="2707640"/>
                  </a:cubicBezTo>
                  <a:cubicBezTo>
                    <a:pt x="3157220" y="2706370"/>
                    <a:pt x="3157220" y="2703830"/>
                    <a:pt x="3157220" y="2702560"/>
                  </a:cubicBezTo>
                  <a:lnTo>
                    <a:pt x="3148330" y="2702560"/>
                  </a:lnTo>
                  <a:lnTo>
                    <a:pt x="3148330" y="2712720"/>
                  </a:lnTo>
                  <a:lnTo>
                    <a:pt x="3136900" y="2712720"/>
                  </a:lnTo>
                  <a:lnTo>
                    <a:pt x="3136900" y="2691130"/>
                  </a:lnTo>
                  <a:lnTo>
                    <a:pt x="3167380" y="2691130"/>
                  </a:lnTo>
                  <a:close/>
                  <a:moveTo>
                    <a:pt x="3117850" y="2663190"/>
                  </a:moveTo>
                  <a:lnTo>
                    <a:pt x="3117850" y="2653030"/>
                  </a:lnTo>
                  <a:lnTo>
                    <a:pt x="3171190" y="2630170"/>
                  </a:lnTo>
                  <a:lnTo>
                    <a:pt x="3171190" y="2644140"/>
                  </a:lnTo>
                  <a:lnTo>
                    <a:pt x="3159760" y="2649220"/>
                  </a:lnTo>
                  <a:lnTo>
                    <a:pt x="3159760" y="2669540"/>
                  </a:lnTo>
                  <a:lnTo>
                    <a:pt x="3171190" y="2674620"/>
                  </a:lnTo>
                  <a:lnTo>
                    <a:pt x="3171190" y="2687320"/>
                  </a:lnTo>
                  <a:lnTo>
                    <a:pt x="3117850" y="2663190"/>
                  </a:lnTo>
                  <a:close/>
                  <a:moveTo>
                    <a:pt x="3133090" y="2658110"/>
                  </a:moveTo>
                  <a:lnTo>
                    <a:pt x="3149600" y="2664460"/>
                  </a:lnTo>
                  <a:lnTo>
                    <a:pt x="3149600" y="2651760"/>
                  </a:lnTo>
                  <a:lnTo>
                    <a:pt x="3133090" y="2658110"/>
                  </a:lnTo>
                  <a:close/>
                  <a:moveTo>
                    <a:pt x="3128010" y="2616200"/>
                  </a:moveTo>
                  <a:lnTo>
                    <a:pt x="3128010" y="2631440"/>
                  </a:lnTo>
                  <a:lnTo>
                    <a:pt x="3117850" y="2631440"/>
                  </a:lnTo>
                  <a:lnTo>
                    <a:pt x="3117850" y="2588260"/>
                  </a:lnTo>
                  <a:lnTo>
                    <a:pt x="3128010" y="2588260"/>
                  </a:lnTo>
                  <a:lnTo>
                    <a:pt x="3128010" y="2603500"/>
                  </a:lnTo>
                  <a:lnTo>
                    <a:pt x="3171190" y="2603500"/>
                  </a:lnTo>
                  <a:lnTo>
                    <a:pt x="3171190" y="2614930"/>
                  </a:lnTo>
                  <a:lnTo>
                    <a:pt x="3128010" y="2614930"/>
                  </a:lnTo>
                  <a:lnTo>
                    <a:pt x="3128010" y="2616200"/>
                  </a:lnTo>
                  <a:close/>
                  <a:moveTo>
                    <a:pt x="3117850" y="2578100"/>
                  </a:moveTo>
                  <a:lnTo>
                    <a:pt x="3117850" y="2566670"/>
                  </a:lnTo>
                  <a:lnTo>
                    <a:pt x="3171190" y="2566670"/>
                  </a:lnTo>
                  <a:lnTo>
                    <a:pt x="3171190" y="2578100"/>
                  </a:lnTo>
                  <a:lnTo>
                    <a:pt x="3117850" y="2578100"/>
                  </a:lnTo>
                  <a:close/>
                  <a:moveTo>
                    <a:pt x="3117850" y="2555240"/>
                  </a:moveTo>
                  <a:lnTo>
                    <a:pt x="3117850" y="2541270"/>
                  </a:lnTo>
                  <a:lnTo>
                    <a:pt x="3153410" y="2528570"/>
                  </a:lnTo>
                  <a:lnTo>
                    <a:pt x="3153410" y="2528570"/>
                  </a:lnTo>
                  <a:lnTo>
                    <a:pt x="3117850" y="2514600"/>
                  </a:lnTo>
                  <a:lnTo>
                    <a:pt x="3117850" y="2501900"/>
                  </a:lnTo>
                  <a:lnTo>
                    <a:pt x="3171190" y="2524760"/>
                  </a:lnTo>
                  <a:lnTo>
                    <a:pt x="3171190" y="2534920"/>
                  </a:lnTo>
                  <a:lnTo>
                    <a:pt x="3117850" y="2555240"/>
                  </a:lnTo>
                  <a:close/>
                  <a:moveTo>
                    <a:pt x="3117850" y="2490470"/>
                  </a:moveTo>
                  <a:lnTo>
                    <a:pt x="3117850" y="2453640"/>
                  </a:lnTo>
                  <a:lnTo>
                    <a:pt x="3129280" y="2453640"/>
                  </a:lnTo>
                  <a:lnTo>
                    <a:pt x="3129280" y="2479040"/>
                  </a:lnTo>
                  <a:lnTo>
                    <a:pt x="3139440" y="2479040"/>
                  </a:lnTo>
                  <a:lnTo>
                    <a:pt x="3139440" y="2456180"/>
                  </a:lnTo>
                  <a:lnTo>
                    <a:pt x="3150870" y="2456180"/>
                  </a:lnTo>
                  <a:lnTo>
                    <a:pt x="3150870" y="2479040"/>
                  </a:lnTo>
                  <a:lnTo>
                    <a:pt x="3162300" y="2479040"/>
                  </a:lnTo>
                  <a:lnTo>
                    <a:pt x="3162300" y="2452370"/>
                  </a:lnTo>
                  <a:lnTo>
                    <a:pt x="3173730" y="2452370"/>
                  </a:lnTo>
                  <a:lnTo>
                    <a:pt x="3173730" y="2490470"/>
                  </a:lnTo>
                  <a:lnTo>
                    <a:pt x="3117850" y="2490470"/>
                  </a:lnTo>
                  <a:close/>
                  <a:moveTo>
                    <a:pt x="3117850" y="5429250"/>
                  </a:moveTo>
                  <a:lnTo>
                    <a:pt x="3117850" y="5392420"/>
                  </a:lnTo>
                  <a:lnTo>
                    <a:pt x="3129280" y="5392420"/>
                  </a:lnTo>
                  <a:lnTo>
                    <a:pt x="3129280" y="5416550"/>
                  </a:lnTo>
                  <a:lnTo>
                    <a:pt x="3140710" y="5416550"/>
                  </a:lnTo>
                  <a:lnTo>
                    <a:pt x="3140710" y="5393690"/>
                  </a:lnTo>
                  <a:lnTo>
                    <a:pt x="3152140" y="5393690"/>
                  </a:lnTo>
                  <a:lnTo>
                    <a:pt x="3152140" y="5416550"/>
                  </a:lnTo>
                  <a:lnTo>
                    <a:pt x="3173730" y="5416550"/>
                  </a:lnTo>
                  <a:lnTo>
                    <a:pt x="3173730" y="5427980"/>
                  </a:lnTo>
                  <a:lnTo>
                    <a:pt x="3117850" y="5427980"/>
                  </a:lnTo>
                  <a:lnTo>
                    <a:pt x="3117850" y="5429250"/>
                  </a:lnTo>
                  <a:close/>
                  <a:moveTo>
                    <a:pt x="3117850" y="5379720"/>
                  </a:moveTo>
                  <a:lnTo>
                    <a:pt x="3117850" y="5368290"/>
                  </a:lnTo>
                  <a:lnTo>
                    <a:pt x="3171190" y="5368290"/>
                  </a:lnTo>
                  <a:lnTo>
                    <a:pt x="3171190" y="5379720"/>
                  </a:lnTo>
                  <a:lnTo>
                    <a:pt x="3117850" y="5379720"/>
                  </a:lnTo>
                  <a:close/>
                  <a:moveTo>
                    <a:pt x="3117850" y="5351780"/>
                  </a:moveTo>
                  <a:lnTo>
                    <a:pt x="3117850" y="5339080"/>
                  </a:lnTo>
                  <a:lnTo>
                    <a:pt x="3161030" y="5339080"/>
                  </a:lnTo>
                  <a:lnTo>
                    <a:pt x="3161030" y="5317490"/>
                  </a:lnTo>
                  <a:lnTo>
                    <a:pt x="3172460" y="5317490"/>
                  </a:lnTo>
                  <a:lnTo>
                    <a:pt x="3172460" y="5351780"/>
                  </a:lnTo>
                  <a:lnTo>
                    <a:pt x="3117850" y="5351780"/>
                  </a:lnTo>
                  <a:close/>
                  <a:moveTo>
                    <a:pt x="3117850" y="5306060"/>
                  </a:moveTo>
                  <a:lnTo>
                    <a:pt x="3117850" y="5288280"/>
                  </a:lnTo>
                  <a:lnTo>
                    <a:pt x="3153410" y="5275580"/>
                  </a:lnTo>
                  <a:lnTo>
                    <a:pt x="3153410" y="5275580"/>
                  </a:lnTo>
                  <a:lnTo>
                    <a:pt x="3117850" y="5262880"/>
                  </a:lnTo>
                  <a:lnTo>
                    <a:pt x="3117850" y="5245100"/>
                  </a:lnTo>
                  <a:lnTo>
                    <a:pt x="3171190" y="5245100"/>
                  </a:lnTo>
                  <a:lnTo>
                    <a:pt x="3171190" y="5256530"/>
                  </a:lnTo>
                  <a:lnTo>
                    <a:pt x="3129280" y="5256530"/>
                  </a:lnTo>
                  <a:lnTo>
                    <a:pt x="3129280" y="5256530"/>
                  </a:lnTo>
                  <a:lnTo>
                    <a:pt x="3171190" y="5270500"/>
                  </a:lnTo>
                  <a:lnTo>
                    <a:pt x="3171190" y="5279390"/>
                  </a:lnTo>
                  <a:lnTo>
                    <a:pt x="3129280" y="5293360"/>
                  </a:lnTo>
                  <a:lnTo>
                    <a:pt x="3129280" y="5293360"/>
                  </a:lnTo>
                  <a:lnTo>
                    <a:pt x="3171190" y="5293360"/>
                  </a:lnTo>
                  <a:lnTo>
                    <a:pt x="3171190" y="5304790"/>
                  </a:lnTo>
                  <a:lnTo>
                    <a:pt x="3117850" y="5306060"/>
                  </a:lnTo>
                  <a:lnTo>
                    <a:pt x="3117850" y="5306060"/>
                  </a:lnTo>
                  <a:close/>
                  <a:moveTo>
                    <a:pt x="3117850" y="5200650"/>
                  </a:moveTo>
                  <a:lnTo>
                    <a:pt x="3117850" y="5184140"/>
                  </a:lnTo>
                  <a:lnTo>
                    <a:pt x="3155950" y="5161280"/>
                  </a:lnTo>
                  <a:lnTo>
                    <a:pt x="3155950" y="5161280"/>
                  </a:lnTo>
                  <a:lnTo>
                    <a:pt x="3117850" y="5161280"/>
                  </a:lnTo>
                  <a:lnTo>
                    <a:pt x="3117850" y="5148580"/>
                  </a:lnTo>
                  <a:lnTo>
                    <a:pt x="3171190" y="5148580"/>
                  </a:lnTo>
                  <a:lnTo>
                    <a:pt x="3171190" y="5163821"/>
                  </a:lnTo>
                  <a:lnTo>
                    <a:pt x="3133090" y="5187950"/>
                  </a:lnTo>
                  <a:lnTo>
                    <a:pt x="3133090" y="5187950"/>
                  </a:lnTo>
                  <a:lnTo>
                    <a:pt x="3171190" y="5187950"/>
                  </a:lnTo>
                  <a:lnTo>
                    <a:pt x="3171190" y="5199380"/>
                  </a:lnTo>
                  <a:lnTo>
                    <a:pt x="3117850" y="5199380"/>
                  </a:lnTo>
                  <a:lnTo>
                    <a:pt x="3117850" y="5200650"/>
                  </a:lnTo>
                  <a:close/>
                  <a:moveTo>
                    <a:pt x="3117850" y="5132070"/>
                  </a:moveTo>
                  <a:lnTo>
                    <a:pt x="3117850" y="5095240"/>
                  </a:lnTo>
                  <a:lnTo>
                    <a:pt x="3129280" y="5095240"/>
                  </a:lnTo>
                  <a:lnTo>
                    <a:pt x="3129280" y="5120640"/>
                  </a:lnTo>
                  <a:lnTo>
                    <a:pt x="3139440" y="5120640"/>
                  </a:lnTo>
                  <a:lnTo>
                    <a:pt x="3139440" y="5097780"/>
                  </a:lnTo>
                  <a:lnTo>
                    <a:pt x="3150870" y="5097780"/>
                  </a:lnTo>
                  <a:lnTo>
                    <a:pt x="3150870" y="5120640"/>
                  </a:lnTo>
                  <a:lnTo>
                    <a:pt x="3162300" y="5120640"/>
                  </a:lnTo>
                  <a:lnTo>
                    <a:pt x="3162300" y="5093970"/>
                  </a:lnTo>
                  <a:lnTo>
                    <a:pt x="3173730" y="5093970"/>
                  </a:lnTo>
                  <a:lnTo>
                    <a:pt x="3173730" y="5132070"/>
                  </a:lnTo>
                  <a:lnTo>
                    <a:pt x="3117850" y="5132070"/>
                  </a:lnTo>
                  <a:close/>
                  <a:moveTo>
                    <a:pt x="3167380" y="5030470"/>
                  </a:moveTo>
                  <a:cubicBezTo>
                    <a:pt x="3168650" y="5034280"/>
                    <a:pt x="3169920" y="5038090"/>
                    <a:pt x="3171190" y="5041900"/>
                  </a:cubicBezTo>
                  <a:cubicBezTo>
                    <a:pt x="3172460" y="5045710"/>
                    <a:pt x="3172460" y="5049520"/>
                    <a:pt x="3172460" y="5053330"/>
                  </a:cubicBezTo>
                  <a:cubicBezTo>
                    <a:pt x="3172460" y="5057140"/>
                    <a:pt x="3171190" y="5060950"/>
                    <a:pt x="3169920" y="5064760"/>
                  </a:cubicBezTo>
                  <a:cubicBezTo>
                    <a:pt x="3168650" y="5068570"/>
                    <a:pt x="3166110" y="5071110"/>
                    <a:pt x="3164840" y="5073650"/>
                  </a:cubicBezTo>
                  <a:cubicBezTo>
                    <a:pt x="3162300" y="5076190"/>
                    <a:pt x="3159760" y="5078730"/>
                    <a:pt x="3155950" y="5080000"/>
                  </a:cubicBezTo>
                  <a:cubicBezTo>
                    <a:pt x="3152140" y="5081270"/>
                    <a:pt x="3148330" y="5082540"/>
                    <a:pt x="3144520" y="5082540"/>
                  </a:cubicBezTo>
                  <a:cubicBezTo>
                    <a:pt x="3140710" y="5082540"/>
                    <a:pt x="3136900" y="5081270"/>
                    <a:pt x="3133090" y="5080000"/>
                  </a:cubicBezTo>
                  <a:cubicBezTo>
                    <a:pt x="3129280" y="5078730"/>
                    <a:pt x="3126740" y="5076190"/>
                    <a:pt x="3124200" y="5073650"/>
                  </a:cubicBezTo>
                  <a:cubicBezTo>
                    <a:pt x="3121660" y="5071110"/>
                    <a:pt x="3120390" y="5068570"/>
                    <a:pt x="3119121" y="5064760"/>
                  </a:cubicBezTo>
                  <a:cubicBezTo>
                    <a:pt x="3117850" y="5060950"/>
                    <a:pt x="3116581" y="5057140"/>
                    <a:pt x="3116581" y="5053330"/>
                  </a:cubicBezTo>
                  <a:cubicBezTo>
                    <a:pt x="3116581" y="5049520"/>
                    <a:pt x="3116581" y="5044440"/>
                    <a:pt x="3117851" y="5041900"/>
                  </a:cubicBezTo>
                  <a:cubicBezTo>
                    <a:pt x="3119121" y="5038090"/>
                    <a:pt x="3120391" y="5035550"/>
                    <a:pt x="3122931" y="5031740"/>
                  </a:cubicBezTo>
                  <a:lnTo>
                    <a:pt x="3131821" y="5040630"/>
                  </a:lnTo>
                  <a:cubicBezTo>
                    <a:pt x="3130550" y="5041900"/>
                    <a:pt x="3129281" y="5044440"/>
                    <a:pt x="3128010" y="5045710"/>
                  </a:cubicBezTo>
                  <a:cubicBezTo>
                    <a:pt x="3126740" y="5048250"/>
                    <a:pt x="3126740" y="5050790"/>
                    <a:pt x="3126740" y="5053330"/>
                  </a:cubicBezTo>
                  <a:cubicBezTo>
                    <a:pt x="3126740" y="5055871"/>
                    <a:pt x="3126740" y="5058410"/>
                    <a:pt x="3128010" y="5059680"/>
                  </a:cubicBezTo>
                  <a:cubicBezTo>
                    <a:pt x="3129281" y="5062221"/>
                    <a:pt x="3130550" y="5063490"/>
                    <a:pt x="3131821" y="5064760"/>
                  </a:cubicBezTo>
                  <a:cubicBezTo>
                    <a:pt x="3133091" y="5066030"/>
                    <a:pt x="3135631" y="5067300"/>
                    <a:pt x="3136900" y="5068570"/>
                  </a:cubicBezTo>
                  <a:cubicBezTo>
                    <a:pt x="3139440" y="5069840"/>
                    <a:pt x="3140710" y="5069840"/>
                    <a:pt x="3143250" y="5069840"/>
                  </a:cubicBezTo>
                  <a:cubicBezTo>
                    <a:pt x="3145790" y="5069840"/>
                    <a:pt x="3148330" y="5069840"/>
                    <a:pt x="3149600" y="5068570"/>
                  </a:cubicBezTo>
                  <a:cubicBezTo>
                    <a:pt x="3152140" y="5067300"/>
                    <a:pt x="3153410" y="5066030"/>
                    <a:pt x="3154680" y="5064760"/>
                  </a:cubicBezTo>
                  <a:cubicBezTo>
                    <a:pt x="3155950" y="5063491"/>
                    <a:pt x="3157220" y="5060950"/>
                    <a:pt x="3158490" y="5059680"/>
                  </a:cubicBezTo>
                  <a:cubicBezTo>
                    <a:pt x="3159760" y="5057140"/>
                    <a:pt x="3159760" y="5055871"/>
                    <a:pt x="3159760" y="5053330"/>
                  </a:cubicBezTo>
                  <a:cubicBezTo>
                    <a:pt x="3159760" y="5050790"/>
                    <a:pt x="3159760" y="5048250"/>
                    <a:pt x="3158490" y="5046980"/>
                  </a:cubicBezTo>
                  <a:cubicBezTo>
                    <a:pt x="3158490" y="5045710"/>
                    <a:pt x="3157220" y="5043171"/>
                    <a:pt x="3157220" y="5041900"/>
                  </a:cubicBezTo>
                  <a:lnTo>
                    <a:pt x="3148330" y="5041900"/>
                  </a:lnTo>
                  <a:lnTo>
                    <a:pt x="3148330" y="5052060"/>
                  </a:lnTo>
                  <a:lnTo>
                    <a:pt x="3136900" y="5052060"/>
                  </a:lnTo>
                  <a:lnTo>
                    <a:pt x="3136900" y="5030470"/>
                  </a:lnTo>
                  <a:lnTo>
                    <a:pt x="3167380" y="5030470"/>
                  </a:lnTo>
                  <a:close/>
                  <a:moveTo>
                    <a:pt x="3117850" y="5002530"/>
                  </a:moveTo>
                  <a:lnTo>
                    <a:pt x="3117850" y="4992370"/>
                  </a:lnTo>
                  <a:lnTo>
                    <a:pt x="3171190" y="4969510"/>
                  </a:lnTo>
                  <a:lnTo>
                    <a:pt x="3171190" y="4983480"/>
                  </a:lnTo>
                  <a:lnTo>
                    <a:pt x="3159760" y="4988560"/>
                  </a:lnTo>
                  <a:lnTo>
                    <a:pt x="3159760" y="5010150"/>
                  </a:lnTo>
                  <a:lnTo>
                    <a:pt x="3171190" y="5015230"/>
                  </a:lnTo>
                  <a:lnTo>
                    <a:pt x="3171190" y="5027930"/>
                  </a:lnTo>
                  <a:lnTo>
                    <a:pt x="3117850" y="5002530"/>
                  </a:lnTo>
                  <a:close/>
                  <a:moveTo>
                    <a:pt x="3133090" y="4997450"/>
                  </a:moveTo>
                  <a:lnTo>
                    <a:pt x="3149600" y="5003800"/>
                  </a:lnTo>
                  <a:lnTo>
                    <a:pt x="3149600" y="4991100"/>
                  </a:lnTo>
                  <a:lnTo>
                    <a:pt x="3133090" y="4997450"/>
                  </a:lnTo>
                  <a:close/>
                  <a:moveTo>
                    <a:pt x="3128010" y="4955540"/>
                  </a:moveTo>
                  <a:lnTo>
                    <a:pt x="3128010" y="4970780"/>
                  </a:lnTo>
                  <a:lnTo>
                    <a:pt x="3117850" y="4970780"/>
                  </a:lnTo>
                  <a:lnTo>
                    <a:pt x="3117850" y="4927600"/>
                  </a:lnTo>
                  <a:lnTo>
                    <a:pt x="3128010" y="4927600"/>
                  </a:lnTo>
                  <a:lnTo>
                    <a:pt x="3128010" y="4942840"/>
                  </a:lnTo>
                  <a:lnTo>
                    <a:pt x="3171190" y="4942840"/>
                  </a:lnTo>
                  <a:lnTo>
                    <a:pt x="3171190" y="4954270"/>
                  </a:lnTo>
                  <a:lnTo>
                    <a:pt x="3128010" y="4955540"/>
                  </a:lnTo>
                  <a:lnTo>
                    <a:pt x="3128010" y="4955540"/>
                  </a:lnTo>
                  <a:close/>
                  <a:moveTo>
                    <a:pt x="3117850" y="4917440"/>
                  </a:moveTo>
                  <a:lnTo>
                    <a:pt x="3117850" y="4906010"/>
                  </a:lnTo>
                  <a:lnTo>
                    <a:pt x="3171190" y="4906010"/>
                  </a:lnTo>
                  <a:lnTo>
                    <a:pt x="3171190" y="4917440"/>
                  </a:lnTo>
                  <a:lnTo>
                    <a:pt x="3117850" y="4917440"/>
                  </a:lnTo>
                  <a:close/>
                  <a:moveTo>
                    <a:pt x="3117850" y="4894580"/>
                  </a:moveTo>
                  <a:lnTo>
                    <a:pt x="3117850" y="4881880"/>
                  </a:lnTo>
                  <a:lnTo>
                    <a:pt x="3153410" y="4869180"/>
                  </a:lnTo>
                  <a:lnTo>
                    <a:pt x="3153410" y="4869180"/>
                  </a:lnTo>
                  <a:lnTo>
                    <a:pt x="3117850" y="4855210"/>
                  </a:lnTo>
                  <a:lnTo>
                    <a:pt x="3117850" y="4842510"/>
                  </a:lnTo>
                  <a:lnTo>
                    <a:pt x="3171190" y="4865370"/>
                  </a:lnTo>
                  <a:lnTo>
                    <a:pt x="3171190" y="4875530"/>
                  </a:lnTo>
                  <a:lnTo>
                    <a:pt x="3117850" y="4894580"/>
                  </a:lnTo>
                  <a:close/>
                  <a:moveTo>
                    <a:pt x="3117850" y="4829810"/>
                  </a:moveTo>
                  <a:lnTo>
                    <a:pt x="3117850" y="4792980"/>
                  </a:lnTo>
                  <a:lnTo>
                    <a:pt x="3129280" y="4792980"/>
                  </a:lnTo>
                  <a:lnTo>
                    <a:pt x="3129280" y="4818380"/>
                  </a:lnTo>
                  <a:lnTo>
                    <a:pt x="3139440" y="4818380"/>
                  </a:lnTo>
                  <a:lnTo>
                    <a:pt x="3139440" y="4795520"/>
                  </a:lnTo>
                  <a:lnTo>
                    <a:pt x="3150870" y="4795520"/>
                  </a:lnTo>
                  <a:lnTo>
                    <a:pt x="3150870" y="4818380"/>
                  </a:lnTo>
                  <a:lnTo>
                    <a:pt x="3162300" y="4818380"/>
                  </a:lnTo>
                  <a:lnTo>
                    <a:pt x="3162300" y="4791710"/>
                  </a:lnTo>
                  <a:lnTo>
                    <a:pt x="3173730" y="4791710"/>
                  </a:lnTo>
                  <a:lnTo>
                    <a:pt x="3173730" y="4829810"/>
                  </a:lnTo>
                  <a:lnTo>
                    <a:pt x="3117850" y="4829810"/>
                  </a:lnTo>
                  <a:close/>
                  <a:moveTo>
                    <a:pt x="30480" y="146050"/>
                  </a:moveTo>
                  <a:lnTo>
                    <a:pt x="1270" y="83820"/>
                  </a:lnTo>
                  <a:lnTo>
                    <a:pt x="6350" y="82550"/>
                  </a:lnTo>
                  <a:lnTo>
                    <a:pt x="30480" y="134620"/>
                  </a:lnTo>
                  <a:lnTo>
                    <a:pt x="53340" y="82550"/>
                  </a:lnTo>
                  <a:lnTo>
                    <a:pt x="58420" y="83820"/>
                  </a:lnTo>
                  <a:lnTo>
                    <a:pt x="30480" y="146050"/>
                  </a:lnTo>
                  <a:close/>
                  <a:moveTo>
                    <a:pt x="26670" y="0"/>
                  </a:moveTo>
                  <a:lnTo>
                    <a:pt x="31750" y="0"/>
                  </a:lnTo>
                  <a:lnTo>
                    <a:pt x="31750" y="139700"/>
                  </a:lnTo>
                  <a:lnTo>
                    <a:pt x="26670" y="139700"/>
                  </a:lnTo>
                  <a:lnTo>
                    <a:pt x="26670" y="0"/>
                  </a:lnTo>
                  <a:close/>
                  <a:moveTo>
                    <a:pt x="41910" y="246380"/>
                  </a:moveTo>
                  <a:lnTo>
                    <a:pt x="31750" y="234950"/>
                  </a:lnTo>
                  <a:lnTo>
                    <a:pt x="39370" y="228600"/>
                  </a:lnTo>
                  <a:lnTo>
                    <a:pt x="54610" y="246380"/>
                  </a:lnTo>
                  <a:lnTo>
                    <a:pt x="54610" y="256540"/>
                  </a:lnTo>
                  <a:lnTo>
                    <a:pt x="1270" y="256540"/>
                  </a:lnTo>
                  <a:lnTo>
                    <a:pt x="1270" y="246380"/>
                  </a:lnTo>
                  <a:lnTo>
                    <a:pt x="41910" y="246380"/>
                  </a:lnTo>
                  <a:close/>
                  <a:moveTo>
                    <a:pt x="34290" y="292100"/>
                  </a:moveTo>
                  <a:lnTo>
                    <a:pt x="34290" y="295910"/>
                  </a:lnTo>
                  <a:cubicBezTo>
                    <a:pt x="34290" y="297180"/>
                    <a:pt x="34290" y="298450"/>
                    <a:pt x="34290" y="298450"/>
                  </a:cubicBezTo>
                  <a:cubicBezTo>
                    <a:pt x="34290" y="298450"/>
                    <a:pt x="34290" y="300990"/>
                    <a:pt x="35560" y="300990"/>
                  </a:cubicBezTo>
                  <a:cubicBezTo>
                    <a:pt x="35560" y="302260"/>
                    <a:pt x="36830" y="302260"/>
                    <a:pt x="36830" y="303530"/>
                  </a:cubicBezTo>
                  <a:cubicBezTo>
                    <a:pt x="38100" y="303530"/>
                    <a:pt x="38100" y="304800"/>
                    <a:pt x="39370" y="304800"/>
                  </a:cubicBezTo>
                  <a:cubicBezTo>
                    <a:pt x="40640" y="304800"/>
                    <a:pt x="41910" y="303530"/>
                    <a:pt x="43180" y="302260"/>
                  </a:cubicBezTo>
                  <a:cubicBezTo>
                    <a:pt x="44450" y="300990"/>
                    <a:pt x="44450" y="299720"/>
                    <a:pt x="44450" y="297180"/>
                  </a:cubicBezTo>
                  <a:cubicBezTo>
                    <a:pt x="44450" y="295910"/>
                    <a:pt x="44450" y="293370"/>
                    <a:pt x="43180" y="293370"/>
                  </a:cubicBezTo>
                  <a:cubicBezTo>
                    <a:pt x="41910" y="293370"/>
                    <a:pt x="40640" y="290830"/>
                    <a:pt x="39370" y="290830"/>
                  </a:cubicBezTo>
                  <a:lnTo>
                    <a:pt x="41910" y="278130"/>
                  </a:lnTo>
                  <a:cubicBezTo>
                    <a:pt x="44450" y="278130"/>
                    <a:pt x="45720" y="279400"/>
                    <a:pt x="48260" y="280670"/>
                  </a:cubicBezTo>
                  <a:cubicBezTo>
                    <a:pt x="49530" y="281940"/>
                    <a:pt x="50800" y="283210"/>
                    <a:pt x="52070" y="284480"/>
                  </a:cubicBezTo>
                  <a:cubicBezTo>
                    <a:pt x="53340" y="285750"/>
                    <a:pt x="53340" y="288290"/>
                    <a:pt x="54610" y="289560"/>
                  </a:cubicBezTo>
                  <a:cubicBezTo>
                    <a:pt x="55880" y="290830"/>
                    <a:pt x="55880" y="293370"/>
                    <a:pt x="55880" y="295910"/>
                  </a:cubicBezTo>
                  <a:cubicBezTo>
                    <a:pt x="55880" y="298450"/>
                    <a:pt x="55880" y="300990"/>
                    <a:pt x="54610" y="302260"/>
                  </a:cubicBezTo>
                  <a:cubicBezTo>
                    <a:pt x="54610" y="304800"/>
                    <a:pt x="53340" y="306070"/>
                    <a:pt x="52070" y="308610"/>
                  </a:cubicBezTo>
                  <a:cubicBezTo>
                    <a:pt x="50800" y="309880"/>
                    <a:pt x="49530" y="311150"/>
                    <a:pt x="46990" y="312420"/>
                  </a:cubicBezTo>
                  <a:cubicBezTo>
                    <a:pt x="45720" y="313690"/>
                    <a:pt x="43180" y="313690"/>
                    <a:pt x="40640" y="313690"/>
                  </a:cubicBezTo>
                  <a:cubicBezTo>
                    <a:pt x="38100" y="313690"/>
                    <a:pt x="35560" y="312420"/>
                    <a:pt x="33020" y="311150"/>
                  </a:cubicBezTo>
                  <a:cubicBezTo>
                    <a:pt x="30480" y="309880"/>
                    <a:pt x="30480" y="309880"/>
                    <a:pt x="29210" y="307340"/>
                  </a:cubicBezTo>
                  <a:lnTo>
                    <a:pt x="29210" y="307340"/>
                  </a:lnTo>
                  <a:cubicBezTo>
                    <a:pt x="29210" y="308610"/>
                    <a:pt x="27940" y="309880"/>
                    <a:pt x="27940" y="311150"/>
                  </a:cubicBezTo>
                  <a:cubicBezTo>
                    <a:pt x="26670" y="312420"/>
                    <a:pt x="26670" y="313690"/>
                    <a:pt x="25400" y="313690"/>
                  </a:cubicBezTo>
                  <a:cubicBezTo>
                    <a:pt x="24130" y="314960"/>
                    <a:pt x="22860" y="314960"/>
                    <a:pt x="21590" y="316230"/>
                  </a:cubicBezTo>
                  <a:cubicBezTo>
                    <a:pt x="20320" y="316230"/>
                    <a:pt x="19050" y="317500"/>
                    <a:pt x="16510" y="317500"/>
                  </a:cubicBezTo>
                  <a:cubicBezTo>
                    <a:pt x="13970" y="317500"/>
                    <a:pt x="11430" y="317500"/>
                    <a:pt x="8890" y="316230"/>
                  </a:cubicBezTo>
                  <a:cubicBezTo>
                    <a:pt x="6350" y="314960"/>
                    <a:pt x="5080" y="313690"/>
                    <a:pt x="3810" y="312420"/>
                  </a:cubicBezTo>
                  <a:cubicBezTo>
                    <a:pt x="2540" y="311150"/>
                    <a:pt x="1270" y="308610"/>
                    <a:pt x="1270" y="306070"/>
                  </a:cubicBezTo>
                  <a:cubicBezTo>
                    <a:pt x="1270" y="303530"/>
                    <a:pt x="0" y="300990"/>
                    <a:pt x="0" y="297180"/>
                  </a:cubicBezTo>
                  <a:cubicBezTo>
                    <a:pt x="0" y="292100"/>
                    <a:pt x="1270" y="288290"/>
                    <a:pt x="3810" y="284480"/>
                  </a:cubicBezTo>
                  <a:cubicBezTo>
                    <a:pt x="6350" y="280670"/>
                    <a:pt x="10160" y="278130"/>
                    <a:pt x="13970" y="278130"/>
                  </a:cubicBezTo>
                  <a:lnTo>
                    <a:pt x="16510" y="289560"/>
                  </a:lnTo>
                  <a:cubicBezTo>
                    <a:pt x="13970" y="289560"/>
                    <a:pt x="12700" y="290830"/>
                    <a:pt x="11430" y="292100"/>
                  </a:cubicBezTo>
                  <a:cubicBezTo>
                    <a:pt x="10160" y="293370"/>
                    <a:pt x="10160" y="294640"/>
                    <a:pt x="10160" y="297180"/>
                  </a:cubicBezTo>
                  <a:cubicBezTo>
                    <a:pt x="10160" y="299720"/>
                    <a:pt x="11430" y="300990"/>
                    <a:pt x="12700" y="302260"/>
                  </a:cubicBezTo>
                  <a:cubicBezTo>
                    <a:pt x="13970" y="303530"/>
                    <a:pt x="15240" y="303530"/>
                    <a:pt x="17780" y="303530"/>
                  </a:cubicBezTo>
                  <a:cubicBezTo>
                    <a:pt x="19050" y="303530"/>
                    <a:pt x="20320" y="303530"/>
                    <a:pt x="21590" y="302260"/>
                  </a:cubicBezTo>
                  <a:cubicBezTo>
                    <a:pt x="22860" y="300990"/>
                    <a:pt x="22860" y="300990"/>
                    <a:pt x="22860" y="299720"/>
                  </a:cubicBezTo>
                  <a:cubicBezTo>
                    <a:pt x="22860" y="298450"/>
                    <a:pt x="24130" y="297180"/>
                    <a:pt x="24130" y="295910"/>
                  </a:cubicBezTo>
                  <a:cubicBezTo>
                    <a:pt x="24130" y="294640"/>
                    <a:pt x="24130" y="293370"/>
                    <a:pt x="24130" y="292100"/>
                  </a:cubicBezTo>
                  <a:lnTo>
                    <a:pt x="24130" y="289560"/>
                  </a:lnTo>
                  <a:lnTo>
                    <a:pt x="34290" y="289560"/>
                  </a:lnTo>
                  <a:lnTo>
                    <a:pt x="34290" y="292100"/>
                  </a:lnTo>
                  <a:close/>
                  <a:moveTo>
                    <a:pt x="30480" y="1762760"/>
                  </a:moveTo>
                  <a:lnTo>
                    <a:pt x="1270" y="1700530"/>
                  </a:lnTo>
                  <a:lnTo>
                    <a:pt x="6350" y="1697990"/>
                  </a:lnTo>
                  <a:lnTo>
                    <a:pt x="30480" y="1750060"/>
                  </a:lnTo>
                  <a:lnTo>
                    <a:pt x="53340" y="1697990"/>
                  </a:lnTo>
                  <a:lnTo>
                    <a:pt x="58420" y="1700530"/>
                  </a:lnTo>
                  <a:lnTo>
                    <a:pt x="30480" y="1762760"/>
                  </a:lnTo>
                  <a:close/>
                  <a:moveTo>
                    <a:pt x="26670" y="1616710"/>
                  </a:moveTo>
                  <a:lnTo>
                    <a:pt x="31750" y="1616710"/>
                  </a:lnTo>
                  <a:lnTo>
                    <a:pt x="31750" y="1756410"/>
                  </a:lnTo>
                  <a:lnTo>
                    <a:pt x="26670" y="1756410"/>
                  </a:lnTo>
                  <a:lnTo>
                    <a:pt x="26670" y="1616710"/>
                  </a:lnTo>
                  <a:close/>
                  <a:moveTo>
                    <a:pt x="41910" y="1863090"/>
                  </a:moveTo>
                  <a:lnTo>
                    <a:pt x="31750" y="1851660"/>
                  </a:lnTo>
                  <a:lnTo>
                    <a:pt x="39370" y="1845310"/>
                  </a:lnTo>
                  <a:lnTo>
                    <a:pt x="54610" y="1863090"/>
                  </a:lnTo>
                  <a:lnTo>
                    <a:pt x="54610" y="1873250"/>
                  </a:lnTo>
                  <a:lnTo>
                    <a:pt x="1270" y="1873250"/>
                  </a:lnTo>
                  <a:lnTo>
                    <a:pt x="1270" y="1861820"/>
                  </a:lnTo>
                  <a:lnTo>
                    <a:pt x="41910" y="1863090"/>
                  </a:lnTo>
                  <a:lnTo>
                    <a:pt x="41910" y="1863090"/>
                  </a:lnTo>
                  <a:close/>
                  <a:moveTo>
                    <a:pt x="34290" y="1908810"/>
                  </a:moveTo>
                  <a:lnTo>
                    <a:pt x="34290" y="1912620"/>
                  </a:lnTo>
                  <a:cubicBezTo>
                    <a:pt x="34290" y="1913890"/>
                    <a:pt x="34290" y="1915160"/>
                    <a:pt x="34290" y="1915160"/>
                  </a:cubicBezTo>
                  <a:cubicBezTo>
                    <a:pt x="34290" y="1915160"/>
                    <a:pt x="34290" y="1917700"/>
                    <a:pt x="35560" y="1917700"/>
                  </a:cubicBezTo>
                  <a:cubicBezTo>
                    <a:pt x="35560" y="1918970"/>
                    <a:pt x="36830" y="1918970"/>
                    <a:pt x="36830" y="1920240"/>
                  </a:cubicBezTo>
                  <a:cubicBezTo>
                    <a:pt x="38100" y="1920240"/>
                    <a:pt x="38100" y="1921510"/>
                    <a:pt x="39370" y="1921510"/>
                  </a:cubicBezTo>
                  <a:cubicBezTo>
                    <a:pt x="40640" y="1921510"/>
                    <a:pt x="41910" y="1920240"/>
                    <a:pt x="43180" y="1918970"/>
                  </a:cubicBezTo>
                  <a:cubicBezTo>
                    <a:pt x="44450" y="1917700"/>
                    <a:pt x="44450" y="1916430"/>
                    <a:pt x="44450" y="1913890"/>
                  </a:cubicBezTo>
                  <a:cubicBezTo>
                    <a:pt x="44450" y="1912620"/>
                    <a:pt x="44450" y="1910080"/>
                    <a:pt x="43180" y="1910080"/>
                  </a:cubicBezTo>
                  <a:cubicBezTo>
                    <a:pt x="41910" y="1910080"/>
                    <a:pt x="40640" y="1907540"/>
                    <a:pt x="39370" y="1907540"/>
                  </a:cubicBezTo>
                  <a:lnTo>
                    <a:pt x="41910" y="1894840"/>
                  </a:lnTo>
                  <a:cubicBezTo>
                    <a:pt x="44450" y="1894840"/>
                    <a:pt x="45720" y="1896110"/>
                    <a:pt x="48260" y="1897380"/>
                  </a:cubicBezTo>
                  <a:cubicBezTo>
                    <a:pt x="49530" y="1898650"/>
                    <a:pt x="50800" y="1899920"/>
                    <a:pt x="52070" y="1901190"/>
                  </a:cubicBezTo>
                  <a:cubicBezTo>
                    <a:pt x="53340" y="1902460"/>
                    <a:pt x="53340" y="1905000"/>
                    <a:pt x="54610" y="1906270"/>
                  </a:cubicBezTo>
                  <a:cubicBezTo>
                    <a:pt x="55880" y="1907540"/>
                    <a:pt x="55880" y="1910080"/>
                    <a:pt x="55880" y="1912620"/>
                  </a:cubicBezTo>
                  <a:cubicBezTo>
                    <a:pt x="55880" y="1915160"/>
                    <a:pt x="55880" y="1917700"/>
                    <a:pt x="54610" y="1918970"/>
                  </a:cubicBezTo>
                  <a:cubicBezTo>
                    <a:pt x="54610" y="1921510"/>
                    <a:pt x="53340" y="1922780"/>
                    <a:pt x="52070" y="1925320"/>
                  </a:cubicBezTo>
                  <a:cubicBezTo>
                    <a:pt x="50800" y="1926590"/>
                    <a:pt x="49530" y="1927860"/>
                    <a:pt x="46990" y="1929130"/>
                  </a:cubicBezTo>
                  <a:cubicBezTo>
                    <a:pt x="45720" y="1930400"/>
                    <a:pt x="43180" y="1930400"/>
                    <a:pt x="40640" y="1930400"/>
                  </a:cubicBezTo>
                  <a:cubicBezTo>
                    <a:pt x="38100" y="1930400"/>
                    <a:pt x="35560" y="1929130"/>
                    <a:pt x="33020" y="1927860"/>
                  </a:cubicBezTo>
                  <a:cubicBezTo>
                    <a:pt x="30480" y="1926590"/>
                    <a:pt x="29210" y="1924050"/>
                    <a:pt x="29210" y="1921510"/>
                  </a:cubicBezTo>
                  <a:lnTo>
                    <a:pt x="29210" y="1921510"/>
                  </a:lnTo>
                  <a:cubicBezTo>
                    <a:pt x="29210" y="1922780"/>
                    <a:pt x="27940" y="1924050"/>
                    <a:pt x="27940" y="1925320"/>
                  </a:cubicBezTo>
                  <a:cubicBezTo>
                    <a:pt x="26670" y="1926590"/>
                    <a:pt x="26670" y="1927860"/>
                    <a:pt x="25400" y="1927860"/>
                  </a:cubicBezTo>
                  <a:cubicBezTo>
                    <a:pt x="24130" y="1929130"/>
                    <a:pt x="22860" y="1929130"/>
                    <a:pt x="21590" y="1930400"/>
                  </a:cubicBezTo>
                  <a:cubicBezTo>
                    <a:pt x="20320" y="1930400"/>
                    <a:pt x="19050" y="1931670"/>
                    <a:pt x="16510" y="1931670"/>
                  </a:cubicBezTo>
                  <a:cubicBezTo>
                    <a:pt x="13970" y="1931670"/>
                    <a:pt x="11430" y="1931670"/>
                    <a:pt x="8890" y="1930400"/>
                  </a:cubicBezTo>
                  <a:cubicBezTo>
                    <a:pt x="6350" y="1929130"/>
                    <a:pt x="5080" y="1927860"/>
                    <a:pt x="3810" y="1926590"/>
                  </a:cubicBezTo>
                  <a:cubicBezTo>
                    <a:pt x="2540" y="1925320"/>
                    <a:pt x="1270" y="1922780"/>
                    <a:pt x="1270" y="1920240"/>
                  </a:cubicBezTo>
                  <a:cubicBezTo>
                    <a:pt x="1270" y="1917700"/>
                    <a:pt x="0" y="1915160"/>
                    <a:pt x="0" y="1912620"/>
                  </a:cubicBezTo>
                  <a:cubicBezTo>
                    <a:pt x="0" y="1907540"/>
                    <a:pt x="1270" y="1903730"/>
                    <a:pt x="3810" y="1899920"/>
                  </a:cubicBezTo>
                  <a:cubicBezTo>
                    <a:pt x="6350" y="1896110"/>
                    <a:pt x="10160" y="1893570"/>
                    <a:pt x="13970" y="1893570"/>
                  </a:cubicBezTo>
                  <a:lnTo>
                    <a:pt x="16510" y="1905000"/>
                  </a:lnTo>
                  <a:cubicBezTo>
                    <a:pt x="13970" y="1905000"/>
                    <a:pt x="12700" y="1906270"/>
                    <a:pt x="11430" y="1907540"/>
                  </a:cubicBezTo>
                  <a:cubicBezTo>
                    <a:pt x="10160" y="1908810"/>
                    <a:pt x="10160" y="1910080"/>
                    <a:pt x="10160" y="1912620"/>
                  </a:cubicBezTo>
                  <a:cubicBezTo>
                    <a:pt x="10160" y="1915160"/>
                    <a:pt x="11430" y="1916430"/>
                    <a:pt x="12700" y="1917700"/>
                  </a:cubicBezTo>
                  <a:cubicBezTo>
                    <a:pt x="13970" y="1918970"/>
                    <a:pt x="15240" y="1918970"/>
                    <a:pt x="17780" y="1918970"/>
                  </a:cubicBezTo>
                  <a:cubicBezTo>
                    <a:pt x="19050" y="1918970"/>
                    <a:pt x="20320" y="1918970"/>
                    <a:pt x="21590" y="1917700"/>
                  </a:cubicBezTo>
                  <a:cubicBezTo>
                    <a:pt x="22860" y="1916430"/>
                    <a:pt x="22860" y="1916430"/>
                    <a:pt x="22860" y="1915160"/>
                  </a:cubicBezTo>
                  <a:cubicBezTo>
                    <a:pt x="22860" y="1913890"/>
                    <a:pt x="24130" y="1912620"/>
                    <a:pt x="24130" y="1911350"/>
                  </a:cubicBezTo>
                  <a:cubicBezTo>
                    <a:pt x="24130" y="1910080"/>
                    <a:pt x="24130" y="1908810"/>
                    <a:pt x="24130" y="1907540"/>
                  </a:cubicBezTo>
                  <a:lnTo>
                    <a:pt x="24130" y="1905000"/>
                  </a:lnTo>
                  <a:lnTo>
                    <a:pt x="34290" y="1905000"/>
                  </a:lnTo>
                  <a:lnTo>
                    <a:pt x="34290" y="1908810"/>
                  </a:lnTo>
                  <a:close/>
                  <a:moveTo>
                    <a:pt x="54610" y="1996440"/>
                  </a:moveTo>
                  <a:lnTo>
                    <a:pt x="54610" y="2006600"/>
                  </a:lnTo>
                  <a:lnTo>
                    <a:pt x="1270" y="2029460"/>
                  </a:lnTo>
                  <a:lnTo>
                    <a:pt x="1270" y="2015490"/>
                  </a:lnTo>
                  <a:lnTo>
                    <a:pt x="12700" y="2010410"/>
                  </a:lnTo>
                  <a:lnTo>
                    <a:pt x="12700" y="1990090"/>
                  </a:lnTo>
                  <a:lnTo>
                    <a:pt x="1270" y="1985010"/>
                  </a:lnTo>
                  <a:lnTo>
                    <a:pt x="1270" y="1972310"/>
                  </a:lnTo>
                  <a:lnTo>
                    <a:pt x="54610" y="1996440"/>
                  </a:lnTo>
                  <a:close/>
                  <a:moveTo>
                    <a:pt x="39370" y="2000250"/>
                  </a:moveTo>
                  <a:lnTo>
                    <a:pt x="22860" y="1993900"/>
                  </a:lnTo>
                  <a:lnTo>
                    <a:pt x="22860" y="2006600"/>
                  </a:lnTo>
                  <a:lnTo>
                    <a:pt x="39370" y="2000250"/>
                  </a:lnTo>
                  <a:close/>
                  <a:moveTo>
                    <a:pt x="30480" y="3468370"/>
                  </a:moveTo>
                  <a:lnTo>
                    <a:pt x="1270" y="3406140"/>
                  </a:lnTo>
                  <a:lnTo>
                    <a:pt x="6350" y="3403600"/>
                  </a:lnTo>
                  <a:lnTo>
                    <a:pt x="30480" y="3455670"/>
                  </a:lnTo>
                  <a:lnTo>
                    <a:pt x="53340" y="3403600"/>
                  </a:lnTo>
                  <a:lnTo>
                    <a:pt x="58420" y="3406140"/>
                  </a:lnTo>
                  <a:lnTo>
                    <a:pt x="30480" y="3468370"/>
                  </a:lnTo>
                  <a:close/>
                  <a:moveTo>
                    <a:pt x="26670" y="3322320"/>
                  </a:moveTo>
                  <a:lnTo>
                    <a:pt x="31750" y="3322320"/>
                  </a:lnTo>
                  <a:lnTo>
                    <a:pt x="31750" y="3462020"/>
                  </a:lnTo>
                  <a:lnTo>
                    <a:pt x="26670" y="3462020"/>
                  </a:lnTo>
                  <a:lnTo>
                    <a:pt x="26670" y="3322320"/>
                  </a:lnTo>
                  <a:close/>
                  <a:moveTo>
                    <a:pt x="41910" y="3568700"/>
                  </a:moveTo>
                  <a:lnTo>
                    <a:pt x="31750" y="3557270"/>
                  </a:lnTo>
                  <a:lnTo>
                    <a:pt x="39370" y="3550920"/>
                  </a:lnTo>
                  <a:lnTo>
                    <a:pt x="54610" y="3568700"/>
                  </a:lnTo>
                  <a:lnTo>
                    <a:pt x="54610" y="3578860"/>
                  </a:lnTo>
                  <a:lnTo>
                    <a:pt x="1270" y="3578860"/>
                  </a:lnTo>
                  <a:lnTo>
                    <a:pt x="1270" y="3567430"/>
                  </a:lnTo>
                  <a:lnTo>
                    <a:pt x="41910" y="3567430"/>
                  </a:lnTo>
                  <a:lnTo>
                    <a:pt x="41910" y="3568700"/>
                  </a:lnTo>
                  <a:close/>
                  <a:moveTo>
                    <a:pt x="12700" y="3623310"/>
                  </a:moveTo>
                  <a:lnTo>
                    <a:pt x="12700" y="3599180"/>
                  </a:lnTo>
                  <a:lnTo>
                    <a:pt x="21590" y="3599180"/>
                  </a:lnTo>
                  <a:lnTo>
                    <a:pt x="54610" y="3620770"/>
                  </a:lnTo>
                  <a:lnTo>
                    <a:pt x="54610" y="3633470"/>
                  </a:lnTo>
                  <a:lnTo>
                    <a:pt x="21590" y="3633470"/>
                  </a:lnTo>
                  <a:lnTo>
                    <a:pt x="21590" y="3639820"/>
                  </a:lnTo>
                  <a:lnTo>
                    <a:pt x="12700" y="3639820"/>
                  </a:lnTo>
                  <a:lnTo>
                    <a:pt x="12700" y="3633470"/>
                  </a:lnTo>
                  <a:lnTo>
                    <a:pt x="1270" y="3633470"/>
                  </a:lnTo>
                  <a:lnTo>
                    <a:pt x="1270" y="3622040"/>
                  </a:lnTo>
                  <a:lnTo>
                    <a:pt x="12700" y="3623310"/>
                  </a:lnTo>
                  <a:lnTo>
                    <a:pt x="12700" y="3623310"/>
                  </a:lnTo>
                  <a:close/>
                  <a:moveTo>
                    <a:pt x="40640" y="3623310"/>
                  </a:moveTo>
                  <a:lnTo>
                    <a:pt x="40640" y="3623310"/>
                  </a:lnTo>
                  <a:lnTo>
                    <a:pt x="21590" y="3611880"/>
                  </a:lnTo>
                  <a:lnTo>
                    <a:pt x="21590" y="3624580"/>
                  </a:lnTo>
                  <a:lnTo>
                    <a:pt x="40640" y="3624580"/>
                  </a:lnTo>
                  <a:lnTo>
                    <a:pt x="40640" y="3623310"/>
                  </a:lnTo>
                  <a:close/>
                  <a:moveTo>
                    <a:pt x="30480" y="5085080"/>
                  </a:moveTo>
                  <a:lnTo>
                    <a:pt x="1270" y="5022850"/>
                  </a:lnTo>
                  <a:lnTo>
                    <a:pt x="6350" y="5020310"/>
                  </a:lnTo>
                  <a:lnTo>
                    <a:pt x="30480" y="5072380"/>
                  </a:lnTo>
                  <a:lnTo>
                    <a:pt x="53340" y="5020310"/>
                  </a:lnTo>
                  <a:lnTo>
                    <a:pt x="58420" y="5022850"/>
                  </a:lnTo>
                  <a:lnTo>
                    <a:pt x="30480" y="5085080"/>
                  </a:lnTo>
                  <a:close/>
                  <a:moveTo>
                    <a:pt x="26670" y="4939030"/>
                  </a:moveTo>
                  <a:lnTo>
                    <a:pt x="31750" y="4939030"/>
                  </a:lnTo>
                  <a:lnTo>
                    <a:pt x="31750" y="5078730"/>
                  </a:lnTo>
                  <a:lnTo>
                    <a:pt x="26670" y="5078730"/>
                  </a:lnTo>
                  <a:lnTo>
                    <a:pt x="26670" y="4939030"/>
                  </a:lnTo>
                  <a:close/>
                  <a:moveTo>
                    <a:pt x="41910" y="5185410"/>
                  </a:moveTo>
                  <a:lnTo>
                    <a:pt x="31750" y="5173980"/>
                  </a:lnTo>
                  <a:lnTo>
                    <a:pt x="39370" y="5167630"/>
                  </a:lnTo>
                  <a:lnTo>
                    <a:pt x="54610" y="5185410"/>
                  </a:lnTo>
                  <a:lnTo>
                    <a:pt x="54610" y="5195570"/>
                  </a:lnTo>
                  <a:lnTo>
                    <a:pt x="1270" y="5195570"/>
                  </a:lnTo>
                  <a:lnTo>
                    <a:pt x="1270" y="5184140"/>
                  </a:lnTo>
                  <a:lnTo>
                    <a:pt x="41910" y="5184140"/>
                  </a:lnTo>
                  <a:lnTo>
                    <a:pt x="41910" y="5185410"/>
                  </a:lnTo>
                  <a:close/>
                  <a:moveTo>
                    <a:pt x="12700" y="5240020"/>
                  </a:moveTo>
                  <a:lnTo>
                    <a:pt x="12700" y="5215890"/>
                  </a:lnTo>
                  <a:lnTo>
                    <a:pt x="21590" y="5215890"/>
                  </a:lnTo>
                  <a:lnTo>
                    <a:pt x="54610" y="5237480"/>
                  </a:lnTo>
                  <a:lnTo>
                    <a:pt x="54610" y="5250180"/>
                  </a:lnTo>
                  <a:lnTo>
                    <a:pt x="21590" y="5250180"/>
                  </a:lnTo>
                  <a:lnTo>
                    <a:pt x="21590" y="5256530"/>
                  </a:lnTo>
                  <a:lnTo>
                    <a:pt x="12700" y="5256530"/>
                  </a:lnTo>
                  <a:lnTo>
                    <a:pt x="12700" y="5250180"/>
                  </a:lnTo>
                  <a:lnTo>
                    <a:pt x="1270" y="5250180"/>
                  </a:lnTo>
                  <a:lnTo>
                    <a:pt x="1270" y="5238750"/>
                  </a:lnTo>
                  <a:lnTo>
                    <a:pt x="12700" y="5240020"/>
                  </a:lnTo>
                  <a:lnTo>
                    <a:pt x="12700" y="5240020"/>
                  </a:lnTo>
                  <a:close/>
                  <a:moveTo>
                    <a:pt x="40640" y="5240020"/>
                  </a:moveTo>
                  <a:lnTo>
                    <a:pt x="40640" y="5240020"/>
                  </a:lnTo>
                  <a:lnTo>
                    <a:pt x="21590" y="5227320"/>
                  </a:lnTo>
                  <a:lnTo>
                    <a:pt x="21590" y="5240020"/>
                  </a:lnTo>
                  <a:lnTo>
                    <a:pt x="40640" y="5240020"/>
                  </a:lnTo>
                  <a:close/>
                  <a:moveTo>
                    <a:pt x="54610" y="5317490"/>
                  </a:moveTo>
                  <a:lnTo>
                    <a:pt x="54610" y="5327650"/>
                  </a:lnTo>
                  <a:lnTo>
                    <a:pt x="1270" y="5351780"/>
                  </a:lnTo>
                  <a:lnTo>
                    <a:pt x="1270" y="5337810"/>
                  </a:lnTo>
                  <a:lnTo>
                    <a:pt x="12700" y="5332730"/>
                  </a:lnTo>
                  <a:lnTo>
                    <a:pt x="12700" y="5311140"/>
                  </a:lnTo>
                  <a:lnTo>
                    <a:pt x="1270" y="5306060"/>
                  </a:lnTo>
                  <a:lnTo>
                    <a:pt x="1270" y="5293360"/>
                  </a:lnTo>
                  <a:lnTo>
                    <a:pt x="54610" y="5317490"/>
                  </a:lnTo>
                  <a:close/>
                  <a:moveTo>
                    <a:pt x="39370" y="5322570"/>
                  </a:moveTo>
                  <a:lnTo>
                    <a:pt x="22860" y="5316220"/>
                  </a:lnTo>
                  <a:lnTo>
                    <a:pt x="22860" y="5328920"/>
                  </a:lnTo>
                  <a:lnTo>
                    <a:pt x="39370" y="5322570"/>
                  </a:lnTo>
                  <a:close/>
                </a:path>
              </a:pathLst>
            </a:custGeom>
            <a:solidFill>
              <a:srgbClr val="BB4944"/>
            </a:solidFill>
          </p:spPr>
          <p:txBody>
            <a:bodyPr/>
            <a:lstStyle/>
            <a:p>
              <a:endParaRPr lang="en-US"/>
            </a:p>
          </p:txBody>
        </p:sp>
      </p:grpSp>
      <p:sp>
        <p:nvSpPr>
          <p:cNvPr id="21" name="TextBox 21"/>
          <p:cNvSpPr txBox="1"/>
          <p:nvPr/>
        </p:nvSpPr>
        <p:spPr>
          <a:xfrm>
            <a:off x="5874056" y="1463819"/>
            <a:ext cx="11929161" cy="1067461"/>
          </a:xfrm>
          <a:prstGeom prst="rect">
            <a:avLst/>
          </a:prstGeom>
        </p:spPr>
        <p:txBody>
          <a:bodyPr lIns="0" tIns="0" rIns="0" bIns="0" rtlCol="0" anchor="t">
            <a:spAutoFit/>
          </a:bodyPr>
          <a:lstStyle/>
          <a:p>
            <a:pPr algn="l">
              <a:lnSpc>
                <a:spcPts val="7901"/>
              </a:lnSpc>
            </a:pPr>
            <a:r>
              <a:rPr lang="en-US" sz="7901">
                <a:solidFill>
                  <a:srgbClr val="130E0C"/>
                </a:solidFill>
                <a:latin typeface="Dream Avenue"/>
                <a:ea typeface="Dream Avenue"/>
                <a:cs typeface="Dream Avenue"/>
                <a:sym typeface="Dream Avenue"/>
              </a:rPr>
              <a:t>ONLY TWO POSSIBILITIES</a:t>
            </a:r>
          </a:p>
        </p:txBody>
      </p:sp>
      <p:sp>
        <p:nvSpPr>
          <p:cNvPr id="22" name="TextBox 22"/>
          <p:cNvSpPr txBox="1"/>
          <p:nvPr/>
        </p:nvSpPr>
        <p:spPr>
          <a:xfrm>
            <a:off x="6563118" y="2593193"/>
            <a:ext cx="10499976" cy="2717800"/>
          </a:xfrm>
          <a:prstGeom prst="rect">
            <a:avLst/>
          </a:prstGeom>
        </p:spPr>
        <p:txBody>
          <a:bodyPr lIns="0" tIns="0" rIns="0" bIns="0" rtlCol="0" anchor="t">
            <a:spAutoFit/>
          </a:bodyPr>
          <a:lstStyle/>
          <a:p>
            <a:pPr algn="l">
              <a:lnSpc>
                <a:spcPts val="6160"/>
              </a:lnSpc>
            </a:pPr>
            <a:r>
              <a:rPr lang="en-US" sz="4400">
                <a:solidFill>
                  <a:srgbClr val="130E0C"/>
                </a:solidFill>
                <a:latin typeface="Poppins Bold"/>
                <a:ea typeface="Poppins Bold"/>
                <a:cs typeface="Poppins Bold"/>
                <a:sym typeface="Poppins Bold"/>
              </a:rPr>
              <a:t>Individual Predestination</a:t>
            </a:r>
          </a:p>
          <a:p>
            <a:pPr algn="l">
              <a:lnSpc>
                <a:spcPts val="5040"/>
              </a:lnSpc>
            </a:pPr>
            <a:r>
              <a:rPr lang="en-US" sz="3600">
                <a:solidFill>
                  <a:srgbClr val="130E0C"/>
                </a:solidFill>
                <a:latin typeface="Poppins"/>
                <a:ea typeface="Poppins"/>
                <a:cs typeface="Poppins"/>
                <a:sym typeface="Poppins"/>
              </a:rPr>
              <a:t>   - God’s arbitrary choice</a:t>
            </a:r>
          </a:p>
          <a:p>
            <a:pPr algn="l">
              <a:lnSpc>
                <a:spcPts val="5040"/>
              </a:lnSpc>
            </a:pPr>
            <a:r>
              <a:rPr lang="en-US" sz="3600">
                <a:solidFill>
                  <a:srgbClr val="130E0C"/>
                </a:solidFill>
                <a:latin typeface="Poppins"/>
                <a:ea typeface="Poppins"/>
                <a:cs typeface="Poppins"/>
                <a:sym typeface="Poppins"/>
              </a:rPr>
              <a:t>   - Some He chooses to save</a:t>
            </a:r>
          </a:p>
          <a:p>
            <a:pPr algn="l">
              <a:lnSpc>
                <a:spcPts val="5040"/>
              </a:lnSpc>
            </a:pPr>
            <a:r>
              <a:rPr lang="en-US" sz="3600">
                <a:solidFill>
                  <a:srgbClr val="130E0C"/>
                </a:solidFill>
                <a:latin typeface="Poppins"/>
                <a:ea typeface="Poppins"/>
                <a:cs typeface="Poppins"/>
                <a:sym typeface="Poppins"/>
              </a:rPr>
              <a:t>   - Some He chooses to condemn</a:t>
            </a:r>
          </a:p>
        </p:txBody>
      </p:sp>
      <p:sp>
        <p:nvSpPr>
          <p:cNvPr id="23" name="TextBox 23"/>
          <p:cNvSpPr txBox="1"/>
          <p:nvPr/>
        </p:nvSpPr>
        <p:spPr>
          <a:xfrm>
            <a:off x="13194291" y="287220"/>
            <a:ext cx="4525169" cy="671345"/>
          </a:xfrm>
          <a:prstGeom prst="rect">
            <a:avLst/>
          </a:prstGeom>
        </p:spPr>
        <p:txBody>
          <a:bodyPr lIns="0" tIns="0" rIns="0" bIns="0" rtlCol="0" anchor="t">
            <a:spAutoFit/>
          </a:bodyPr>
          <a:lstStyle/>
          <a:p>
            <a:pPr algn="r">
              <a:lnSpc>
                <a:spcPts val="5078"/>
              </a:lnSpc>
            </a:pPr>
            <a:r>
              <a:rPr lang="en-US" sz="5078">
                <a:solidFill>
                  <a:srgbClr val="130E0C"/>
                </a:solidFill>
                <a:latin typeface="Gagalin"/>
                <a:ea typeface="Gagalin"/>
                <a:cs typeface="Gagalin"/>
                <a:sym typeface="Gagalin"/>
              </a:rPr>
              <a:t>PREDESTINATION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2498" b="-16020"/>
            </a:stretch>
          </a:blipFill>
        </p:spPr>
        <p:txBody>
          <a:bodyPr/>
          <a:lstStyle/>
          <a:p>
            <a:endParaRPr lang="en-US"/>
          </a:p>
        </p:txBody>
      </p:sp>
      <p:grpSp>
        <p:nvGrpSpPr>
          <p:cNvPr id="3" name="Group 3"/>
          <p:cNvGrpSpPr/>
          <p:nvPr/>
        </p:nvGrpSpPr>
        <p:grpSpPr>
          <a:xfrm>
            <a:off x="993227" y="1028700"/>
            <a:ext cx="16230600" cy="8229600"/>
            <a:chOff x="0" y="0"/>
            <a:chExt cx="5920967" cy="3002180"/>
          </a:xfrm>
        </p:grpSpPr>
        <p:sp>
          <p:nvSpPr>
            <p:cNvPr id="4" name="Freeform 4"/>
            <p:cNvSpPr/>
            <p:nvPr/>
          </p:nvSpPr>
          <p:spPr>
            <a:xfrm>
              <a:off x="0" y="0"/>
              <a:ext cx="5920967" cy="3002180"/>
            </a:xfrm>
            <a:custGeom>
              <a:avLst/>
              <a:gdLst/>
              <a:ahLst/>
              <a:cxnLst/>
              <a:rect l="l" t="t" r="r" b="b"/>
              <a:pathLst>
                <a:path w="5920967" h="3002180">
                  <a:moveTo>
                    <a:pt x="0" y="0"/>
                  </a:moveTo>
                  <a:lnTo>
                    <a:pt x="5920967" y="0"/>
                  </a:lnTo>
                  <a:lnTo>
                    <a:pt x="5920967" y="3002180"/>
                  </a:lnTo>
                  <a:lnTo>
                    <a:pt x="0" y="3002180"/>
                  </a:lnTo>
                  <a:close/>
                </a:path>
              </a:pathLst>
            </a:custGeom>
            <a:solidFill>
              <a:srgbClr val="D6CFC8">
                <a:alpha val="74902"/>
              </a:srgbClr>
            </a:solidFill>
          </p:spPr>
          <p:txBody>
            <a:bodyPr/>
            <a:lstStyle/>
            <a:p>
              <a:endParaRPr lang="en-US"/>
            </a:p>
          </p:txBody>
        </p:sp>
      </p:grpSp>
      <p:sp>
        <p:nvSpPr>
          <p:cNvPr id="5" name="TextBox 5"/>
          <p:cNvSpPr txBox="1"/>
          <p:nvPr/>
        </p:nvSpPr>
        <p:spPr>
          <a:xfrm>
            <a:off x="1406532" y="1403790"/>
            <a:ext cx="15474937" cy="1406555"/>
          </a:xfrm>
          <a:prstGeom prst="rect">
            <a:avLst/>
          </a:prstGeom>
        </p:spPr>
        <p:txBody>
          <a:bodyPr lIns="0" tIns="0" rIns="0" bIns="0" rtlCol="0" anchor="t">
            <a:spAutoFit/>
          </a:bodyPr>
          <a:lstStyle/>
          <a:p>
            <a:pPr algn="ctr">
              <a:lnSpc>
                <a:spcPts val="6801"/>
              </a:lnSpc>
            </a:pPr>
            <a:r>
              <a:rPr lang="en-US" sz="6801">
                <a:solidFill>
                  <a:srgbClr val="130E0C"/>
                </a:solidFill>
                <a:latin typeface="Dream Avenue"/>
                <a:ea typeface="Dream Avenue"/>
                <a:cs typeface="Dream Avenue"/>
                <a:sym typeface="Dream Avenue"/>
              </a:rPr>
              <a:t>R.C. SPROUL QUOTE</a:t>
            </a:r>
          </a:p>
          <a:p>
            <a:pPr algn="ctr">
              <a:lnSpc>
                <a:spcPts val="4201"/>
              </a:lnSpc>
            </a:pPr>
            <a:r>
              <a:rPr lang="en-US" sz="4201">
                <a:solidFill>
                  <a:srgbClr val="130E0C"/>
                </a:solidFill>
                <a:latin typeface="Gagalin"/>
                <a:ea typeface="Gagalin"/>
                <a:cs typeface="Gagalin"/>
                <a:sym typeface="Gagalin"/>
              </a:rPr>
              <a:t> (1939 - 2017)</a:t>
            </a:r>
          </a:p>
        </p:txBody>
      </p:sp>
      <p:sp>
        <p:nvSpPr>
          <p:cNvPr id="6" name="TextBox 6"/>
          <p:cNvSpPr txBox="1"/>
          <p:nvPr/>
        </p:nvSpPr>
        <p:spPr>
          <a:xfrm>
            <a:off x="1406532" y="2837993"/>
            <a:ext cx="15298384" cy="5955030"/>
          </a:xfrm>
          <a:prstGeom prst="rect">
            <a:avLst/>
          </a:prstGeom>
        </p:spPr>
        <p:txBody>
          <a:bodyPr lIns="0" tIns="0" rIns="0" bIns="0" rtlCol="0" anchor="t">
            <a:spAutoFit/>
          </a:bodyPr>
          <a:lstStyle/>
          <a:p>
            <a:pPr algn="l">
              <a:lnSpc>
                <a:spcPts val="6719"/>
              </a:lnSpc>
            </a:pPr>
            <a:r>
              <a:rPr lang="en-US" sz="4800" spc="120">
                <a:solidFill>
                  <a:srgbClr val="130E0C"/>
                </a:solidFill>
                <a:latin typeface="Poppins"/>
                <a:ea typeface="Poppins"/>
                <a:cs typeface="Poppins"/>
                <a:sym typeface="Poppins"/>
              </a:rPr>
              <a:t>     In the Reformed view, God from all eternity decrees some to election and positively intervenes in their lives to work regeneration and faith by a monergistic work of grace. To the non-elect, God withholds this monergistic work of grace, passing them by and leaving them to themselves.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6CFC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952209" y="1028700"/>
            <a:ext cx="4159154" cy="8229600"/>
            <a:chOff x="0" y="0"/>
            <a:chExt cx="2620010" cy="5184140"/>
          </a:xfrm>
        </p:grpSpPr>
        <p:sp>
          <p:nvSpPr>
            <p:cNvPr id="3" name="Freeform 3"/>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txBody>
            <a:bodyPr/>
            <a:lstStyle/>
            <a:p>
              <a:endParaRPr lang="en-US"/>
            </a:p>
          </p:txBody>
        </p:sp>
        <p:sp>
          <p:nvSpPr>
            <p:cNvPr id="4" name="Freeform 4"/>
            <p:cNvSpPr/>
            <p:nvPr/>
          </p:nvSpPr>
          <p:spPr>
            <a:xfrm>
              <a:off x="185420" y="156210"/>
              <a:ext cx="2251710" cy="4876800"/>
            </a:xfrm>
            <a:custGeom>
              <a:avLst/>
              <a:gdLst/>
              <a:ahLst/>
              <a:cxnLst/>
              <a:rect l="l" t="t" r="r" b="b"/>
              <a:pathLst>
                <a:path w="2251710"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solidFill>
              <a:srgbClr val="000000">
                <a:alpha val="0"/>
              </a:srgbClr>
            </a:solidFill>
            <a:ln w="12700">
              <a:solidFill>
                <a:srgbClr val="000000"/>
              </a:solidFill>
            </a:ln>
          </p:spPr>
          <p:txBody>
            <a:bodyPr/>
            <a:lstStyle/>
            <a:p>
              <a:endParaRPr lang="en-US"/>
            </a:p>
          </p:txBody>
        </p:sp>
        <p:sp>
          <p:nvSpPr>
            <p:cNvPr id="5" name="Freeform 5"/>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txBody>
            <a:bodyPr/>
            <a:lstStyle/>
            <a:p>
              <a:endParaRPr lang="en-US"/>
            </a:p>
          </p:txBody>
        </p:sp>
        <p:sp>
          <p:nvSpPr>
            <p:cNvPr id="6" name="Freeform 6"/>
            <p:cNvSpPr/>
            <p:nvPr/>
          </p:nvSpPr>
          <p:spPr>
            <a:xfrm>
              <a:off x="1578312" y="187909"/>
              <a:ext cx="66636" cy="63602"/>
            </a:xfrm>
            <a:custGeom>
              <a:avLst/>
              <a:gdLst/>
              <a:ahLst/>
              <a:cxnLst/>
              <a:rect l="l" t="t" r="r" b="b"/>
              <a:pathLst>
                <a:path w="66636" h="63602">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txBody>
            <a:bodyPr/>
            <a:lstStyle/>
            <a:p>
              <a:endParaRPr lang="en-US"/>
            </a:p>
          </p:txBody>
        </p:sp>
        <p:sp>
          <p:nvSpPr>
            <p:cNvPr id="7" name="Freeform 7"/>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txBody>
            <a:bodyPr/>
            <a:lstStyle/>
            <a:p>
              <a:endParaRPr lang="en-US"/>
            </a:p>
          </p:txBody>
        </p:sp>
        <p:sp>
          <p:nvSpPr>
            <p:cNvPr id="8" name="Freeform 8"/>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txBody>
            <a:bodyPr/>
            <a:lstStyle/>
            <a:p>
              <a:endParaRPr lang="en-US"/>
            </a:p>
          </p:txBody>
        </p:sp>
        <p:sp>
          <p:nvSpPr>
            <p:cNvPr id="9" name="Freeform 9"/>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txBody>
            <a:bodyPr/>
            <a:lstStyle/>
            <a:p>
              <a:endParaRPr lang="en-US"/>
            </a:p>
          </p:txBody>
        </p:sp>
        <p:sp>
          <p:nvSpPr>
            <p:cNvPr id="10" name="Freeform 10"/>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txBody>
            <a:bodyPr/>
            <a:lstStyle/>
            <a:p>
              <a:endParaRPr lang="en-US"/>
            </a:p>
          </p:txBody>
        </p:sp>
        <p:sp>
          <p:nvSpPr>
            <p:cNvPr id="11" name="Freeform 11"/>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txBody>
            <a:bodyPr/>
            <a:lstStyle/>
            <a:p>
              <a:endParaRPr lang="en-US"/>
            </a:p>
          </p:txBody>
        </p:sp>
      </p:grpSp>
      <p:sp>
        <p:nvSpPr>
          <p:cNvPr id="12" name="AutoShape 12"/>
          <p:cNvSpPr/>
          <p:nvPr/>
        </p:nvSpPr>
        <p:spPr>
          <a:xfrm>
            <a:off x="5874056" y="574215"/>
            <a:ext cx="7320235" cy="1053"/>
          </a:xfrm>
          <a:prstGeom prst="line">
            <a:avLst/>
          </a:prstGeom>
          <a:ln w="9525" cap="flat">
            <a:solidFill>
              <a:srgbClr val="000000"/>
            </a:solidFill>
            <a:prstDash val="solid"/>
            <a:headEnd type="none" w="sm" len="sm"/>
            <a:tailEnd type="none" w="sm" len="sm"/>
          </a:ln>
        </p:spPr>
        <p:txBody>
          <a:bodyPr/>
          <a:lstStyle/>
          <a:p>
            <a:endParaRPr lang="en-US"/>
          </a:p>
        </p:txBody>
      </p:sp>
      <p:grpSp>
        <p:nvGrpSpPr>
          <p:cNvPr id="13" name="Group 13"/>
          <p:cNvGrpSpPr/>
          <p:nvPr/>
        </p:nvGrpSpPr>
        <p:grpSpPr>
          <a:xfrm>
            <a:off x="13194291" y="191970"/>
            <a:ext cx="4608925" cy="792193"/>
            <a:chOff x="0" y="0"/>
            <a:chExt cx="1213873" cy="208643"/>
          </a:xfrm>
        </p:grpSpPr>
        <p:sp>
          <p:nvSpPr>
            <p:cNvPr id="14" name="Freeform 14"/>
            <p:cNvSpPr/>
            <p:nvPr/>
          </p:nvSpPr>
          <p:spPr>
            <a:xfrm>
              <a:off x="0" y="0"/>
              <a:ext cx="1213873" cy="208643"/>
            </a:xfrm>
            <a:custGeom>
              <a:avLst/>
              <a:gdLst/>
              <a:ahLst/>
              <a:cxnLst/>
              <a:rect l="l" t="t" r="r" b="b"/>
              <a:pathLst>
                <a:path w="1213873" h="208643">
                  <a:moveTo>
                    <a:pt x="0" y="0"/>
                  </a:moveTo>
                  <a:lnTo>
                    <a:pt x="1213873" y="0"/>
                  </a:lnTo>
                  <a:lnTo>
                    <a:pt x="1213873" y="208643"/>
                  </a:lnTo>
                  <a:lnTo>
                    <a:pt x="0" y="208643"/>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15" name="TextBox 15"/>
            <p:cNvSpPr txBox="1"/>
            <p:nvPr/>
          </p:nvSpPr>
          <p:spPr>
            <a:xfrm>
              <a:off x="0" y="-66675"/>
              <a:ext cx="1213873" cy="275318"/>
            </a:xfrm>
            <a:prstGeom prst="rect">
              <a:avLst/>
            </a:prstGeom>
          </p:spPr>
          <p:txBody>
            <a:bodyPr lIns="50800" tIns="50800" rIns="50800" bIns="50800" rtlCol="0" anchor="ctr"/>
            <a:lstStyle/>
            <a:p>
              <a:pPr algn="ctr">
                <a:lnSpc>
                  <a:spcPts val="3360"/>
                </a:lnSpc>
              </a:pPr>
              <a:endParaRPr/>
            </a:p>
          </p:txBody>
        </p:sp>
      </p:grpSp>
      <p:grpSp>
        <p:nvGrpSpPr>
          <p:cNvPr id="16" name="Group 16"/>
          <p:cNvGrpSpPr>
            <a:grpSpLocks noChangeAspect="1"/>
          </p:cNvGrpSpPr>
          <p:nvPr/>
        </p:nvGrpSpPr>
        <p:grpSpPr>
          <a:xfrm>
            <a:off x="462095" y="617142"/>
            <a:ext cx="4687368" cy="9052716"/>
            <a:chOff x="0" y="0"/>
            <a:chExt cx="3290570" cy="6355080"/>
          </a:xfrm>
        </p:grpSpPr>
        <p:sp>
          <p:nvSpPr>
            <p:cNvPr id="17" name="Freeform 17"/>
            <p:cNvSpPr/>
            <p:nvPr/>
          </p:nvSpPr>
          <p:spPr>
            <a:xfrm>
              <a:off x="0" y="1270"/>
              <a:ext cx="3289300" cy="6353810"/>
            </a:xfrm>
            <a:custGeom>
              <a:avLst/>
              <a:gdLst/>
              <a:ahLst/>
              <a:cxnLst/>
              <a:rect l="l" t="t" r="r" b="b"/>
              <a:pathLst>
                <a:path w="3289300" h="6353810">
                  <a:moveTo>
                    <a:pt x="3289300" y="6353810"/>
                  </a:moveTo>
                  <a:lnTo>
                    <a:pt x="0" y="6353810"/>
                  </a:lnTo>
                  <a:lnTo>
                    <a:pt x="0" y="0"/>
                  </a:lnTo>
                  <a:lnTo>
                    <a:pt x="3289300" y="0"/>
                  </a:lnTo>
                  <a:lnTo>
                    <a:pt x="3289300" y="6353810"/>
                  </a:lnTo>
                  <a:close/>
                </a:path>
              </a:pathLst>
            </a:custGeom>
            <a:solidFill>
              <a:srgbClr val="555555"/>
            </a:solidFill>
          </p:spPr>
          <p:txBody>
            <a:bodyPr/>
            <a:lstStyle/>
            <a:p>
              <a:endParaRPr lang="en-US"/>
            </a:p>
          </p:txBody>
        </p:sp>
        <p:sp>
          <p:nvSpPr>
            <p:cNvPr id="18" name="Freeform 18"/>
            <p:cNvSpPr/>
            <p:nvPr/>
          </p:nvSpPr>
          <p:spPr>
            <a:xfrm>
              <a:off x="179070" y="3233420"/>
              <a:ext cx="2928620" cy="2940050"/>
            </a:xfrm>
            <a:custGeom>
              <a:avLst/>
              <a:gdLst/>
              <a:ahLst/>
              <a:cxnLst/>
              <a:rect l="l" t="t" r="r" b="b"/>
              <a:pathLst>
                <a:path w="2928620" h="2940050">
                  <a:moveTo>
                    <a:pt x="2928620" y="2940050"/>
                  </a:moveTo>
                  <a:lnTo>
                    <a:pt x="0" y="2940050"/>
                  </a:lnTo>
                  <a:lnTo>
                    <a:pt x="0" y="0"/>
                  </a:lnTo>
                  <a:lnTo>
                    <a:pt x="2928620" y="0"/>
                  </a:lnTo>
                  <a:lnTo>
                    <a:pt x="2928620" y="2940050"/>
                  </a:lnTo>
                  <a:lnTo>
                    <a:pt x="2928620" y="2940050"/>
                  </a:lnTo>
                  <a:close/>
                </a:path>
              </a:pathLst>
            </a:custGeom>
            <a:blipFill>
              <a:blip r:embed="rId3"/>
              <a:stretch>
                <a:fillRect l="-60111" t="-23741" r="-85698" b="-17050"/>
              </a:stretch>
            </a:blipFill>
          </p:spPr>
          <p:txBody>
            <a:bodyPr/>
            <a:lstStyle/>
            <a:p>
              <a:endParaRPr lang="en-US"/>
            </a:p>
          </p:txBody>
        </p:sp>
        <p:sp>
          <p:nvSpPr>
            <p:cNvPr id="19" name="Freeform 19"/>
            <p:cNvSpPr/>
            <p:nvPr/>
          </p:nvSpPr>
          <p:spPr>
            <a:xfrm>
              <a:off x="181610" y="180340"/>
              <a:ext cx="2928620" cy="2940050"/>
            </a:xfrm>
            <a:custGeom>
              <a:avLst/>
              <a:gdLst/>
              <a:ahLst/>
              <a:cxnLst/>
              <a:rect l="l" t="t" r="r" b="b"/>
              <a:pathLst>
                <a:path w="2928620" h="2940050">
                  <a:moveTo>
                    <a:pt x="2928620" y="2940050"/>
                  </a:moveTo>
                  <a:lnTo>
                    <a:pt x="0" y="2940050"/>
                  </a:lnTo>
                  <a:lnTo>
                    <a:pt x="0" y="0"/>
                  </a:lnTo>
                  <a:lnTo>
                    <a:pt x="2928620" y="0"/>
                  </a:lnTo>
                  <a:lnTo>
                    <a:pt x="2928620" y="2940050"/>
                  </a:lnTo>
                  <a:lnTo>
                    <a:pt x="2928620" y="2940050"/>
                  </a:lnTo>
                  <a:close/>
                </a:path>
              </a:pathLst>
            </a:custGeom>
            <a:blipFill>
              <a:blip r:embed="rId4"/>
              <a:stretch>
                <a:fillRect l="-44489" t="-22336" r="-52012"/>
              </a:stretch>
            </a:blipFill>
          </p:spPr>
          <p:txBody>
            <a:bodyPr/>
            <a:lstStyle/>
            <a:p>
              <a:endParaRPr lang="en-US"/>
            </a:p>
          </p:txBody>
        </p:sp>
        <p:sp>
          <p:nvSpPr>
            <p:cNvPr id="20" name="Freeform 20"/>
            <p:cNvSpPr/>
            <p:nvPr/>
          </p:nvSpPr>
          <p:spPr>
            <a:xfrm>
              <a:off x="54610" y="439420"/>
              <a:ext cx="3173730" cy="5429250"/>
            </a:xfrm>
            <a:custGeom>
              <a:avLst/>
              <a:gdLst/>
              <a:ahLst/>
              <a:cxnLst/>
              <a:rect l="l" t="t" r="r" b="b"/>
              <a:pathLst>
                <a:path w="3173730" h="5429250">
                  <a:moveTo>
                    <a:pt x="3117850" y="751840"/>
                  </a:moveTo>
                  <a:lnTo>
                    <a:pt x="3117850" y="716280"/>
                  </a:lnTo>
                  <a:lnTo>
                    <a:pt x="3129280" y="716280"/>
                  </a:lnTo>
                  <a:lnTo>
                    <a:pt x="3129280" y="740410"/>
                  </a:lnTo>
                  <a:lnTo>
                    <a:pt x="3140710" y="740410"/>
                  </a:lnTo>
                  <a:lnTo>
                    <a:pt x="3140710" y="717550"/>
                  </a:lnTo>
                  <a:lnTo>
                    <a:pt x="3152140" y="717550"/>
                  </a:lnTo>
                  <a:lnTo>
                    <a:pt x="3152140" y="740410"/>
                  </a:lnTo>
                  <a:lnTo>
                    <a:pt x="3173730" y="740410"/>
                  </a:lnTo>
                  <a:lnTo>
                    <a:pt x="3173730" y="751840"/>
                  </a:lnTo>
                  <a:lnTo>
                    <a:pt x="3117850" y="751840"/>
                  </a:lnTo>
                  <a:close/>
                  <a:moveTo>
                    <a:pt x="3117850" y="702310"/>
                  </a:moveTo>
                  <a:lnTo>
                    <a:pt x="3117850" y="690880"/>
                  </a:lnTo>
                  <a:lnTo>
                    <a:pt x="3171190" y="690880"/>
                  </a:lnTo>
                  <a:lnTo>
                    <a:pt x="3171190" y="702310"/>
                  </a:lnTo>
                  <a:lnTo>
                    <a:pt x="3117850" y="702310"/>
                  </a:lnTo>
                  <a:close/>
                  <a:moveTo>
                    <a:pt x="3117850" y="674370"/>
                  </a:moveTo>
                  <a:lnTo>
                    <a:pt x="3117850" y="662940"/>
                  </a:lnTo>
                  <a:lnTo>
                    <a:pt x="3161030" y="662940"/>
                  </a:lnTo>
                  <a:lnTo>
                    <a:pt x="3161030" y="640080"/>
                  </a:lnTo>
                  <a:lnTo>
                    <a:pt x="3172460" y="640080"/>
                  </a:lnTo>
                  <a:lnTo>
                    <a:pt x="3172460" y="674370"/>
                  </a:lnTo>
                  <a:lnTo>
                    <a:pt x="3117850" y="674370"/>
                  </a:lnTo>
                  <a:close/>
                  <a:moveTo>
                    <a:pt x="3117850" y="628650"/>
                  </a:moveTo>
                  <a:lnTo>
                    <a:pt x="3117850" y="610870"/>
                  </a:lnTo>
                  <a:lnTo>
                    <a:pt x="3153410" y="598170"/>
                  </a:lnTo>
                  <a:lnTo>
                    <a:pt x="3153410" y="598170"/>
                  </a:lnTo>
                  <a:lnTo>
                    <a:pt x="3117850" y="585470"/>
                  </a:lnTo>
                  <a:lnTo>
                    <a:pt x="3117850" y="567690"/>
                  </a:lnTo>
                  <a:lnTo>
                    <a:pt x="3171190" y="567690"/>
                  </a:lnTo>
                  <a:lnTo>
                    <a:pt x="3171190" y="579120"/>
                  </a:lnTo>
                  <a:lnTo>
                    <a:pt x="3129280" y="579120"/>
                  </a:lnTo>
                  <a:lnTo>
                    <a:pt x="3129280" y="579120"/>
                  </a:lnTo>
                  <a:lnTo>
                    <a:pt x="3171190" y="593090"/>
                  </a:lnTo>
                  <a:lnTo>
                    <a:pt x="3171190" y="601980"/>
                  </a:lnTo>
                  <a:lnTo>
                    <a:pt x="3129280" y="615950"/>
                  </a:lnTo>
                  <a:lnTo>
                    <a:pt x="3129280" y="615950"/>
                  </a:lnTo>
                  <a:lnTo>
                    <a:pt x="3171190" y="615950"/>
                  </a:lnTo>
                  <a:lnTo>
                    <a:pt x="3171190" y="627380"/>
                  </a:lnTo>
                  <a:lnTo>
                    <a:pt x="3117850" y="628650"/>
                  </a:lnTo>
                  <a:lnTo>
                    <a:pt x="3117850" y="628650"/>
                  </a:lnTo>
                  <a:close/>
                  <a:moveTo>
                    <a:pt x="3117850" y="523240"/>
                  </a:moveTo>
                  <a:lnTo>
                    <a:pt x="3117850" y="506730"/>
                  </a:lnTo>
                  <a:lnTo>
                    <a:pt x="3155950" y="483870"/>
                  </a:lnTo>
                  <a:lnTo>
                    <a:pt x="3155950" y="483870"/>
                  </a:lnTo>
                  <a:lnTo>
                    <a:pt x="3117850" y="483870"/>
                  </a:lnTo>
                  <a:lnTo>
                    <a:pt x="3117850" y="472440"/>
                  </a:lnTo>
                  <a:lnTo>
                    <a:pt x="3171190" y="472440"/>
                  </a:lnTo>
                  <a:lnTo>
                    <a:pt x="3171190" y="487680"/>
                  </a:lnTo>
                  <a:lnTo>
                    <a:pt x="3133090" y="511810"/>
                  </a:lnTo>
                  <a:lnTo>
                    <a:pt x="3133090" y="511810"/>
                  </a:lnTo>
                  <a:lnTo>
                    <a:pt x="3171190" y="511810"/>
                  </a:lnTo>
                  <a:lnTo>
                    <a:pt x="3171190" y="523240"/>
                  </a:lnTo>
                  <a:lnTo>
                    <a:pt x="3117850" y="523240"/>
                  </a:lnTo>
                  <a:close/>
                  <a:moveTo>
                    <a:pt x="3117850" y="454660"/>
                  </a:moveTo>
                  <a:lnTo>
                    <a:pt x="3117850" y="417830"/>
                  </a:lnTo>
                  <a:lnTo>
                    <a:pt x="3129280" y="417830"/>
                  </a:lnTo>
                  <a:lnTo>
                    <a:pt x="3129280" y="443230"/>
                  </a:lnTo>
                  <a:lnTo>
                    <a:pt x="3139440" y="443230"/>
                  </a:lnTo>
                  <a:lnTo>
                    <a:pt x="3139440" y="420370"/>
                  </a:lnTo>
                  <a:lnTo>
                    <a:pt x="3150870" y="420370"/>
                  </a:lnTo>
                  <a:lnTo>
                    <a:pt x="3150870" y="443230"/>
                  </a:lnTo>
                  <a:lnTo>
                    <a:pt x="3162300" y="443230"/>
                  </a:lnTo>
                  <a:lnTo>
                    <a:pt x="3162300" y="416560"/>
                  </a:lnTo>
                  <a:lnTo>
                    <a:pt x="3173730" y="416560"/>
                  </a:lnTo>
                  <a:lnTo>
                    <a:pt x="3173730" y="454660"/>
                  </a:lnTo>
                  <a:lnTo>
                    <a:pt x="3117850" y="454660"/>
                  </a:lnTo>
                  <a:close/>
                  <a:moveTo>
                    <a:pt x="3167380" y="353060"/>
                  </a:moveTo>
                  <a:cubicBezTo>
                    <a:pt x="3168650" y="356870"/>
                    <a:pt x="3169920" y="360680"/>
                    <a:pt x="3171190" y="364490"/>
                  </a:cubicBezTo>
                  <a:cubicBezTo>
                    <a:pt x="3172460" y="368300"/>
                    <a:pt x="3172460" y="372110"/>
                    <a:pt x="3172460" y="375920"/>
                  </a:cubicBezTo>
                  <a:cubicBezTo>
                    <a:pt x="3172460" y="379730"/>
                    <a:pt x="3171190" y="383540"/>
                    <a:pt x="3169920" y="387350"/>
                  </a:cubicBezTo>
                  <a:cubicBezTo>
                    <a:pt x="3168650" y="391160"/>
                    <a:pt x="3166110" y="393700"/>
                    <a:pt x="3164840" y="396240"/>
                  </a:cubicBezTo>
                  <a:cubicBezTo>
                    <a:pt x="3163570" y="398780"/>
                    <a:pt x="3159760" y="401320"/>
                    <a:pt x="3155950" y="402590"/>
                  </a:cubicBezTo>
                  <a:cubicBezTo>
                    <a:pt x="3152140" y="403860"/>
                    <a:pt x="3148330" y="405130"/>
                    <a:pt x="3144520" y="405130"/>
                  </a:cubicBezTo>
                  <a:cubicBezTo>
                    <a:pt x="3140710" y="405130"/>
                    <a:pt x="3136900" y="403860"/>
                    <a:pt x="3133090" y="402590"/>
                  </a:cubicBezTo>
                  <a:cubicBezTo>
                    <a:pt x="3129280" y="401320"/>
                    <a:pt x="3126740" y="398780"/>
                    <a:pt x="3124200" y="396240"/>
                  </a:cubicBezTo>
                  <a:cubicBezTo>
                    <a:pt x="3121660" y="393700"/>
                    <a:pt x="3120390" y="391160"/>
                    <a:pt x="3119121" y="387350"/>
                  </a:cubicBezTo>
                  <a:cubicBezTo>
                    <a:pt x="3117850" y="383540"/>
                    <a:pt x="3116581" y="379730"/>
                    <a:pt x="3116581" y="375920"/>
                  </a:cubicBezTo>
                  <a:cubicBezTo>
                    <a:pt x="3116581" y="372110"/>
                    <a:pt x="3116581" y="367030"/>
                    <a:pt x="3117851" y="364490"/>
                  </a:cubicBezTo>
                  <a:cubicBezTo>
                    <a:pt x="3119121" y="360680"/>
                    <a:pt x="3120391" y="358140"/>
                    <a:pt x="3122931" y="354330"/>
                  </a:cubicBezTo>
                  <a:lnTo>
                    <a:pt x="3131821" y="363220"/>
                  </a:lnTo>
                  <a:cubicBezTo>
                    <a:pt x="3130550" y="364490"/>
                    <a:pt x="3129281" y="367030"/>
                    <a:pt x="3128010" y="368300"/>
                  </a:cubicBezTo>
                  <a:cubicBezTo>
                    <a:pt x="3126740" y="370840"/>
                    <a:pt x="3126740" y="373380"/>
                    <a:pt x="3126740" y="375920"/>
                  </a:cubicBezTo>
                  <a:cubicBezTo>
                    <a:pt x="3126740" y="378460"/>
                    <a:pt x="3126740" y="381000"/>
                    <a:pt x="3128010" y="382270"/>
                  </a:cubicBezTo>
                  <a:cubicBezTo>
                    <a:pt x="3129281" y="384810"/>
                    <a:pt x="3130550" y="386080"/>
                    <a:pt x="3131821" y="387350"/>
                  </a:cubicBezTo>
                  <a:cubicBezTo>
                    <a:pt x="3133091" y="388620"/>
                    <a:pt x="3135631" y="389890"/>
                    <a:pt x="3136900" y="391160"/>
                  </a:cubicBezTo>
                  <a:cubicBezTo>
                    <a:pt x="3138170" y="392430"/>
                    <a:pt x="3140710" y="392430"/>
                    <a:pt x="3143250" y="392430"/>
                  </a:cubicBezTo>
                  <a:cubicBezTo>
                    <a:pt x="3145790" y="392430"/>
                    <a:pt x="3148330" y="392430"/>
                    <a:pt x="3149600" y="391160"/>
                  </a:cubicBezTo>
                  <a:cubicBezTo>
                    <a:pt x="3150871" y="389890"/>
                    <a:pt x="3153410" y="388620"/>
                    <a:pt x="3154680" y="387350"/>
                  </a:cubicBezTo>
                  <a:cubicBezTo>
                    <a:pt x="3155950" y="386080"/>
                    <a:pt x="3157220" y="383540"/>
                    <a:pt x="3158490" y="382270"/>
                  </a:cubicBezTo>
                  <a:cubicBezTo>
                    <a:pt x="3159760" y="379730"/>
                    <a:pt x="3159760" y="378460"/>
                    <a:pt x="3159760" y="375920"/>
                  </a:cubicBezTo>
                  <a:cubicBezTo>
                    <a:pt x="3159760" y="373380"/>
                    <a:pt x="3159760" y="370840"/>
                    <a:pt x="3158490" y="369570"/>
                  </a:cubicBezTo>
                  <a:cubicBezTo>
                    <a:pt x="3157220" y="368300"/>
                    <a:pt x="3157220" y="365760"/>
                    <a:pt x="3157220" y="364490"/>
                  </a:cubicBezTo>
                  <a:lnTo>
                    <a:pt x="3148330" y="364490"/>
                  </a:lnTo>
                  <a:lnTo>
                    <a:pt x="3148330" y="374650"/>
                  </a:lnTo>
                  <a:lnTo>
                    <a:pt x="3136900" y="374650"/>
                  </a:lnTo>
                  <a:lnTo>
                    <a:pt x="3136900" y="353060"/>
                  </a:lnTo>
                  <a:cubicBezTo>
                    <a:pt x="3136900" y="353060"/>
                    <a:pt x="3167380" y="353060"/>
                    <a:pt x="3167380" y="353060"/>
                  </a:cubicBezTo>
                  <a:close/>
                  <a:moveTo>
                    <a:pt x="3117850" y="325120"/>
                  </a:moveTo>
                  <a:lnTo>
                    <a:pt x="3117850" y="314960"/>
                  </a:lnTo>
                  <a:lnTo>
                    <a:pt x="3171190" y="292100"/>
                  </a:lnTo>
                  <a:lnTo>
                    <a:pt x="3171190" y="306070"/>
                  </a:lnTo>
                  <a:lnTo>
                    <a:pt x="3159760" y="311150"/>
                  </a:lnTo>
                  <a:lnTo>
                    <a:pt x="3159760" y="331470"/>
                  </a:lnTo>
                  <a:lnTo>
                    <a:pt x="3171190" y="335280"/>
                  </a:lnTo>
                  <a:lnTo>
                    <a:pt x="3171190" y="347980"/>
                  </a:lnTo>
                  <a:lnTo>
                    <a:pt x="3117850" y="325120"/>
                  </a:lnTo>
                  <a:close/>
                  <a:moveTo>
                    <a:pt x="3133090" y="320040"/>
                  </a:moveTo>
                  <a:lnTo>
                    <a:pt x="3149600" y="326390"/>
                  </a:lnTo>
                  <a:lnTo>
                    <a:pt x="3149600" y="313690"/>
                  </a:lnTo>
                  <a:lnTo>
                    <a:pt x="3133090" y="320040"/>
                  </a:lnTo>
                  <a:close/>
                  <a:moveTo>
                    <a:pt x="3128010" y="278130"/>
                  </a:moveTo>
                  <a:lnTo>
                    <a:pt x="3128010" y="293370"/>
                  </a:lnTo>
                  <a:lnTo>
                    <a:pt x="3117850" y="293370"/>
                  </a:lnTo>
                  <a:lnTo>
                    <a:pt x="3117850" y="250190"/>
                  </a:lnTo>
                  <a:lnTo>
                    <a:pt x="3128010" y="250190"/>
                  </a:lnTo>
                  <a:lnTo>
                    <a:pt x="3128010" y="265430"/>
                  </a:lnTo>
                  <a:lnTo>
                    <a:pt x="3171190" y="265430"/>
                  </a:lnTo>
                  <a:lnTo>
                    <a:pt x="3171190" y="276860"/>
                  </a:lnTo>
                  <a:lnTo>
                    <a:pt x="3128010" y="278130"/>
                  </a:lnTo>
                  <a:lnTo>
                    <a:pt x="3128010" y="278130"/>
                  </a:lnTo>
                  <a:close/>
                  <a:moveTo>
                    <a:pt x="3117850" y="240030"/>
                  </a:moveTo>
                  <a:lnTo>
                    <a:pt x="3117850" y="228600"/>
                  </a:lnTo>
                  <a:lnTo>
                    <a:pt x="3171190" y="228600"/>
                  </a:lnTo>
                  <a:lnTo>
                    <a:pt x="3171190" y="240030"/>
                  </a:lnTo>
                  <a:lnTo>
                    <a:pt x="3117850" y="240030"/>
                  </a:lnTo>
                  <a:close/>
                  <a:moveTo>
                    <a:pt x="3117850" y="217170"/>
                  </a:moveTo>
                  <a:lnTo>
                    <a:pt x="3117850" y="203200"/>
                  </a:lnTo>
                  <a:lnTo>
                    <a:pt x="3153410" y="190500"/>
                  </a:lnTo>
                  <a:lnTo>
                    <a:pt x="3153410" y="190500"/>
                  </a:lnTo>
                  <a:lnTo>
                    <a:pt x="3117850" y="176530"/>
                  </a:lnTo>
                  <a:lnTo>
                    <a:pt x="3117850" y="163830"/>
                  </a:lnTo>
                  <a:lnTo>
                    <a:pt x="3171190" y="186690"/>
                  </a:lnTo>
                  <a:lnTo>
                    <a:pt x="3171190" y="195580"/>
                  </a:lnTo>
                  <a:lnTo>
                    <a:pt x="3117850" y="217170"/>
                  </a:lnTo>
                  <a:close/>
                  <a:moveTo>
                    <a:pt x="3117850" y="152400"/>
                  </a:moveTo>
                  <a:lnTo>
                    <a:pt x="3117850" y="115570"/>
                  </a:lnTo>
                  <a:lnTo>
                    <a:pt x="3129280" y="115570"/>
                  </a:lnTo>
                  <a:lnTo>
                    <a:pt x="3129280" y="140970"/>
                  </a:lnTo>
                  <a:lnTo>
                    <a:pt x="3139440" y="140970"/>
                  </a:lnTo>
                  <a:lnTo>
                    <a:pt x="3139440" y="118110"/>
                  </a:lnTo>
                  <a:lnTo>
                    <a:pt x="3150870" y="118110"/>
                  </a:lnTo>
                  <a:lnTo>
                    <a:pt x="3150870" y="140970"/>
                  </a:lnTo>
                  <a:lnTo>
                    <a:pt x="3162300" y="140970"/>
                  </a:lnTo>
                  <a:lnTo>
                    <a:pt x="3162300" y="114300"/>
                  </a:lnTo>
                  <a:lnTo>
                    <a:pt x="3173730" y="114300"/>
                  </a:lnTo>
                  <a:lnTo>
                    <a:pt x="3173730" y="152400"/>
                  </a:lnTo>
                  <a:lnTo>
                    <a:pt x="3117850" y="152400"/>
                  </a:lnTo>
                  <a:close/>
                  <a:moveTo>
                    <a:pt x="3117850" y="3089910"/>
                  </a:moveTo>
                  <a:lnTo>
                    <a:pt x="3117850" y="3053080"/>
                  </a:lnTo>
                  <a:lnTo>
                    <a:pt x="3129280" y="3053080"/>
                  </a:lnTo>
                  <a:lnTo>
                    <a:pt x="3129280" y="3077210"/>
                  </a:lnTo>
                  <a:lnTo>
                    <a:pt x="3140710" y="3077210"/>
                  </a:lnTo>
                  <a:lnTo>
                    <a:pt x="3140710" y="3054350"/>
                  </a:lnTo>
                  <a:lnTo>
                    <a:pt x="3152140" y="3054350"/>
                  </a:lnTo>
                  <a:lnTo>
                    <a:pt x="3152140" y="3077210"/>
                  </a:lnTo>
                  <a:lnTo>
                    <a:pt x="3173730" y="3077210"/>
                  </a:lnTo>
                  <a:lnTo>
                    <a:pt x="3173730" y="3088640"/>
                  </a:lnTo>
                  <a:lnTo>
                    <a:pt x="3117850" y="3088640"/>
                  </a:lnTo>
                  <a:lnTo>
                    <a:pt x="3117850" y="3089910"/>
                  </a:lnTo>
                  <a:close/>
                  <a:moveTo>
                    <a:pt x="3117850" y="3040380"/>
                  </a:moveTo>
                  <a:lnTo>
                    <a:pt x="3117850" y="3028950"/>
                  </a:lnTo>
                  <a:lnTo>
                    <a:pt x="3171190" y="3028950"/>
                  </a:lnTo>
                  <a:lnTo>
                    <a:pt x="3171190" y="3040380"/>
                  </a:lnTo>
                  <a:lnTo>
                    <a:pt x="3117850" y="3040380"/>
                  </a:lnTo>
                  <a:close/>
                  <a:moveTo>
                    <a:pt x="3117850" y="3012440"/>
                  </a:moveTo>
                  <a:lnTo>
                    <a:pt x="3117850" y="3001010"/>
                  </a:lnTo>
                  <a:lnTo>
                    <a:pt x="3161030" y="3001010"/>
                  </a:lnTo>
                  <a:lnTo>
                    <a:pt x="3161030" y="2979420"/>
                  </a:lnTo>
                  <a:lnTo>
                    <a:pt x="3172460" y="2979420"/>
                  </a:lnTo>
                  <a:lnTo>
                    <a:pt x="3172460" y="3013710"/>
                  </a:lnTo>
                  <a:lnTo>
                    <a:pt x="3117850" y="3013710"/>
                  </a:lnTo>
                  <a:lnTo>
                    <a:pt x="3117850" y="3012440"/>
                  </a:lnTo>
                  <a:close/>
                  <a:moveTo>
                    <a:pt x="3117850" y="2966720"/>
                  </a:moveTo>
                  <a:lnTo>
                    <a:pt x="3117850" y="2948940"/>
                  </a:lnTo>
                  <a:lnTo>
                    <a:pt x="3153410" y="2936240"/>
                  </a:lnTo>
                  <a:lnTo>
                    <a:pt x="3153410" y="2936240"/>
                  </a:lnTo>
                  <a:lnTo>
                    <a:pt x="3117850" y="2923540"/>
                  </a:lnTo>
                  <a:lnTo>
                    <a:pt x="3117850" y="2905760"/>
                  </a:lnTo>
                  <a:lnTo>
                    <a:pt x="3171190" y="2905760"/>
                  </a:lnTo>
                  <a:lnTo>
                    <a:pt x="3171190" y="2917190"/>
                  </a:lnTo>
                  <a:lnTo>
                    <a:pt x="3129280" y="2917190"/>
                  </a:lnTo>
                  <a:lnTo>
                    <a:pt x="3129280" y="2917190"/>
                  </a:lnTo>
                  <a:lnTo>
                    <a:pt x="3171190" y="2931160"/>
                  </a:lnTo>
                  <a:lnTo>
                    <a:pt x="3171190" y="2940050"/>
                  </a:lnTo>
                  <a:lnTo>
                    <a:pt x="3129280" y="2954021"/>
                  </a:lnTo>
                  <a:lnTo>
                    <a:pt x="3129280" y="2954021"/>
                  </a:lnTo>
                  <a:lnTo>
                    <a:pt x="3171190" y="2954021"/>
                  </a:lnTo>
                  <a:lnTo>
                    <a:pt x="3171190" y="2965450"/>
                  </a:lnTo>
                  <a:lnTo>
                    <a:pt x="3117850" y="2966720"/>
                  </a:lnTo>
                  <a:lnTo>
                    <a:pt x="3117850" y="2966720"/>
                  </a:lnTo>
                  <a:close/>
                  <a:moveTo>
                    <a:pt x="3117850" y="2861310"/>
                  </a:moveTo>
                  <a:lnTo>
                    <a:pt x="3117850" y="2844800"/>
                  </a:lnTo>
                  <a:lnTo>
                    <a:pt x="3155950" y="2821940"/>
                  </a:lnTo>
                  <a:lnTo>
                    <a:pt x="3155950" y="2821940"/>
                  </a:lnTo>
                  <a:lnTo>
                    <a:pt x="3117850" y="2821940"/>
                  </a:lnTo>
                  <a:lnTo>
                    <a:pt x="3117850" y="2810510"/>
                  </a:lnTo>
                  <a:lnTo>
                    <a:pt x="3171190" y="2810510"/>
                  </a:lnTo>
                  <a:lnTo>
                    <a:pt x="3171190" y="2825750"/>
                  </a:lnTo>
                  <a:lnTo>
                    <a:pt x="3133090" y="2849880"/>
                  </a:lnTo>
                  <a:lnTo>
                    <a:pt x="3133090" y="2849880"/>
                  </a:lnTo>
                  <a:lnTo>
                    <a:pt x="3171190" y="2849880"/>
                  </a:lnTo>
                  <a:lnTo>
                    <a:pt x="3171190" y="2861310"/>
                  </a:lnTo>
                  <a:lnTo>
                    <a:pt x="3117850" y="2861310"/>
                  </a:lnTo>
                  <a:lnTo>
                    <a:pt x="3117850" y="2861310"/>
                  </a:lnTo>
                  <a:close/>
                  <a:moveTo>
                    <a:pt x="3117850" y="2792730"/>
                  </a:moveTo>
                  <a:lnTo>
                    <a:pt x="3117850" y="2755900"/>
                  </a:lnTo>
                  <a:lnTo>
                    <a:pt x="3129280" y="2755900"/>
                  </a:lnTo>
                  <a:lnTo>
                    <a:pt x="3129280" y="2781300"/>
                  </a:lnTo>
                  <a:lnTo>
                    <a:pt x="3139440" y="2781300"/>
                  </a:lnTo>
                  <a:lnTo>
                    <a:pt x="3139440" y="2758440"/>
                  </a:lnTo>
                  <a:lnTo>
                    <a:pt x="3150870" y="2758440"/>
                  </a:lnTo>
                  <a:lnTo>
                    <a:pt x="3150870" y="2781300"/>
                  </a:lnTo>
                  <a:lnTo>
                    <a:pt x="3162300" y="2781300"/>
                  </a:lnTo>
                  <a:lnTo>
                    <a:pt x="3162300" y="2754630"/>
                  </a:lnTo>
                  <a:lnTo>
                    <a:pt x="3173730" y="2754630"/>
                  </a:lnTo>
                  <a:lnTo>
                    <a:pt x="3173730" y="2792730"/>
                  </a:lnTo>
                  <a:lnTo>
                    <a:pt x="3117850" y="2792730"/>
                  </a:lnTo>
                  <a:close/>
                  <a:moveTo>
                    <a:pt x="3167380" y="2691130"/>
                  </a:moveTo>
                  <a:cubicBezTo>
                    <a:pt x="3168650" y="2694940"/>
                    <a:pt x="3169920" y="2698750"/>
                    <a:pt x="3171190" y="2702560"/>
                  </a:cubicBezTo>
                  <a:cubicBezTo>
                    <a:pt x="3172460" y="2706370"/>
                    <a:pt x="3172460" y="2710180"/>
                    <a:pt x="3172460" y="2713990"/>
                  </a:cubicBezTo>
                  <a:cubicBezTo>
                    <a:pt x="3172460" y="2717800"/>
                    <a:pt x="3171190" y="2721610"/>
                    <a:pt x="3169920" y="2725420"/>
                  </a:cubicBezTo>
                  <a:cubicBezTo>
                    <a:pt x="3168650" y="2729230"/>
                    <a:pt x="3166110" y="2731770"/>
                    <a:pt x="3164840" y="2734310"/>
                  </a:cubicBezTo>
                  <a:cubicBezTo>
                    <a:pt x="3163570" y="2736850"/>
                    <a:pt x="3159760" y="2739390"/>
                    <a:pt x="3155950" y="2740660"/>
                  </a:cubicBezTo>
                  <a:cubicBezTo>
                    <a:pt x="3152140" y="2741930"/>
                    <a:pt x="3148330" y="2743200"/>
                    <a:pt x="3144520" y="2743200"/>
                  </a:cubicBezTo>
                  <a:cubicBezTo>
                    <a:pt x="3140710" y="2743200"/>
                    <a:pt x="3136900" y="2741930"/>
                    <a:pt x="3133090" y="2740660"/>
                  </a:cubicBezTo>
                  <a:cubicBezTo>
                    <a:pt x="3129280" y="2739390"/>
                    <a:pt x="3126740" y="2736850"/>
                    <a:pt x="3124200" y="2734310"/>
                  </a:cubicBezTo>
                  <a:cubicBezTo>
                    <a:pt x="3121660" y="2731770"/>
                    <a:pt x="3120390" y="2729230"/>
                    <a:pt x="3119121" y="2725420"/>
                  </a:cubicBezTo>
                  <a:cubicBezTo>
                    <a:pt x="3117850" y="2721610"/>
                    <a:pt x="3116581" y="2717800"/>
                    <a:pt x="3116581" y="2713990"/>
                  </a:cubicBezTo>
                  <a:cubicBezTo>
                    <a:pt x="3116581" y="2710180"/>
                    <a:pt x="3116581" y="2705100"/>
                    <a:pt x="3117851" y="2702560"/>
                  </a:cubicBezTo>
                  <a:cubicBezTo>
                    <a:pt x="3119121" y="2698750"/>
                    <a:pt x="3120391" y="2696210"/>
                    <a:pt x="3122931" y="2692400"/>
                  </a:cubicBezTo>
                  <a:lnTo>
                    <a:pt x="3131821" y="2701290"/>
                  </a:lnTo>
                  <a:cubicBezTo>
                    <a:pt x="3130550" y="2702560"/>
                    <a:pt x="3129281" y="2705100"/>
                    <a:pt x="3128010" y="2706370"/>
                  </a:cubicBezTo>
                  <a:cubicBezTo>
                    <a:pt x="3126740" y="2708910"/>
                    <a:pt x="3126740" y="2711450"/>
                    <a:pt x="3126740" y="2713990"/>
                  </a:cubicBezTo>
                  <a:cubicBezTo>
                    <a:pt x="3126740" y="2716530"/>
                    <a:pt x="3126740" y="2719070"/>
                    <a:pt x="3128010" y="2720340"/>
                  </a:cubicBezTo>
                  <a:cubicBezTo>
                    <a:pt x="3129281" y="2722880"/>
                    <a:pt x="3130550" y="2724150"/>
                    <a:pt x="3131821" y="2725420"/>
                  </a:cubicBezTo>
                  <a:cubicBezTo>
                    <a:pt x="3133091" y="2726690"/>
                    <a:pt x="3135631" y="2727960"/>
                    <a:pt x="3136900" y="2729230"/>
                  </a:cubicBezTo>
                  <a:cubicBezTo>
                    <a:pt x="3138170" y="2730500"/>
                    <a:pt x="3140710" y="2730500"/>
                    <a:pt x="3143250" y="2730500"/>
                  </a:cubicBezTo>
                  <a:cubicBezTo>
                    <a:pt x="3145790" y="2730500"/>
                    <a:pt x="3148330" y="2730500"/>
                    <a:pt x="3149600" y="2729230"/>
                  </a:cubicBezTo>
                  <a:cubicBezTo>
                    <a:pt x="3150871" y="2727960"/>
                    <a:pt x="3153410" y="2726690"/>
                    <a:pt x="3154680" y="2725420"/>
                  </a:cubicBezTo>
                  <a:cubicBezTo>
                    <a:pt x="3155950" y="2724150"/>
                    <a:pt x="3157220" y="2721610"/>
                    <a:pt x="3158490" y="2720340"/>
                  </a:cubicBezTo>
                  <a:cubicBezTo>
                    <a:pt x="3159760" y="2717800"/>
                    <a:pt x="3159760" y="2716530"/>
                    <a:pt x="3159760" y="2713990"/>
                  </a:cubicBezTo>
                  <a:cubicBezTo>
                    <a:pt x="3159760" y="2711450"/>
                    <a:pt x="3159760" y="2708910"/>
                    <a:pt x="3158490" y="2707640"/>
                  </a:cubicBezTo>
                  <a:cubicBezTo>
                    <a:pt x="3157220" y="2706370"/>
                    <a:pt x="3157220" y="2703830"/>
                    <a:pt x="3157220" y="2702560"/>
                  </a:cubicBezTo>
                  <a:lnTo>
                    <a:pt x="3148330" y="2702560"/>
                  </a:lnTo>
                  <a:lnTo>
                    <a:pt x="3148330" y="2712720"/>
                  </a:lnTo>
                  <a:lnTo>
                    <a:pt x="3136900" y="2712720"/>
                  </a:lnTo>
                  <a:lnTo>
                    <a:pt x="3136900" y="2691130"/>
                  </a:lnTo>
                  <a:lnTo>
                    <a:pt x="3167380" y="2691130"/>
                  </a:lnTo>
                  <a:close/>
                  <a:moveTo>
                    <a:pt x="3117850" y="2663190"/>
                  </a:moveTo>
                  <a:lnTo>
                    <a:pt x="3117850" y="2653030"/>
                  </a:lnTo>
                  <a:lnTo>
                    <a:pt x="3171190" y="2630170"/>
                  </a:lnTo>
                  <a:lnTo>
                    <a:pt x="3171190" y="2644140"/>
                  </a:lnTo>
                  <a:lnTo>
                    <a:pt x="3159760" y="2649220"/>
                  </a:lnTo>
                  <a:lnTo>
                    <a:pt x="3159760" y="2669540"/>
                  </a:lnTo>
                  <a:lnTo>
                    <a:pt x="3171190" y="2674620"/>
                  </a:lnTo>
                  <a:lnTo>
                    <a:pt x="3171190" y="2687320"/>
                  </a:lnTo>
                  <a:lnTo>
                    <a:pt x="3117850" y="2663190"/>
                  </a:lnTo>
                  <a:close/>
                  <a:moveTo>
                    <a:pt x="3133090" y="2658110"/>
                  </a:moveTo>
                  <a:lnTo>
                    <a:pt x="3149600" y="2664460"/>
                  </a:lnTo>
                  <a:lnTo>
                    <a:pt x="3149600" y="2651760"/>
                  </a:lnTo>
                  <a:lnTo>
                    <a:pt x="3133090" y="2658110"/>
                  </a:lnTo>
                  <a:close/>
                  <a:moveTo>
                    <a:pt x="3128010" y="2616200"/>
                  </a:moveTo>
                  <a:lnTo>
                    <a:pt x="3128010" y="2631440"/>
                  </a:lnTo>
                  <a:lnTo>
                    <a:pt x="3117850" y="2631440"/>
                  </a:lnTo>
                  <a:lnTo>
                    <a:pt x="3117850" y="2588260"/>
                  </a:lnTo>
                  <a:lnTo>
                    <a:pt x="3128010" y="2588260"/>
                  </a:lnTo>
                  <a:lnTo>
                    <a:pt x="3128010" y="2603500"/>
                  </a:lnTo>
                  <a:lnTo>
                    <a:pt x="3171190" y="2603500"/>
                  </a:lnTo>
                  <a:lnTo>
                    <a:pt x="3171190" y="2614930"/>
                  </a:lnTo>
                  <a:lnTo>
                    <a:pt x="3128010" y="2614930"/>
                  </a:lnTo>
                  <a:lnTo>
                    <a:pt x="3128010" y="2616200"/>
                  </a:lnTo>
                  <a:close/>
                  <a:moveTo>
                    <a:pt x="3117850" y="2578100"/>
                  </a:moveTo>
                  <a:lnTo>
                    <a:pt x="3117850" y="2566670"/>
                  </a:lnTo>
                  <a:lnTo>
                    <a:pt x="3171190" y="2566670"/>
                  </a:lnTo>
                  <a:lnTo>
                    <a:pt x="3171190" y="2578100"/>
                  </a:lnTo>
                  <a:lnTo>
                    <a:pt x="3117850" y="2578100"/>
                  </a:lnTo>
                  <a:close/>
                  <a:moveTo>
                    <a:pt x="3117850" y="2555240"/>
                  </a:moveTo>
                  <a:lnTo>
                    <a:pt x="3117850" y="2541270"/>
                  </a:lnTo>
                  <a:lnTo>
                    <a:pt x="3153410" y="2528570"/>
                  </a:lnTo>
                  <a:lnTo>
                    <a:pt x="3153410" y="2528570"/>
                  </a:lnTo>
                  <a:lnTo>
                    <a:pt x="3117850" y="2514600"/>
                  </a:lnTo>
                  <a:lnTo>
                    <a:pt x="3117850" y="2501900"/>
                  </a:lnTo>
                  <a:lnTo>
                    <a:pt x="3171190" y="2524760"/>
                  </a:lnTo>
                  <a:lnTo>
                    <a:pt x="3171190" y="2534920"/>
                  </a:lnTo>
                  <a:lnTo>
                    <a:pt x="3117850" y="2555240"/>
                  </a:lnTo>
                  <a:close/>
                  <a:moveTo>
                    <a:pt x="3117850" y="2490470"/>
                  </a:moveTo>
                  <a:lnTo>
                    <a:pt x="3117850" y="2453640"/>
                  </a:lnTo>
                  <a:lnTo>
                    <a:pt x="3129280" y="2453640"/>
                  </a:lnTo>
                  <a:lnTo>
                    <a:pt x="3129280" y="2479040"/>
                  </a:lnTo>
                  <a:lnTo>
                    <a:pt x="3139440" y="2479040"/>
                  </a:lnTo>
                  <a:lnTo>
                    <a:pt x="3139440" y="2456180"/>
                  </a:lnTo>
                  <a:lnTo>
                    <a:pt x="3150870" y="2456180"/>
                  </a:lnTo>
                  <a:lnTo>
                    <a:pt x="3150870" y="2479040"/>
                  </a:lnTo>
                  <a:lnTo>
                    <a:pt x="3162300" y="2479040"/>
                  </a:lnTo>
                  <a:lnTo>
                    <a:pt x="3162300" y="2452370"/>
                  </a:lnTo>
                  <a:lnTo>
                    <a:pt x="3173730" y="2452370"/>
                  </a:lnTo>
                  <a:lnTo>
                    <a:pt x="3173730" y="2490470"/>
                  </a:lnTo>
                  <a:lnTo>
                    <a:pt x="3117850" y="2490470"/>
                  </a:lnTo>
                  <a:close/>
                  <a:moveTo>
                    <a:pt x="3117850" y="5429250"/>
                  </a:moveTo>
                  <a:lnTo>
                    <a:pt x="3117850" y="5392420"/>
                  </a:lnTo>
                  <a:lnTo>
                    <a:pt x="3129280" y="5392420"/>
                  </a:lnTo>
                  <a:lnTo>
                    <a:pt x="3129280" y="5416550"/>
                  </a:lnTo>
                  <a:lnTo>
                    <a:pt x="3140710" y="5416550"/>
                  </a:lnTo>
                  <a:lnTo>
                    <a:pt x="3140710" y="5393690"/>
                  </a:lnTo>
                  <a:lnTo>
                    <a:pt x="3152140" y="5393690"/>
                  </a:lnTo>
                  <a:lnTo>
                    <a:pt x="3152140" y="5416550"/>
                  </a:lnTo>
                  <a:lnTo>
                    <a:pt x="3173730" y="5416550"/>
                  </a:lnTo>
                  <a:lnTo>
                    <a:pt x="3173730" y="5427980"/>
                  </a:lnTo>
                  <a:lnTo>
                    <a:pt x="3117850" y="5427980"/>
                  </a:lnTo>
                  <a:lnTo>
                    <a:pt x="3117850" y="5429250"/>
                  </a:lnTo>
                  <a:close/>
                  <a:moveTo>
                    <a:pt x="3117850" y="5379720"/>
                  </a:moveTo>
                  <a:lnTo>
                    <a:pt x="3117850" y="5368290"/>
                  </a:lnTo>
                  <a:lnTo>
                    <a:pt x="3171190" y="5368290"/>
                  </a:lnTo>
                  <a:lnTo>
                    <a:pt x="3171190" y="5379720"/>
                  </a:lnTo>
                  <a:lnTo>
                    <a:pt x="3117850" y="5379720"/>
                  </a:lnTo>
                  <a:close/>
                  <a:moveTo>
                    <a:pt x="3117850" y="5351780"/>
                  </a:moveTo>
                  <a:lnTo>
                    <a:pt x="3117850" y="5339080"/>
                  </a:lnTo>
                  <a:lnTo>
                    <a:pt x="3161030" y="5339080"/>
                  </a:lnTo>
                  <a:lnTo>
                    <a:pt x="3161030" y="5317490"/>
                  </a:lnTo>
                  <a:lnTo>
                    <a:pt x="3172460" y="5317490"/>
                  </a:lnTo>
                  <a:lnTo>
                    <a:pt x="3172460" y="5351780"/>
                  </a:lnTo>
                  <a:lnTo>
                    <a:pt x="3117850" y="5351780"/>
                  </a:lnTo>
                  <a:close/>
                  <a:moveTo>
                    <a:pt x="3117850" y="5306060"/>
                  </a:moveTo>
                  <a:lnTo>
                    <a:pt x="3117850" y="5288280"/>
                  </a:lnTo>
                  <a:lnTo>
                    <a:pt x="3153410" y="5275580"/>
                  </a:lnTo>
                  <a:lnTo>
                    <a:pt x="3153410" y="5275580"/>
                  </a:lnTo>
                  <a:lnTo>
                    <a:pt x="3117850" y="5262880"/>
                  </a:lnTo>
                  <a:lnTo>
                    <a:pt x="3117850" y="5245100"/>
                  </a:lnTo>
                  <a:lnTo>
                    <a:pt x="3171190" y="5245100"/>
                  </a:lnTo>
                  <a:lnTo>
                    <a:pt x="3171190" y="5256530"/>
                  </a:lnTo>
                  <a:lnTo>
                    <a:pt x="3129280" y="5256530"/>
                  </a:lnTo>
                  <a:lnTo>
                    <a:pt x="3129280" y="5256530"/>
                  </a:lnTo>
                  <a:lnTo>
                    <a:pt x="3171190" y="5270500"/>
                  </a:lnTo>
                  <a:lnTo>
                    <a:pt x="3171190" y="5279390"/>
                  </a:lnTo>
                  <a:lnTo>
                    <a:pt x="3129280" y="5293360"/>
                  </a:lnTo>
                  <a:lnTo>
                    <a:pt x="3129280" y="5293360"/>
                  </a:lnTo>
                  <a:lnTo>
                    <a:pt x="3171190" y="5293360"/>
                  </a:lnTo>
                  <a:lnTo>
                    <a:pt x="3171190" y="5304790"/>
                  </a:lnTo>
                  <a:lnTo>
                    <a:pt x="3117850" y="5306060"/>
                  </a:lnTo>
                  <a:lnTo>
                    <a:pt x="3117850" y="5306060"/>
                  </a:lnTo>
                  <a:close/>
                  <a:moveTo>
                    <a:pt x="3117850" y="5200650"/>
                  </a:moveTo>
                  <a:lnTo>
                    <a:pt x="3117850" y="5184140"/>
                  </a:lnTo>
                  <a:lnTo>
                    <a:pt x="3155950" y="5161280"/>
                  </a:lnTo>
                  <a:lnTo>
                    <a:pt x="3155950" y="5161280"/>
                  </a:lnTo>
                  <a:lnTo>
                    <a:pt x="3117850" y="5161280"/>
                  </a:lnTo>
                  <a:lnTo>
                    <a:pt x="3117850" y="5148580"/>
                  </a:lnTo>
                  <a:lnTo>
                    <a:pt x="3171190" y="5148580"/>
                  </a:lnTo>
                  <a:lnTo>
                    <a:pt x="3171190" y="5163821"/>
                  </a:lnTo>
                  <a:lnTo>
                    <a:pt x="3133090" y="5187950"/>
                  </a:lnTo>
                  <a:lnTo>
                    <a:pt x="3133090" y="5187950"/>
                  </a:lnTo>
                  <a:lnTo>
                    <a:pt x="3171190" y="5187950"/>
                  </a:lnTo>
                  <a:lnTo>
                    <a:pt x="3171190" y="5199380"/>
                  </a:lnTo>
                  <a:lnTo>
                    <a:pt x="3117850" y="5199380"/>
                  </a:lnTo>
                  <a:lnTo>
                    <a:pt x="3117850" y="5200650"/>
                  </a:lnTo>
                  <a:close/>
                  <a:moveTo>
                    <a:pt x="3117850" y="5132070"/>
                  </a:moveTo>
                  <a:lnTo>
                    <a:pt x="3117850" y="5095240"/>
                  </a:lnTo>
                  <a:lnTo>
                    <a:pt x="3129280" y="5095240"/>
                  </a:lnTo>
                  <a:lnTo>
                    <a:pt x="3129280" y="5120640"/>
                  </a:lnTo>
                  <a:lnTo>
                    <a:pt x="3139440" y="5120640"/>
                  </a:lnTo>
                  <a:lnTo>
                    <a:pt x="3139440" y="5097780"/>
                  </a:lnTo>
                  <a:lnTo>
                    <a:pt x="3150870" y="5097780"/>
                  </a:lnTo>
                  <a:lnTo>
                    <a:pt x="3150870" y="5120640"/>
                  </a:lnTo>
                  <a:lnTo>
                    <a:pt x="3162300" y="5120640"/>
                  </a:lnTo>
                  <a:lnTo>
                    <a:pt x="3162300" y="5093970"/>
                  </a:lnTo>
                  <a:lnTo>
                    <a:pt x="3173730" y="5093970"/>
                  </a:lnTo>
                  <a:lnTo>
                    <a:pt x="3173730" y="5132070"/>
                  </a:lnTo>
                  <a:lnTo>
                    <a:pt x="3117850" y="5132070"/>
                  </a:lnTo>
                  <a:close/>
                  <a:moveTo>
                    <a:pt x="3167380" y="5030470"/>
                  </a:moveTo>
                  <a:cubicBezTo>
                    <a:pt x="3168650" y="5034280"/>
                    <a:pt x="3169920" y="5038090"/>
                    <a:pt x="3171190" y="5041900"/>
                  </a:cubicBezTo>
                  <a:cubicBezTo>
                    <a:pt x="3172460" y="5045710"/>
                    <a:pt x="3172460" y="5049520"/>
                    <a:pt x="3172460" y="5053330"/>
                  </a:cubicBezTo>
                  <a:cubicBezTo>
                    <a:pt x="3172460" y="5057140"/>
                    <a:pt x="3171190" y="5060950"/>
                    <a:pt x="3169920" y="5064760"/>
                  </a:cubicBezTo>
                  <a:cubicBezTo>
                    <a:pt x="3168650" y="5068570"/>
                    <a:pt x="3166110" y="5071110"/>
                    <a:pt x="3164840" y="5073650"/>
                  </a:cubicBezTo>
                  <a:cubicBezTo>
                    <a:pt x="3162300" y="5076190"/>
                    <a:pt x="3159760" y="5078730"/>
                    <a:pt x="3155950" y="5080000"/>
                  </a:cubicBezTo>
                  <a:cubicBezTo>
                    <a:pt x="3152140" y="5081270"/>
                    <a:pt x="3148330" y="5082540"/>
                    <a:pt x="3144520" y="5082540"/>
                  </a:cubicBezTo>
                  <a:cubicBezTo>
                    <a:pt x="3140710" y="5082540"/>
                    <a:pt x="3136900" y="5081270"/>
                    <a:pt x="3133090" y="5080000"/>
                  </a:cubicBezTo>
                  <a:cubicBezTo>
                    <a:pt x="3129280" y="5078730"/>
                    <a:pt x="3126740" y="5076190"/>
                    <a:pt x="3124200" y="5073650"/>
                  </a:cubicBezTo>
                  <a:cubicBezTo>
                    <a:pt x="3121660" y="5071110"/>
                    <a:pt x="3120390" y="5068570"/>
                    <a:pt x="3119121" y="5064760"/>
                  </a:cubicBezTo>
                  <a:cubicBezTo>
                    <a:pt x="3117850" y="5060950"/>
                    <a:pt x="3116581" y="5057140"/>
                    <a:pt x="3116581" y="5053330"/>
                  </a:cubicBezTo>
                  <a:cubicBezTo>
                    <a:pt x="3116581" y="5049520"/>
                    <a:pt x="3116581" y="5044440"/>
                    <a:pt x="3117851" y="5041900"/>
                  </a:cubicBezTo>
                  <a:cubicBezTo>
                    <a:pt x="3119121" y="5038090"/>
                    <a:pt x="3120391" y="5035550"/>
                    <a:pt x="3122931" y="5031740"/>
                  </a:cubicBezTo>
                  <a:lnTo>
                    <a:pt x="3131821" y="5040630"/>
                  </a:lnTo>
                  <a:cubicBezTo>
                    <a:pt x="3130550" y="5041900"/>
                    <a:pt x="3129281" y="5044440"/>
                    <a:pt x="3128010" y="5045710"/>
                  </a:cubicBezTo>
                  <a:cubicBezTo>
                    <a:pt x="3126740" y="5048250"/>
                    <a:pt x="3126740" y="5050790"/>
                    <a:pt x="3126740" y="5053330"/>
                  </a:cubicBezTo>
                  <a:cubicBezTo>
                    <a:pt x="3126740" y="5055871"/>
                    <a:pt x="3126740" y="5058410"/>
                    <a:pt x="3128010" y="5059680"/>
                  </a:cubicBezTo>
                  <a:cubicBezTo>
                    <a:pt x="3129281" y="5062221"/>
                    <a:pt x="3130550" y="5063490"/>
                    <a:pt x="3131821" y="5064760"/>
                  </a:cubicBezTo>
                  <a:cubicBezTo>
                    <a:pt x="3133091" y="5066030"/>
                    <a:pt x="3135631" y="5067300"/>
                    <a:pt x="3136900" y="5068570"/>
                  </a:cubicBezTo>
                  <a:cubicBezTo>
                    <a:pt x="3139440" y="5069840"/>
                    <a:pt x="3140710" y="5069840"/>
                    <a:pt x="3143250" y="5069840"/>
                  </a:cubicBezTo>
                  <a:cubicBezTo>
                    <a:pt x="3145790" y="5069840"/>
                    <a:pt x="3148330" y="5069840"/>
                    <a:pt x="3149600" y="5068570"/>
                  </a:cubicBezTo>
                  <a:cubicBezTo>
                    <a:pt x="3152140" y="5067300"/>
                    <a:pt x="3153410" y="5066030"/>
                    <a:pt x="3154680" y="5064760"/>
                  </a:cubicBezTo>
                  <a:cubicBezTo>
                    <a:pt x="3155950" y="5063491"/>
                    <a:pt x="3157220" y="5060950"/>
                    <a:pt x="3158490" y="5059680"/>
                  </a:cubicBezTo>
                  <a:cubicBezTo>
                    <a:pt x="3159760" y="5057140"/>
                    <a:pt x="3159760" y="5055871"/>
                    <a:pt x="3159760" y="5053330"/>
                  </a:cubicBezTo>
                  <a:cubicBezTo>
                    <a:pt x="3159760" y="5050790"/>
                    <a:pt x="3159760" y="5048250"/>
                    <a:pt x="3158490" y="5046980"/>
                  </a:cubicBezTo>
                  <a:cubicBezTo>
                    <a:pt x="3158490" y="5045710"/>
                    <a:pt x="3157220" y="5043171"/>
                    <a:pt x="3157220" y="5041900"/>
                  </a:cubicBezTo>
                  <a:lnTo>
                    <a:pt x="3148330" y="5041900"/>
                  </a:lnTo>
                  <a:lnTo>
                    <a:pt x="3148330" y="5052060"/>
                  </a:lnTo>
                  <a:lnTo>
                    <a:pt x="3136900" y="5052060"/>
                  </a:lnTo>
                  <a:lnTo>
                    <a:pt x="3136900" y="5030470"/>
                  </a:lnTo>
                  <a:lnTo>
                    <a:pt x="3167380" y="5030470"/>
                  </a:lnTo>
                  <a:close/>
                  <a:moveTo>
                    <a:pt x="3117850" y="5002530"/>
                  </a:moveTo>
                  <a:lnTo>
                    <a:pt x="3117850" y="4992370"/>
                  </a:lnTo>
                  <a:lnTo>
                    <a:pt x="3171190" y="4969510"/>
                  </a:lnTo>
                  <a:lnTo>
                    <a:pt x="3171190" y="4983480"/>
                  </a:lnTo>
                  <a:lnTo>
                    <a:pt x="3159760" y="4988560"/>
                  </a:lnTo>
                  <a:lnTo>
                    <a:pt x="3159760" y="5010150"/>
                  </a:lnTo>
                  <a:lnTo>
                    <a:pt x="3171190" y="5015230"/>
                  </a:lnTo>
                  <a:lnTo>
                    <a:pt x="3171190" y="5027930"/>
                  </a:lnTo>
                  <a:lnTo>
                    <a:pt x="3117850" y="5002530"/>
                  </a:lnTo>
                  <a:close/>
                  <a:moveTo>
                    <a:pt x="3133090" y="4997450"/>
                  </a:moveTo>
                  <a:lnTo>
                    <a:pt x="3149600" y="5003800"/>
                  </a:lnTo>
                  <a:lnTo>
                    <a:pt x="3149600" y="4991100"/>
                  </a:lnTo>
                  <a:lnTo>
                    <a:pt x="3133090" y="4997450"/>
                  </a:lnTo>
                  <a:close/>
                  <a:moveTo>
                    <a:pt x="3128010" y="4955540"/>
                  </a:moveTo>
                  <a:lnTo>
                    <a:pt x="3128010" y="4970780"/>
                  </a:lnTo>
                  <a:lnTo>
                    <a:pt x="3117850" y="4970780"/>
                  </a:lnTo>
                  <a:lnTo>
                    <a:pt x="3117850" y="4927600"/>
                  </a:lnTo>
                  <a:lnTo>
                    <a:pt x="3128010" y="4927600"/>
                  </a:lnTo>
                  <a:lnTo>
                    <a:pt x="3128010" y="4942840"/>
                  </a:lnTo>
                  <a:lnTo>
                    <a:pt x="3171190" y="4942840"/>
                  </a:lnTo>
                  <a:lnTo>
                    <a:pt x="3171190" y="4954270"/>
                  </a:lnTo>
                  <a:lnTo>
                    <a:pt x="3128010" y="4955540"/>
                  </a:lnTo>
                  <a:lnTo>
                    <a:pt x="3128010" y="4955540"/>
                  </a:lnTo>
                  <a:close/>
                  <a:moveTo>
                    <a:pt x="3117850" y="4917440"/>
                  </a:moveTo>
                  <a:lnTo>
                    <a:pt x="3117850" y="4906010"/>
                  </a:lnTo>
                  <a:lnTo>
                    <a:pt x="3171190" y="4906010"/>
                  </a:lnTo>
                  <a:lnTo>
                    <a:pt x="3171190" y="4917440"/>
                  </a:lnTo>
                  <a:lnTo>
                    <a:pt x="3117850" y="4917440"/>
                  </a:lnTo>
                  <a:close/>
                  <a:moveTo>
                    <a:pt x="3117850" y="4894580"/>
                  </a:moveTo>
                  <a:lnTo>
                    <a:pt x="3117850" y="4881880"/>
                  </a:lnTo>
                  <a:lnTo>
                    <a:pt x="3153410" y="4869180"/>
                  </a:lnTo>
                  <a:lnTo>
                    <a:pt x="3153410" y="4869180"/>
                  </a:lnTo>
                  <a:lnTo>
                    <a:pt x="3117850" y="4855210"/>
                  </a:lnTo>
                  <a:lnTo>
                    <a:pt x="3117850" y="4842510"/>
                  </a:lnTo>
                  <a:lnTo>
                    <a:pt x="3171190" y="4865370"/>
                  </a:lnTo>
                  <a:lnTo>
                    <a:pt x="3171190" y="4875530"/>
                  </a:lnTo>
                  <a:lnTo>
                    <a:pt x="3117850" y="4894580"/>
                  </a:lnTo>
                  <a:close/>
                  <a:moveTo>
                    <a:pt x="3117850" y="4829810"/>
                  </a:moveTo>
                  <a:lnTo>
                    <a:pt x="3117850" y="4792980"/>
                  </a:lnTo>
                  <a:lnTo>
                    <a:pt x="3129280" y="4792980"/>
                  </a:lnTo>
                  <a:lnTo>
                    <a:pt x="3129280" y="4818380"/>
                  </a:lnTo>
                  <a:lnTo>
                    <a:pt x="3139440" y="4818380"/>
                  </a:lnTo>
                  <a:lnTo>
                    <a:pt x="3139440" y="4795520"/>
                  </a:lnTo>
                  <a:lnTo>
                    <a:pt x="3150870" y="4795520"/>
                  </a:lnTo>
                  <a:lnTo>
                    <a:pt x="3150870" y="4818380"/>
                  </a:lnTo>
                  <a:lnTo>
                    <a:pt x="3162300" y="4818380"/>
                  </a:lnTo>
                  <a:lnTo>
                    <a:pt x="3162300" y="4791710"/>
                  </a:lnTo>
                  <a:lnTo>
                    <a:pt x="3173730" y="4791710"/>
                  </a:lnTo>
                  <a:lnTo>
                    <a:pt x="3173730" y="4829810"/>
                  </a:lnTo>
                  <a:lnTo>
                    <a:pt x="3117850" y="4829810"/>
                  </a:lnTo>
                  <a:close/>
                  <a:moveTo>
                    <a:pt x="30480" y="146050"/>
                  </a:moveTo>
                  <a:lnTo>
                    <a:pt x="1270" y="83820"/>
                  </a:lnTo>
                  <a:lnTo>
                    <a:pt x="6350" y="82550"/>
                  </a:lnTo>
                  <a:lnTo>
                    <a:pt x="30480" y="134620"/>
                  </a:lnTo>
                  <a:lnTo>
                    <a:pt x="53340" y="82550"/>
                  </a:lnTo>
                  <a:lnTo>
                    <a:pt x="58420" y="83820"/>
                  </a:lnTo>
                  <a:lnTo>
                    <a:pt x="30480" y="146050"/>
                  </a:lnTo>
                  <a:close/>
                  <a:moveTo>
                    <a:pt x="26670" y="0"/>
                  </a:moveTo>
                  <a:lnTo>
                    <a:pt x="31750" y="0"/>
                  </a:lnTo>
                  <a:lnTo>
                    <a:pt x="31750" y="139700"/>
                  </a:lnTo>
                  <a:lnTo>
                    <a:pt x="26670" y="139700"/>
                  </a:lnTo>
                  <a:lnTo>
                    <a:pt x="26670" y="0"/>
                  </a:lnTo>
                  <a:close/>
                  <a:moveTo>
                    <a:pt x="41910" y="246380"/>
                  </a:moveTo>
                  <a:lnTo>
                    <a:pt x="31750" y="234950"/>
                  </a:lnTo>
                  <a:lnTo>
                    <a:pt x="39370" y="228600"/>
                  </a:lnTo>
                  <a:lnTo>
                    <a:pt x="54610" y="246380"/>
                  </a:lnTo>
                  <a:lnTo>
                    <a:pt x="54610" y="256540"/>
                  </a:lnTo>
                  <a:lnTo>
                    <a:pt x="1270" y="256540"/>
                  </a:lnTo>
                  <a:lnTo>
                    <a:pt x="1270" y="246380"/>
                  </a:lnTo>
                  <a:lnTo>
                    <a:pt x="41910" y="246380"/>
                  </a:lnTo>
                  <a:close/>
                  <a:moveTo>
                    <a:pt x="34290" y="292100"/>
                  </a:moveTo>
                  <a:lnTo>
                    <a:pt x="34290" y="295910"/>
                  </a:lnTo>
                  <a:cubicBezTo>
                    <a:pt x="34290" y="297180"/>
                    <a:pt x="34290" y="298450"/>
                    <a:pt x="34290" y="298450"/>
                  </a:cubicBezTo>
                  <a:cubicBezTo>
                    <a:pt x="34290" y="298450"/>
                    <a:pt x="34290" y="300990"/>
                    <a:pt x="35560" y="300990"/>
                  </a:cubicBezTo>
                  <a:cubicBezTo>
                    <a:pt x="35560" y="302260"/>
                    <a:pt x="36830" y="302260"/>
                    <a:pt x="36830" y="303530"/>
                  </a:cubicBezTo>
                  <a:cubicBezTo>
                    <a:pt x="38100" y="303530"/>
                    <a:pt x="38100" y="304800"/>
                    <a:pt x="39370" y="304800"/>
                  </a:cubicBezTo>
                  <a:cubicBezTo>
                    <a:pt x="40640" y="304800"/>
                    <a:pt x="41910" y="303530"/>
                    <a:pt x="43180" y="302260"/>
                  </a:cubicBezTo>
                  <a:cubicBezTo>
                    <a:pt x="44450" y="300990"/>
                    <a:pt x="44450" y="299720"/>
                    <a:pt x="44450" y="297180"/>
                  </a:cubicBezTo>
                  <a:cubicBezTo>
                    <a:pt x="44450" y="295910"/>
                    <a:pt x="44450" y="293370"/>
                    <a:pt x="43180" y="293370"/>
                  </a:cubicBezTo>
                  <a:cubicBezTo>
                    <a:pt x="41910" y="293370"/>
                    <a:pt x="40640" y="290830"/>
                    <a:pt x="39370" y="290830"/>
                  </a:cubicBezTo>
                  <a:lnTo>
                    <a:pt x="41910" y="278130"/>
                  </a:lnTo>
                  <a:cubicBezTo>
                    <a:pt x="44450" y="278130"/>
                    <a:pt x="45720" y="279400"/>
                    <a:pt x="48260" y="280670"/>
                  </a:cubicBezTo>
                  <a:cubicBezTo>
                    <a:pt x="49530" y="281940"/>
                    <a:pt x="50800" y="283210"/>
                    <a:pt x="52070" y="284480"/>
                  </a:cubicBezTo>
                  <a:cubicBezTo>
                    <a:pt x="53340" y="285750"/>
                    <a:pt x="53340" y="288290"/>
                    <a:pt x="54610" y="289560"/>
                  </a:cubicBezTo>
                  <a:cubicBezTo>
                    <a:pt x="55880" y="290830"/>
                    <a:pt x="55880" y="293370"/>
                    <a:pt x="55880" y="295910"/>
                  </a:cubicBezTo>
                  <a:cubicBezTo>
                    <a:pt x="55880" y="298450"/>
                    <a:pt x="55880" y="300990"/>
                    <a:pt x="54610" y="302260"/>
                  </a:cubicBezTo>
                  <a:cubicBezTo>
                    <a:pt x="54610" y="304800"/>
                    <a:pt x="53340" y="306070"/>
                    <a:pt x="52070" y="308610"/>
                  </a:cubicBezTo>
                  <a:cubicBezTo>
                    <a:pt x="50800" y="309880"/>
                    <a:pt x="49530" y="311150"/>
                    <a:pt x="46990" y="312420"/>
                  </a:cubicBezTo>
                  <a:cubicBezTo>
                    <a:pt x="45720" y="313690"/>
                    <a:pt x="43180" y="313690"/>
                    <a:pt x="40640" y="313690"/>
                  </a:cubicBezTo>
                  <a:cubicBezTo>
                    <a:pt x="38100" y="313690"/>
                    <a:pt x="35560" y="312420"/>
                    <a:pt x="33020" y="311150"/>
                  </a:cubicBezTo>
                  <a:cubicBezTo>
                    <a:pt x="30480" y="309880"/>
                    <a:pt x="30480" y="309880"/>
                    <a:pt x="29210" y="307340"/>
                  </a:cubicBezTo>
                  <a:lnTo>
                    <a:pt x="29210" y="307340"/>
                  </a:lnTo>
                  <a:cubicBezTo>
                    <a:pt x="29210" y="308610"/>
                    <a:pt x="27940" y="309880"/>
                    <a:pt x="27940" y="311150"/>
                  </a:cubicBezTo>
                  <a:cubicBezTo>
                    <a:pt x="26670" y="312420"/>
                    <a:pt x="26670" y="313690"/>
                    <a:pt x="25400" y="313690"/>
                  </a:cubicBezTo>
                  <a:cubicBezTo>
                    <a:pt x="24130" y="314960"/>
                    <a:pt x="22860" y="314960"/>
                    <a:pt x="21590" y="316230"/>
                  </a:cubicBezTo>
                  <a:cubicBezTo>
                    <a:pt x="20320" y="316230"/>
                    <a:pt x="19050" y="317500"/>
                    <a:pt x="16510" y="317500"/>
                  </a:cubicBezTo>
                  <a:cubicBezTo>
                    <a:pt x="13970" y="317500"/>
                    <a:pt x="11430" y="317500"/>
                    <a:pt x="8890" y="316230"/>
                  </a:cubicBezTo>
                  <a:cubicBezTo>
                    <a:pt x="6350" y="314960"/>
                    <a:pt x="5080" y="313690"/>
                    <a:pt x="3810" y="312420"/>
                  </a:cubicBezTo>
                  <a:cubicBezTo>
                    <a:pt x="2540" y="311150"/>
                    <a:pt x="1270" y="308610"/>
                    <a:pt x="1270" y="306070"/>
                  </a:cubicBezTo>
                  <a:cubicBezTo>
                    <a:pt x="1270" y="303530"/>
                    <a:pt x="0" y="300990"/>
                    <a:pt x="0" y="297180"/>
                  </a:cubicBezTo>
                  <a:cubicBezTo>
                    <a:pt x="0" y="292100"/>
                    <a:pt x="1270" y="288290"/>
                    <a:pt x="3810" y="284480"/>
                  </a:cubicBezTo>
                  <a:cubicBezTo>
                    <a:pt x="6350" y="280670"/>
                    <a:pt x="10160" y="278130"/>
                    <a:pt x="13970" y="278130"/>
                  </a:cubicBezTo>
                  <a:lnTo>
                    <a:pt x="16510" y="289560"/>
                  </a:lnTo>
                  <a:cubicBezTo>
                    <a:pt x="13970" y="289560"/>
                    <a:pt x="12700" y="290830"/>
                    <a:pt x="11430" y="292100"/>
                  </a:cubicBezTo>
                  <a:cubicBezTo>
                    <a:pt x="10160" y="293370"/>
                    <a:pt x="10160" y="294640"/>
                    <a:pt x="10160" y="297180"/>
                  </a:cubicBezTo>
                  <a:cubicBezTo>
                    <a:pt x="10160" y="299720"/>
                    <a:pt x="11430" y="300990"/>
                    <a:pt x="12700" y="302260"/>
                  </a:cubicBezTo>
                  <a:cubicBezTo>
                    <a:pt x="13970" y="303530"/>
                    <a:pt x="15240" y="303530"/>
                    <a:pt x="17780" y="303530"/>
                  </a:cubicBezTo>
                  <a:cubicBezTo>
                    <a:pt x="19050" y="303530"/>
                    <a:pt x="20320" y="303530"/>
                    <a:pt x="21590" y="302260"/>
                  </a:cubicBezTo>
                  <a:cubicBezTo>
                    <a:pt x="22860" y="300990"/>
                    <a:pt x="22860" y="300990"/>
                    <a:pt x="22860" y="299720"/>
                  </a:cubicBezTo>
                  <a:cubicBezTo>
                    <a:pt x="22860" y="298450"/>
                    <a:pt x="24130" y="297180"/>
                    <a:pt x="24130" y="295910"/>
                  </a:cubicBezTo>
                  <a:cubicBezTo>
                    <a:pt x="24130" y="294640"/>
                    <a:pt x="24130" y="293370"/>
                    <a:pt x="24130" y="292100"/>
                  </a:cubicBezTo>
                  <a:lnTo>
                    <a:pt x="24130" y="289560"/>
                  </a:lnTo>
                  <a:lnTo>
                    <a:pt x="34290" y="289560"/>
                  </a:lnTo>
                  <a:lnTo>
                    <a:pt x="34290" y="292100"/>
                  </a:lnTo>
                  <a:close/>
                  <a:moveTo>
                    <a:pt x="30480" y="1762760"/>
                  </a:moveTo>
                  <a:lnTo>
                    <a:pt x="1270" y="1700530"/>
                  </a:lnTo>
                  <a:lnTo>
                    <a:pt x="6350" y="1697990"/>
                  </a:lnTo>
                  <a:lnTo>
                    <a:pt x="30480" y="1750060"/>
                  </a:lnTo>
                  <a:lnTo>
                    <a:pt x="53340" y="1697990"/>
                  </a:lnTo>
                  <a:lnTo>
                    <a:pt x="58420" y="1700530"/>
                  </a:lnTo>
                  <a:lnTo>
                    <a:pt x="30480" y="1762760"/>
                  </a:lnTo>
                  <a:close/>
                  <a:moveTo>
                    <a:pt x="26670" y="1616710"/>
                  </a:moveTo>
                  <a:lnTo>
                    <a:pt x="31750" y="1616710"/>
                  </a:lnTo>
                  <a:lnTo>
                    <a:pt x="31750" y="1756410"/>
                  </a:lnTo>
                  <a:lnTo>
                    <a:pt x="26670" y="1756410"/>
                  </a:lnTo>
                  <a:lnTo>
                    <a:pt x="26670" y="1616710"/>
                  </a:lnTo>
                  <a:close/>
                  <a:moveTo>
                    <a:pt x="41910" y="1863090"/>
                  </a:moveTo>
                  <a:lnTo>
                    <a:pt x="31750" y="1851660"/>
                  </a:lnTo>
                  <a:lnTo>
                    <a:pt x="39370" y="1845310"/>
                  </a:lnTo>
                  <a:lnTo>
                    <a:pt x="54610" y="1863090"/>
                  </a:lnTo>
                  <a:lnTo>
                    <a:pt x="54610" y="1873250"/>
                  </a:lnTo>
                  <a:lnTo>
                    <a:pt x="1270" y="1873250"/>
                  </a:lnTo>
                  <a:lnTo>
                    <a:pt x="1270" y="1861820"/>
                  </a:lnTo>
                  <a:lnTo>
                    <a:pt x="41910" y="1863090"/>
                  </a:lnTo>
                  <a:lnTo>
                    <a:pt x="41910" y="1863090"/>
                  </a:lnTo>
                  <a:close/>
                  <a:moveTo>
                    <a:pt x="34290" y="1908810"/>
                  </a:moveTo>
                  <a:lnTo>
                    <a:pt x="34290" y="1912620"/>
                  </a:lnTo>
                  <a:cubicBezTo>
                    <a:pt x="34290" y="1913890"/>
                    <a:pt x="34290" y="1915160"/>
                    <a:pt x="34290" y="1915160"/>
                  </a:cubicBezTo>
                  <a:cubicBezTo>
                    <a:pt x="34290" y="1915160"/>
                    <a:pt x="34290" y="1917700"/>
                    <a:pt x="35560" y="1917700"/>
                  </a:cubicBezTo>
                  <a:cubicBezTo>
                    <a:pt x="35560" y="1918970"/>
                    <a:pt x="36830" y="1918970"/>
                    <a:pt x="36830" y="1920240"/>
                  </a:cubicBezTo>
                  <a:cubicBezTo>
                    <a:pt x="38100" y="1920240"/>
                    <a:pt x="38100" y="1921510"/>
                    <a:pt x="39370" y="1921510"/>
                  </a:cubicBezTo>
                  <a:cubicBezTo>
                    <a:pt x="40640" y="1921510"/>
                    <a:pt x="41910" y="1920240"/>
                    <a:pt x="43180" y="1918970"/>
                  </a:cubicBezTo>
                  <a:cubicBezTo>
                    <a:pt x="44450" y="1917700"/>
                    <a:pt x="44450" y="1916430"/>
                    <a:pt x="44450" y="1913890"/>
                  </a:cubicBezTo>
                  <a:cubicBezTo>
                    <a:pt x="44450" y="1912620"/>
                    <a:pt x="44450" y="1910080"/>
                    <a:pt x="43180" y="1910080"/>
                  </a:cubicBezTo>
                  <a:cubicBezTo>
                    <a:pt x="41910" y="1910080"/>
                    <a:pt x="40640" y="1907540"/>
                    <a:pt x="39370" y="1907540"/>
                  </a:cubicBezTo>
                  <a:lnTo>
                    <a:pt x="41910" y="1894840"/>
                  </a:lnTo>
                  <a:cubicBezTo>
                    <a:pt x="44450" y="1894840"/>
                    <a:pt x="45720" y="1896110"/>
                    <a:pt x="48260" y="1897380"/>
                  </a:cubicBezTo>
                  <a:cubicBezTo>
                    <a:pt x="49530" y="1898650"/>
                    <a:pt x="50800" y="1899920"/>
                    <a:pt x="52070" y="1901190"/>
                  </a:cubicBezTo>
                  <a:cubicBezTo>
                    <a:pt x="53340" y="1902460"/>
                    <a:pt x="53340" y="1905000"/>
                    <a:pt x="54610" y="1906270"/>
                  </a:cubicBezTo>
                  <a:cubicBezTo>
                    <a:pt x="55880" y="1907540"/>
                    <a:pt x="55880" y="1910080"/>
                    <a:pt x="55880" y="1912620"/>
                  </a:cubicBezTo>
                  <a:cubicBezTo>
                    <a:pt x="55880" y="1915160"/>
                    <a:pt x="55880" y="1917700"/>
                    <a:pt x="54610" y="1918970"/>
                  </a:cubicBezTo>
                  <a:cubicBezTo>
                    <a:pt x="54610" y="1921510"/>
                    <a:pt x="53340" y="1922780"/>
                    <a:pt x="52070" y="1925320"/>
                  </a:cubicBezTo>
                  <a:cubicBezTo>
                    <a:pt x="50800" y="1926590"/>
                    <a:pt x="49530" y="1927860"/>
                    <a:pt x="46990" y="1929130"/>
                  </a:cubicBezTo>
                  <a:cubicBezTo>
                    <a:pt x="45720" y="1930400"/>
                    <a:pt x="43180" y="1930400"/>
                    <a:pt x="40640" y="1930400"/>
                  </a:cubicBezTo>
                  <a:cubicBezTo>
                    <a:pt x="38100" y="1930400"/>
                    <a:pt x="35560" y="1929130"/>
                    <a:pt x="33020" y="1927860"/>
                  </a:cubicBezTo>
                  <a:cubicBezTo>
                    <a:pt x="30480" y="1926590"/>
                    <a:pt x="29210" y="1924050"/>
                    <a:pt x="29210" y="1921510"/>
                  </a:cubicBezTo>
                  <a:lnTo>
                    <a:pt x="29210" y="1921510"/>
                  </a:lnTo>
                  <a:cubicBezTo>
                    <a:pt x="29210" y="1922780"/>
                    <a:pt x="27940" y="1924050"/>
                    <a:pt x="27940" y="1925320"/>
                  </a:cubicBezTo>
                  <a:cubicBezTo>
                    <a:pt x="26670" y="1926590"/>
                    <a:pt x="26670" y="1927860"/>
                    <a:pt x="25400" y="1927860"/>
                  </a:cubicBezTo>
                  <a:cubicBezTo>
                    <a:pt x="24130" y="1929130"/>
                    <a:pt x="22860" y="1929130"/>
                    <a:pt x="21590" y="1930400"/>
                  </a:cubicBezTo>
                  <a:cubicBezTo>
                    <a:pt x="20320" y="1930400"/>
                    <a:pt x="19050" y="1931670"/>
                    <a:pt x="16510" y="1931670"/>
                  </a:cubicBezTo>
                  <a:cubicBezTo>
                    <a:pt x="13970" y="1931670"/>
                    <a:pt x="11430" y="1931670"/>
                    <a:pt x="8890" y="1930400"/>
                  </a:cubicBezTo>
                  <a:cubicBezTo>
                    <a:pt x="6350" y="1929130"/>
                    <a:pt x="5080" y="1927860"/>
                    <a:pt x="3810" y="1926590"/>
                  </a:cubicBezTo>
                  <a:cubicBezTo>
                    <a:pt x="2540" y="1925320"/>
                    <a:pt x="1270" y="1922780"/>
                    <a:pt x="1270" y="1920240"/>
                  </a:cubicBezTo>
                  <a:cubicBezTo>
                    <a:pt x="1270" y="1917700"/>
                    <a:pt x="0" y="1915160"/>
                    <a:pt x="0" y="1912620"/>
                  </a:cubicBezTo>
                  <a:cubicBezTo>
                    <a:pt x="0" y="1907540"/>
                    <a:pt x="1270" y="1903730"/>
                    <a:pt x="3810" y="1899920"/>
                  </a:cubicBezTo>
                  <a:cubicBezTo>
                    <a:pt x="6350" y="1896110"/>
                    <a:pt x="10160" y="1893570"/>
                    <a:pt x="13970" y="1893570"/>
                  </a:cubicBezTo>
                  <a:lnTo>
                    <a:pt x="16510" y="1905000"/>
                  </a:lnTo>
                  <a:cubicBezTo>
                    <a:pt x="13970" y="1905000"/>
                    <a:pt x="12700" y="1906270"/>
                    <a:pt x="11430" y="1907540"/>
                  </a:cubicBezTo>
                  <a:cubicBezTo>
                    <a:pt x="10160" y="1908810"/>
                    <a:pt x="10160" y="1910080"/>
                    <a:pt x="10160" y="1912620"/>
                  </a:cubicBezTo>
                  <a:cubicBezTo>
                    <a:pt x="10160" y="1915160"/>
                    <a:pt x="11430" y="1916430"/>
                    <a:pt x="12700" y="1917700"/>
                  </a:cubicBezTo>
                  <a:cubicBezTo>
                    <a:pt x="13970" y="1918970"/>
                    <a:pt x="15240" y="1918970"/>
                    <a:pt x="17780" y="1918970"/>
                  </a:cubicBezTo>
                  <a:cubicBezTo>
                    <a:pt x="19050" y="1918970"/>
                    <a:pt x="20320" y="1918970"/>
                    <a:pt x="21590" y="1917700"/>
                  </a:cubicBezTo>
                  <a:cubicBezTo>
                    <a:pt x="22860" y="1916430"/>
                    <a:pt x="22860" y="1916430"/>
                    <a:pt x="22860" y="1915160"/>
                  </a:cubicBezTo>
                  <a:cubicBezTo>
                    <a:pt x="22860" y="1913890"/>
                    <a:pt x="24130" y="1912620"/>
                    <a:pt x="24130" y="1911350"/>
                  </a:cubicBezTo>
                  <a:cubicBezTo>
                    <a:pt x="24130" y="1910080"/>
                    <a:pt x="24130" y="1908810"/>
                    <a:pt x="24130" y="1907540"/>
                  </a:cubicBezTo>
                  <a:lnTo>
                    <a:pt x="24130" y="1905000"/>
                  </a:lnTo>
                  <a:lnTo>
                    <a:pt x="34290" y="1905000"/>
                  </a:lnTo>
                  <a:lnTo>
                    <a:pt x="34290" y="1908810"/>
                  </a:lnTo>
                  <a:close/>
                  <a:moveTo>
                    <a:pt x="54610" y="1996440"/>
                  </a:moveTo>
                  <a:lnTo>
                    <a:pt x="54610" y="2006600"/>
                  </a:lnTo>
                  <a:lnTo>
                    <a:pt x="1270" y="2029460"/>
                  </a:lnTo>
                  <a:lnTo>
                    <a:pt x="1270" y="2015490"/>
                  </a:lnTo>
                  <a:lnTo>
                    <a:pt x="12700" y="2010410"/>
                  </a:lnTo>
                  <a:lnTo>
                    <a:pt x="12700" y="1990090"/>
                  </a:lnTo>
                  <a:lnTo>
                    <a:pt x="1270" y="1985010"/>
                  </a:lnTo>
                  <a:lnTo>
                    <a:pt x="1270" y="1972310"/>
                  </a:lnTo>
                  <a:lnTo>
                    <a:pt x="54610" y="1996440"/>
                  </a:lnTo>
                  <a:close/>
                  <a:moveTo>
                    <a:pt x="39370" y="2000250"/>
                  </a:moveTo>
                  <a:lnTo>
                    <a:pt x="22860" y="1993900"/>
                  </a:lnTo>
                  <a:lnTo>
                    <a:pt x="22860" y="2006600"/>
                  </a:lnTo>
                  <a:lnTo>
                    <a:pt x="39370" y="2000250"/>
                  </a:lnTo>
                  <a:close/>
                  <a:moveTo>
                    <a:pt x="30480" y="3468370"/>
                  </a:moveTo>
                  <a:lnTo>
                    <a:pt x="1270" y="3406140"/>
                  </a:lnTo>
                  <a:lnTo>
                    <a:pt x="6350" y="3403600"/>
                  </a:lnTo>
                  <a:lnTo>
                    <a:pt x="30480" y="3455670"/>
                  </a:lnTo>
                  <a:lnTo>
                    <a:pt x="53340" y="3403600"/>
                  </a:lnTo>
                  <a:lnTo>
                    <a:pt x="58420" y="3406140"/>
                  </a:lnTo>
                  <a:lnTo>
                    <a:pt x="30480" y="3468370"/>
                  </a:lnTo>
                  <a:close/>
                  <a:moveTo>
                    <a:pt x="26670" y="3322320"/>
                  </a:moveTo>
                  <a:lnTo>
                    <a:pt x="31750" y="3322320"/>
                  </a:lnTo>
                  <a:lnTo>
                    <a:pt x="31750" y="3462020"/>
                  </a:lnTo>
                  <a:lnTo>
                    <a:pt x="26670" y="3462020"/>
                  </a:lnTo>
                  <a:lnTo>
                    <a:pt x="26670" y="3322320"/>
                  </a:lnTo>
                  <a:close/>
                  <a:moveTo>
                    <a:pt x="41910" y="3568700"/>
                  </a:moveTo>
                  <a:lnTo>
                    <a:pt x="31750" y="3557270"/>
                  </a:lnTo>
                  <a:lnTo>
                    <a:pt x="39370" y="3550920"/>
                  </a:lnTo>
                  <a:lnTo>
                    <a:pt x="54610" y="3568700"/>
                  </a:lnTo>
                  <a:lnTo>
                    <a:pt x="54610" y="3578860"/>
                  </a:lnTo>
                  <a:lnTo>
                    <a:pt x="1270" y="3578860"/>
                  </a:lnTo>
                  <a:lnTo>
                    <a:pt x="1270" y="3567430"/>
                  </a:lnTo>
                  <a:lnTo>
                    <a:pt x="41910" y="3567430"/>
                  </a:lnTo>
                  <a:lnTo>
                    <a:pt x="41910" y="3568700"/>
                  </a:lnTo>
                  <a:close/>
                  <a:moveTo>
                    <a:pt x="12700" y="3623310"/>
                  </a:moveTo>
                  <a:lnTo>
                    <a:pt x="12700" y="3599180"/>
                  </a:lnTo>
                  <a:lnTo>
                    <a:pt x="21590" y="3599180"/>
                  </a:lnTo>
                  <a:lnTo>
                    <a:pt x="54610" y="3620770"/>
                  </a:lnTo>
                  <a:lnTo>
                    <a:pt x="54610" y="3633470"/>
                  </a:lnTo>
                  <a:lnTo>
                    <a:pt x="21590" y="3633470"/>
                  </a:lnTo>
                  <a:lnTo>
                    <a:pt x="21590" y="3639820"/>
                  </a:lnTo>
                  <a:lnTo>
                    <a:pt x="12700" y="3639820"/>
                  </a:lnTo>
                  <a:lnTo>
                    <a:pt x="12700" y="3633470"/>
                  </a:lnTo>
                  <a:lnTo>
                    <a:pt x="1270" y="3633470"/>
                  </a:lnTo>
                  <a:lnTo>
                    <a:pt x="1270" y="3622040"/>
                  </a:lnTo>
                  <a:lnTo>
                    <a:pt x="12700" y="3623310"/>
                  </a:lnTo>
                  <a:lnTo>
                    <a:pt x="12700" y="3623310"/>
                  </a:lnTo>
                  <a:close/>
                  <a:moveTo>
                    <a:pt x="40640" y="3623310"/>
                  </a:moveTo>
                  <a:lnTo>
                    <a:pt x="40640" y="3623310"/>
                  </a:lnTo>
                  <a:lnTo>
                    <a:pt x="21590" y="3611880"/>
                  </a:lnTo>
                  <a:lnTo>
                    <a:pt x="21590" y="3624580"/>
                  </a:lnTo>
                  <a:lnTo>
                    <a:pt x="40640" y="3624580"/>
                  </a:lnTo>
                  <a:lnTo>
                    <a:pt x="40640" y="3623310"/>
                  </a:lnTo>
                  <a:close/>
                  <a:moveTo>
                    <a:pt x="30480" y="5085080"/>
                  </a:moveTo>
                  <a:lnTo>
                    <a:pt x="1270" y="5022850"/>
                  </a:lnTo>
                  <a:lnTo>
                    <a:pt x="6350" y="5020310"/>
                  </a:lnTo>
                  <a:lnTo>
                    <a:pt x="30480" y="5072380"/>
                  </a:lnTo>
                  <a:lnTo>
                    <a:pt x="53340" y="5020310"/>
                  </a:lnTo>
                  <a:lnTo>
                    <a:pt x="58420" y="5022850"/>
                  </a:lnTo>
                  <a:lnTo>
                    <a:pt x="30480" y="5085080"/>
                  </a:lnTo>
                  <a:close/>
                  <a:moveTo>
                    <a:pt x="26670" y="4939030"/>
                  </a:moveTo>
                  <a:lnTo>
                    <a:pt x="31750" y="4939030"/>
                  </a:lnTo>
                  <a:lnTo>
                    <a:pt x="31750" y="5078730"/>
                  </a:lnTo>
                  <a:lnTo>
                    <a:pt x="26670" y="5078730"/>
                  </a:lnTo>
                  <a:lnTo>
                    <a:pt x="26670" y="4939030"/>
                  </a:lnTo>
                  <a:close/>
                  <a:moveTo>
                    <a:pt x="41910" y="5185410"/>
                  </a:moveTo>
                  <a:lnTo>
                    <a:pt x="31750" y="5173980"/>
                  </a:lnTo>
                  <a:lnTo>
                    <a:pt x="39370" y="5167630"/>
                  </a:lnTo>
                  <a:lnTo>
                    <a:pt x="54610" y="5185410"/>
                  </a:lnTo>
                  <a:lnTo>
                    <a:pt x="54610" y="5195570"/>
                  </a:lnTo>
                  <a:lnTo>
                    <a:pt x="1270" y="5195570"/>
                  </a:lnTo>
                  <a:lnTo>
                    <a:pt x="1270" y="5184140"/>
                  </a:lnTo>
                  <a:lnTo>
                    <a:pt x="41910" y="5184140"/>
                  </a:lnTo>
                  <a:lnTo>
                    <a:pt x="41910" y="5185410"/>
                  </a:lnTo>
                  <a:close/>
                  <a:moveTo>
                    <a:pt x="12700" y="5240020"/>
                  </a:moveTo>
                  <a:lnTo>
                    <a:pt x="12700" y="5215890"/>
                  </a:lnTo>
                  <a:lnTo>
                    <a:pt x="21590" y="5215890"/>
                  </a:lnTo>
                  <a:lnTo>
                    <a:pt x="54610" y="5237480"/>
                  </a:lnTo>
                  <a:lnTo>
                    <a:pt x="54610" y="5250180"/>
                  </a:lnTo>
                  <a:lnTo>
                    <a:pt x="21590" y="5250180"/>
                  </a:lnTo>
                  <a:lnTo>
                    <a:pt x="21590" y="5256530"/>
                  </a:lnTo>
                  <a:lnTo>
                    <a:pt x="12700" y="5256530"/>
                  </a:lnTo>
                  <a:lnTo>
                    <a:pt x="12700" y="5250180"/>
                  </a:lnTo>
                  <a:lnTo>
                    <a:pt x="1270" y="5250180"/>
                  </a:lnTo>
                  <a:lnTo>
                    <a:pt x="1270" y="5238750"/>
                  </a:lnTo>
                  <a:lnTo>
                    <a:pt x="12700" y="5240020"/>
                  </a:lnTo>
                  <a:lnTo>
                    <a:pt x="12700" y="5240020"/>
                  </a:lnTo>
                  <a:close/>
                  <a:moveTo>
                    <a:pt x="40640" y="5240020"/>
                  </a:moveTo>
                  <a:lnTo>
                    <a:pt x="40640" y="5240020"/>
                  </a:lnTo>
                  <a:lnTo>
                    <a:pt x="21590" y="5227320"/>
                  </a:lnTo>
                  <a:lnTo>
                    <a:pt x="21590" y="5240020"/>
                  </a:lnTo>
                  <a:lnTo>
                    <a:pt x="40640" y="5240020"/>
                  </a:lnTo>
                  <a:close/>
                  <a:moveTo>
                    <a:pt x="54610" y="5317490"/>
                  </a:moveTo>
                  <a:lnTo>
                    <a:pt x="54610" y="5327650"/>
                  </a:lnTo>
                  <a:lnTo>
                    <a:pt x="1270" y="5351780"/>
                  </a:lnTo>
                  <a:lnTo>
                    <a:pt x="1270" y="5337810"/>
                  </a:lnTo>
                  <a:lnTo>
                    <a:pt x="12700" y="5332730"/>
                  </a:lnTo>
                  <a:lnTo>
                    <a:pt x="12700" y="5311140"/>
                  </a:lnTo>
                  <a:lnTo>
                    <a:pt x="1270" y="5306060"/>
                  </a:lnTo>
                  <a:lnTo>
                    <a:pt x="1270" y="5293360"/>
                  </a:lnTo>
                  <a:lnTo>
                    <a:pt x="54610" y="5317490"/>
                  </a:lnTo>
                  <a:close/>
                  <a:moveTo>
                    <a:pt x="39370" y="5322570"/>
                  </a:moveTo>
                  <a:lnTo>
                    <a:pt x="22860" y="5316220"/>
                  </a:lnTo>
                  <a:lnTo>
                    <a:pt x="22860" y="5328920"/>
                  </a:lnTo>
                  <a:lnTo>
                    <a:pt x="39370" y="5322570"/>
                  </a:lnTo>
                  <a:close/>
                </a:path>
              </a:pathLst>
            </a:custGeom>
            <a:solidFill>
              <a:srgbClr val="BB4944"/>
            </a:solidFill>
          </p:spPr>
          <p:txBody>
            <a:bodyPr/>
            <a:lstStyle/>
            <a:p>
              <a:endParaRPr lang="en-US"/>
            </a:p>
          </p:txBody>
        </p:sp>
      </p:grpSp>
      <p:sp>
        <p:nvSpPr>
          <p:cNvPr id="21" name="TextBox 21"/>
          <p:cNvSpPr txBox="1"/>
          <p:nvPr/>
        </p:nvSpPr>
        <p:spPr>
          <a:xfrm>
            <a:off x="5874056" y="1463819"/>
            <a:ext cx="11929161" cy="1067461"/>
          </a:xfrm>
          <a:prstGeom prst="rect">
            <a:avLst/>
          </a:prstGeom>
        </p:spPr>
        <p:txBody>
          <a:bodyPr lIns="0" tIns="0" rIns="0" bIns="0" rtlCol="0" anchor="t">
            <a:spAutoFit/>
          </a:bodyPr>
          <a:lstStyle/>
          <a:p>
            <a:pPr algn="l">
              <a:lnSpc>
                <a:spcPts val="7901"/>
              </a:lnSpc>
            </a:pPr>
            <a:r>
              <a:rPr lang="en-US" sz="7901">
                <a:solidFill>
                  <a:srgbClr val="130E0C"/>
                </a:solidFill>
                <a:latin typeface="Dream Avenue"/>
                <a:ea typeface="Dream Avenue"/>
                <a:cs typeface="Dream Avenue"/>
                <a:sym typeface="Dream Avenue"/>
              </a:rPr>
              <a:t>ONLY TWO POSSIBILITIES</a:t>
            </a:r>
          </a:p>
        </p:txBody>
      </p:sp>
      <p:sp>
        <p:nvSpPr>
          <p:cNvPr id="22" name="TextBox 22"/>
          <p:cNvSpPr txBox="1"/>
          <p:nvPr/>
        </p:nvSpPr>
        <p:spPr>
          <a:xfrm>
            <a:off x="6563118" y="2593193"/>
            <a:ext cx="10499976" cy="2717800"/>
          </a:xfrm>
          <a:prstGeom prst="rect">
            <a:avLst/>
          </a:prstGeom>
        </p:spPr>
        <p:txBody>
          <a:bodyPr lIns="0" tIns="0" rIns="0" bIns="0" rtlCol="0" anchor="t">
            <a:spAutoFit/>
          </a:bodyPr>
          <a:lstStyle/>
          <a:p>
            <a:pPr algn="l">
              <a:lnSpc>
                <a:spcPts val="6160"/>
              </a:lnSpc>
            </a:pPr>
            <a:r>
              <a:rPr lang="en-US" sz="4400">
                <a:solidFill>
                  <a:srgbClr val="130E0C"/>
                </a:solidFill>
                <a:latin typeface="Poppins Bold"/>
                <a:ea typeface="Poppins Bold"/>
                <a:cs typeface="Poppins Bold"/>
                <a:sym typeface="Poppins Bold"/>
              </a:rPr>
              <a:t>Individual Predestination</a:t>
            </a:r>
          </a:p>
          <a:p>
            <a:pPr algn="l">
              <a:lnSpc>
                <a:spcPts val="5040"/>
              </a:lnSpc>
            </a:pPr>
            <a:r>
              <a:rPr lang="en-US" sz="3600">
                <a:solidFill>
                  <a:srgbClr val="130E0C"/>
                </a:solidFill>
                <a:latin typeface="Poppins"/>
                <a:ea typeface="Poppins"/>
                <a:cs typeface="Poppins"/>
                <a:sym typeface="Poppins"/>
              </a:rPr>
              <a:t>   - God’s arbitrary choice</a:t>
            </a:r>
          </a:p>
          <a:p>
            <a:pPr algn="l">
              <a:lnSpc>
                <a:spcPts val="5040"/>
              </a:lnSpc>
            </a:pPr>
            <a:r>
              <a:rPr lang="en-US" sz="3600">
                <a:solidFill>
                  <a:srgbClr val="130E0C"/>
                </a:solidFill>
                <a:latin typeface="Poppins"/>
                <a:ea typeface="Poppins"/>
                <a:cs typeface="Poppins"/>
                <a:sym typeface="Poppins"/>
              </a:rPr>
              <a:t>   - Some He chooses to save</a:t>
            </a:r>
          </a:p>
          <a:p>
            <a:pPr algn="l">
              <a:lnSpc>
                <a:spcPts val="5040"/>
              </a:lnSpc>
            </a:pPr>
            <a:r>
              <a:rPr lang="en-US" sz="3600">
                <a:solidFill>
                  <a:srgbClr val="130E0C"/>
                </a:solidFill>
                <a:latin typeface="Poppins"/>
                <a:ea typeface="Poppins"/>
                <a:cs typeface="Poppins"/>
                <a:sym typeface="Poppins"/>
              </a:rPr>
              <a:t>   - Some He chooses to condemn</a:t>
            </a:r>
          </a:p>
        </p:txBody>
      </p:sp>
      <p:sp>
        <p:nvSpPr>
          <p:cNvPr id="23" name="TextBox 23"/>
          <p:cNvSpPr txBox="1"/>
          <p:nvPr/>
        </p:nvSpPr>
        <p:spPr>
          <a:xfrm>
            <a:off x="6530422" y="5517689"/>
            <a:ext cx="11189038" cy="3994150"/>
          </a:xfrm>
          <a:prstGeom prst="rect">
            <a:avLst/>
          </a:prstGeom>
        </p:spPr>
        <p:txBody>
          <a:bodyPr lIns="0" tIns="0" rIns="0" bIns="0" rtlCol="0" anchor="t">
            <a:spAutoFit/>
          </a:bodyPr>
          <a:lstStyle/>
          <a:p>
            <a:pPr algn="l">
              <a:lnSpc>
                <a:spcPts val="6160"/>
              </a:lnSpc>
            </a:pPr>
            <a:r>
              <a:rPr lang="en-US" sz="4400" dirty="0">
                <a:solidFill>
                  <a:srgbClr val="130E0C"/>
                </a:solidFill>
                <a:latin typeface="Poppins Bold"/>
                <a:ea typeface="Poppins Bold"/>
                <a:cs typeface="Poppins Bold"/>
                <a:sym typeface="Poppins Bold"/>
              </a:rPr>
              <a:t>Group Predestination</a:t>
            </a:r>
          </a:p>
          <a:p>
            <a:pPr algn="l">
              <a:lnSpc>
                <a:spcPts val="5040"/>
              </a:lnSpc>
            </a:pPr>
            <a:r>
              <a:rPr lang="en-US" sz="3600" dirty="0">
                <a:solidFill>
                  <a:srgbClr val="130E0C"/>
                </a:solidFill>
                <a:latin typeface="Poppins"/>
                <a:ea typeface="Poppins"/>
                <a:cs typeface="Poppins"/>
                <a:sym typeface="Poppins"/>
              </a:rPr>
              <a:t>   - 2 Thessalonians 2:13-14; Ephesians 2:8</a:t>
            </a:r>
          </a:p>
          <a:p>
            <a:pPr algn="l">
              <a:lnSpc>
                <a:spcPts val="5040"/>
              </a:lnSpc>
            </a:pPr>
            <a:r>
              <a:rPr lang="en-US" sz="3600" dirty="0">
                <a:solidFill>
                  <a:srgbClr val="130E0C"/>
                </a:solidFill>
                <a:latin typeface="Poppins"/>
                <a:ea typeface="Poppins"/>
                <a:cs typeface="Poppins"/>
                <a:sym typeface="Poppins"/>
              </a:rPr>
              <a:t>   - Mark 16:16; Luke 13:3; Acts 22:10,16</a:t>
            </a:r>
          </a:p>
          <a:p>
            <a:pPr algn="l">
              <a:lnSpc>
                <a:spcPts val="5040"/>
              </a:lnSpc>
            </a:pPr>
            <a:r>
              <a:rPr lang="en-US" sz="3600" dirty="0">
                <a:solidFill>
                  <a:srgbClr val="130E0C"/>
                </a:solidFill>
                <a:latin typeface="Poppins"/>
                <a:ea typeface="Poppins"/>
                <a:cs typeface="Poppins"/>
                <a:sym typeface="Poppins"/>
              </a:rPr>
              <a:t>   - Romans 10:17; 1:16-17; 2 Thessalonians 2:14</a:t>
            </a:r>
          </a:p>
          <a:p>
            <a:pPr algn="l">
              <a:lnSpc>
                <a:spcPts val="5040"/>
              </a:lnSpc>
            </a:pPr>
            <a:r>
              <a:rPr lang="en-US" sz="3600" dirty="0">
                <a:solidFill>
                  <a:srgbClr val="130E0C"/>
                </a:solidFill>
                <a:latin typeface="Poppins"/>
                <a:ea typeface="Poppins"/>
                <a:cs typeface="Poppins"/>
                <a:sym typeface="Poppins"/>
              </a:rPr>
              <a:t>   - Mark 16:15-16; Romans 15:15-16; </a:t>
            </a:r>
          </a:p>
          <a:p>
            <a:pPr algn="l">
              <a:lnSpc>
                <a:spcPts val="5040"/>
              </a:lnSpc>
            </a:pPr>
            <a:r>
              <a:rPr lang="en-US" sz="3600" dirty="0">
                <a:solidFill>
                  <a:srgbClr val="130E0C"/>
                </a:solidFill>
                <a:latin typeface="Poppins"/>
                <a:ea typeface="Poppins"/>
                <a:cs typeface="Poppins"/>
                <a:sym typeface="Poppins"/>
              </a:rPr>
              <a:t>   - 2 Thessalonians 2:15; Hebrews 6:1-6</a:t>
            </a:r>
          </a:p>
        </p:txBody>
      </p:sp>
      <p:sp>
        <p:nvSpPr>
          <p:cNvPr id="24" name="TextBox 24"/>
          <p:cNvSpPr txBox="1"/>
          <p:nvPr/>
        </p:nvSpPr>
        <p:spPr>
          <a:xfrm>
            <a:off x="13194291" y="287220"/>
            <a:ext cx="4525169" cy="671345"/>
          </a:xfrm>
          <a:prstGeom prst="rect">
            <a:avLst/>
          </a:prstGeom>
        </p:spPr>
        <p:txBody>
          <a:bodyPr lIns="0" tIns="0" rIns="0" bIns="0" rtlCol="0" anchor="t">
            <a:spAutoFit/>
          </a:bodyPr>
          <a:lstStyle/>
          <a:p>
            <a:pPr algn="r">
              <a:lnSpc>
                <a:spcPts val="5078"/>
              </a:lnSpc>
            </a:pPr>
            <a:r>
              <a:rPr lang="en-US" sz="5078">
                <a:solidFill>
                  <a:srgbClr val="130E0C"/>
                </a:solidFill>
                <a:latin typeface="Gagalin"/>
                <a:ea typeface="Gagalin"/>
                <a:cs typeface="Gagalin"/>
                <a:sym typeface="Gagalin"/>
              </a:rPr>
              <a:t>PREDESTINATION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anim calcmode="lin" valueType="num">
                                      <p:cBhvr>
                                        <p:cTn id="8"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anim calcmode="lin" valueType="num">
                                      <p:cBhvr>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500"/>
                                        <p:tgtEl>
                                          <p:spTgt spid="23">
                                            <p:txEl>
                                              <p:pRg st="2" end="2"/>
                                            </p:txEl>
                                          </p:spTgt>
                                        </p:tgtEl>
                                      </p:cBhvr>
                                    </p:animEffect>
                                    <p:anim calcmode="lin" valueType="num">
                                      <p:cBhvr>
                                        <p:cTn id="1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fade">
                                      <p:cBhvr>
                                        <p:cTn id="22" dur="500"/>
                                        <p:tgtEl>
                                          <p:spTgt spid="23">
                                            <p:txEl>
                                              <p:pRg st="3" end="3"/>
                                            </p:txEl>
                                          </p:spTgt>
                                        </p:tgtEl>
                                      </p:cBhvr>
                                    </p:animEffect>
                                    <p:anim calcmode="lin" valueType="num">
                                      <p:cBhvr>
                                        <p:cTn id="23"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2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Effect transition="in" filter="fade">
                                      <p:cBhvr>
                                        <p:cTn id="27" dur="500"/>
                                        <p:tgtEl>
                                          <p:spTgt spid="23">
                                            <p:txEl>
                                              <p:pRg st="4" end="4"/>
                                            </p:txEl>
                                          </p:spTgt>
                                        </p:tgtEl>
                                      </p:cBhvr>
                                    </p:animEffect>
                                    <p:anim calcmode="lin" valueType="num">
                                      <p:cBhvr>
                                        <p:cTn id="28"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2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xEl>
                                              <p:pRg st="5" end="5"/>
                                            </p:txEl>
                                          </p:spTgt>
                                        </p:tgtEl>
                                        <p:attrNameLst>
                                          <p:attrName>style.visibility</p:attrName>
                                        </p:attrNameLst>
                                      </p:cBhvr>
                                      <p:to>
                                        <p:strVal val="visible"/>
                                      </p:to>
                                    </p:set>
                                    <p:animEffect transition="in" filter="fade">
                                      <p:cBhvr>
                                        <p:cTn id="32" dur="500"/>
                                        <p:tgtEl>
                                          <p:spTgt spid="23">
                                            <p:txEl>
                                              <p:pRg st="5" end="5"/>
                                            </p:txEl>
                                          </p:spTgt>
                                        </p:tgtEl>
                                      </p:cBhvr>
                                    </p:animEffect>
                                    <p:anim calcmode="lin" valueType="num">
                                      <p:cBhvr>
                                        <p:cTn id="33"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EEB"/>
        </a:solidFill>
        <a:effectLst/>
      </p:bgPr>
    </p:bg>
    <p:spTree>
      <p:nvGrpSpPr>
        <p:cNvPr id="1" name=""/>
        <p:cNvGrpSpPr/>
        <p:nvPr/>
      </p:nvGrpSpPr>
      <p:grpSpPr>
        <a:xfrm>
          <a:off x="0" y="0"/>
          <a:ext cx="0" cy="0"/>
          <a:chOff x="0" y="0"/>
          <a:chExt cx="0" cy="0"/>
        </a:xfrm>
      </p:grpSpPr>
      <p:grpSp>
        <p:nvGrpSpPr>
          <p:cNvPr id="2" name="Group 2"/>
          <p:cNvGrpSpPr/>
          <p:nvPr/>
        </p:nvGrpSpPr>
        <p:grpSpPr>
          <a:xfrm>
            <a:off x="12890310" y="-346031"/>
            <a:ext cx="5780651" cy="9604331"/>
            <a:chOff x="0" y="0"/>
            <a:chExt cx="2108797" cy="3503686"/>
          </a:xfrm>
        </p:grpSpPr>
        <p:sp>
          <p:nvSpPr>
            <p:cNvPr id="3" name="Freeform 3"/>
            <p:cNvSpPr/>
            <p:nvPr/>
          </p:nvSpPr>
          <p:spPr>
            <a:xfrm>
              <a:off x="0" y="0"/>
              <a:ext cx="2108797" cy="3503686"/>
            </a:xfrm>
            <a:custGeom>
              <a:avLst/>
              <a:gdLst/>
              <a:ahLst/>
              <a:cxnLst/>
              <a:rect l="l" t="t" r="r" b="b"/>
              <a:pathLst>
                <a:path w="2108797" h="3503686">
                  <a:moveTo>
                    <a:pt x="0" y="0"/>
                  </a:moveTo>
                  <a:lnTo>
                    <a:pt x="2108797" y="0"/>
                  </a:lnTo>
                  <a:lnTo>
                    <a:pt x="2108797" y="3503686"/>
                  </a:lnTo>
                  <a:lnTo>
                    <a:pt x="0" y="3503686"/>
                  </a:lnTo>
                  <a:close/>
                </a:path>
              </a:pathLst>
            </a:custGeom>
            <a:solidFill>
              <a:srgbClr val="D6CFC8"/>
            </a:solidFill>
          </p:spPr>
          <p:txBody>
            <a:bodyPr/>
            <a:lstStyle/>
            <a:p>
              <a:endParaRPr lang="en-US"/>
            </a:p>
          </p:txBody>
        </p:sp>
      </p:grpSp>
      <p:grpSp>
        <p:nvGrpSpPr>
          <p:cNvPr id="4" name="Group 4"/>
          <p:cNvGrpSpPr/>
          <p:nvPr/>
        </p:nvGrpSpPr>
        <p:grpSpPr>
          <a:xfrm>
            <a:off x="12890310" y="3591645"/>
            <a:ext cx="4368990" cy="5666655"/>
            <a:chOff x="0" y="0"/>
            <a:chExt cx="5825319" cy="7555539"/>
          </a:xfrm>
        </p:grpSpPr>
        <p:pic>
          <p:nvPicPr>
            <p:cNvPr id="5" name="Picture 5"/>
            <p:cNvPicPr>
              <a:picLocks noChangeAspect="1"/>
            </p:cNvPicPr>
            <p:nvPr/>
          </p:nvPicPr>
          <p:blipFill>
            <a:blip r:embed="rId3"/>
            <a:srcRect l="9461" r="39749"/>
            <a:stretch>
              <a:fillRect/>
            </a:stretch>
          </p:blipFill>
          <p:spPr>
            <a:xfrm>
              <a:off x="0" y="0"/>
              <a:ext cx="5825319" cy="7555539"/>
            </a:xfrm>
            <a:prstGeom prst="rect">
              <a:avLst/>
            </a:prstGeom>
          </p:spPr>
        </p:pic>
      </p:grpSp>
      <p:sp>
        <p:nvSpPr>
          <p:cNvPr id="6" name="TextBox 6"/>
          <p:cNvSpPr txBox="1"/>
          <p:nvPr/>
        </p:nvSpPr>
        <p:spPr>
          <a:xfrm>
            <a:off x="1028700" y="4358683"/>
            <a:ext cx="10076857" cy="4186555"/>
          </a:xfrm>
          <a:prstGeom prst="rect">
            <a:avLst/>
          </a:prstGeom>
        </p:spPr>
        <p:txBody>
          <a:bodyPr lIns="0" tIns="0" rIns="0" bIns="0" rtlCol="0" anchor="t">
            <a:spAutoFit/>
          </a:bodyPr>
          <a:lstStyle/>
          <a:p>
            <a:pPr marL="820419" lvl="1" indent="-410209" algn="l">
              <a:lnSpc>
                <a:spcPts val="5319"/>
              </a:lnSpc>
              <a:buFont typeface="Arial"/>
              <a:buChar char="•"/>
            </a:pPr>
            <a:r>
              <a:rPr lang="en-US" sz="3799" spc="94">
                <a:solidFill>
                  <a:srgbClr val="130E0C"/>
                </a:solidFill>
                <a:latin typeface="Poppins"/>
                <a:ea typeface="Poppins"/>
                <a:cs typeface="Poppins"/>
                <a:sym typeface="Poppins"/>
              </a:rPr>
              <a:t>God</a:t>
            </a:r>
            <a:r>
              <a:rPr lang="en-US" sz="3799" spc="94">
                <a:solidFill>
                  <a:srgbClr val="130E0C"/>
                </a:solidFill>
                <a:latin typeface="Poppins Bold"/>
                <a:ea typeface="Poppins Bold"/>
                <a:cs typeface="Poppins Bold"/>
                <a:sym typeface="Poppins Bold"/>
              </a:rPr>
              <a:t> loved</a:t>
            </a:r>
            <a:r>
              <a:rPr lang="en-US" sz="3799" spc="94">
                <a:solidFill>
                  <a:srgbClr val="130E0C"/>
                </a:solidFill>
                <a:latin typeface="Poppins"/>
                <a:ea typeface="Poppins"/>
                <a:cs typeface="Poppins"/>
                <a:sym typeface="Poppins"/>
              </a:rPr>
              <a:t> us (sent His Son).</a:t>
            </a:r>
          </a:p>
          <a:p>
            <a:pPr marL="820419" lvl="1" indent="-410209" algn="l">
              <a:lnSpc>
                <a:spcPts val="5319"/>
              </a:lnSpc>
              <a:buFont typeface="Arial"/>
              <a:buChar char="•"/>
            </a:pPr>
            <a:r>
              <a:rPr lang="en-US" sz="3799" spc="94">
                <a:solidFill>
                  <a:srgbClr val="130E0C"/>
                </a:solidFill>
                <a:latin typeface="Poppins"/>
                <a:ea typeface="Poppins"/>
                <a:cs typeface="Poppins"/>
                <a:sym typeface="Poppins"/>
              </a:rPr>
              <a:t>God gives us consolation and hope.</a:t>
            </a:r>
          </a:p>
          <a:p>
            <a:pPr marL="820419" lvl="1" indent="-410209" algn="l">
              <a:lnSpc>
                <a:spcPts val="5319"/>
              </a:lnSpc>
              <a:buFont typeface="Arial"/>
              <a:buChar char="•"/>
            </a:pPr>
            <a:r>
              <a:rPr lang="en-US" sz="3799" spc="94">
                <a:solidFill>
                  <a:srgbClr val="130E0C"/>
                </a:solidFill>
                <a:latin typeface="Poppins"/>
                <a:ea typeface="Poppins"/>
                <a:cs typeface="Poppins"/>
                <a:sym typeface="Poppins"/>
              </a:rPr>
              <a:t>God </a:t>
            </a:r>
            <a:r>
              <a:rPr lang="en-US" sz="3799" spc="94">
                <a:solidFill>
                  <a:srgbClr val="130E0C"/>
                </a:solidFill>
                <a:latin typeface="Poppins Bold"/>
                <a:ea typeface="Poppins Bold"/>
                <a:cs typeface="Poppins Bold"/>
                <a:sym typeface="Poppins Bold"/>
              </a:rPr>
              <a:t>can</a:t>
            </a:r>
            <a:r>
              <a:rPr lang="en-US" sz="3799" spc="94">
                <a:solidFill>
                  <a:srgbClr val="130E0C"/>
                </a:solidFill>
                <a:latin typeface="Poppins"/>
                <a:ea typeface="Poppins"/>
                <a:cs typeface="Poppins"/>
                <a:sym typeface="Poppins"/>
              </a:rPr>
              <a:t> establish us in word and work.</a:t>
            </a:r>
          </a:p>
          <a:p>
            <a:pPr algn="l">
              <a:lnSpc>
                <a:spcPts val="5319"/>
              </a:lnSpc>
            </a:pPr>
            <a:endParaRPr lang="en-US" sz="3799" spc="94">
              <a:solidFill>
                <a:srgbClr val="130E0C"/>
              </a:solidFill>
              <a:latin typeface="Poppins"/>
              <a:ea typeface="Poppins"/>
              <a:cs typeface="Poppins"/>
              <a:sym typeface="Poppins"/>
            </a:endParaRPr>
          </a:p>
          <a:p>
            <a:pPr algn="ctr">
              <a:lnSpc>
                <a:spcPts val="6719"/>
              </a:lnSpc>
            </a:pPr>
            <a:r>
              <a:rPr lang="en-US" sz="4799" spc="119">
                <a:solidFill>
                  <a:srgbClr val="130E0C"/>
                </a:solidFill>
                <a:latin typeface="Poppins Bold"/>
                <a:ea typeface="Poppins Bold"/>
                <a:cs typeface="Poppins Bold"/>
                <a:sym typeface="Poppins Bold"/>
              </a:rPr>
              <a:t>Revelation 2:10</a:t>
            </a:r>
          </a:p>
        </p:txBody>
      </p:sp>
      <p:sp>
        <p:nvSpPr>
          <p:cNvPr id="7" name="Freeform 7"/>
          <p:cNvSpPr/>
          <p:nvPr/>
        </p:nvSpPr>
        <p:spPr>
          <a:xfrm rot="5400000">
            <a:off x="9163687" y="6114440"/>
            <a:ext cx="7416166" cy="37081"/>
          </a:xfrm>
          <a:custGeom>
            <a:avLst/>
            <a:gdLst/>
            <a:ahLst/>
            <a:cxnLst/>
            <a:rect l="l" t="t" r="r" b="b"/>
            <a:pathLst>
              <a:path w="7416166" h="37081">
                <a:moveTo>
                  <a:pt x="0" y="0"/>
                </a:moveTo>
                <a:lnTo>
                  <a:pt x="7416166" y="0"/>
                </a:lnTo>
                <a:lnTo>
                  <a:pt x="7416166" y="37080"/>
                </a:lnTo>
                <a:lnTo>
                  <a:pt x="0" y="37080"/>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sq">
            <a:solidFill>
              <a:srgbClr val="000000"/>
            </a:solidFill>
            <a:prstDash val="solid"/>
            <a:miter/>
          </a:ln>
        </p:spPr>
        <p:txBody>
          <a:bodyPr/>
          <a:lstStyle/>
          <a:p>
            <a:endParaRPr lang="en-US"/>
          </a:p>
        </p:txBody>
      </p:sp>
      <p:sp>
        <p:nvSpPr>
          <p:cNvPr id="8" name="TextBox 8"/>
          <p:cNvSpPr txBox="1"/>
          <p:nvPr/>
        </p:nvSpPr>
        <p:spPr>
          <a:xfrm>
            <a:off x="1028700" y="973283"/>
            <a:ext cx="10076857" cy="2817503"/>
          </a:xfrm>
          <a:prstGeom prst="rect">
            <a:avLst/>
          </a:prstGeom>
        </p:spPr>
        <p:txBody>
          <a:bodyPr lIns="0" tIns="0" rIns="0" bIns="0" rtlCol="0" anchor="t">
            <a:spAutoFit/>
          </a:bodyPr>
          <a:lstStyle/>
          <a:p>
            <a:pPr algn="l">
              <a:lnSpc>
                <a:spcPts val="10800"/>
              </a:lnSpc>
            </a:pPr>
            <a:r>
              <a:rPr lang="en-US" sz="10800">
                <a:solidFill>
                  <a:srgbClr val="130E0C"/>
                </a:solidFill>
                <a:latin typeface="Dream Avenue"/>
                <a:ea typeface="Dream Avenue"/>
                <a:cs typeface="Dream Avenue"/>
                <a:sym typeface="Dream Avenue"/>
              </a:rPr>
              <a:t>THE RESULT OF OUR CHOOSING</a:t>
            </a:r>
          </a:p>
        </p:txBody>
      </p:sp>
      <p:sp>
        <p:nvSpPr>
          <p:cNvPr id="9" name="TextBox 9"/>
          <p:cNvSpPr txBox="1"/>
          <p:nvPr/>
        </p:nvSpPr>
        <p:spPr>
          <a:xfrm>
            <a:off x="13753909" y="1123950"/>
            <a:ext cx="3505391" cy="727059"/>
          </a:xfrm>
          <a:prstGeom prst="rect">
            <a:avLst/>
          </a:prstGeom>
        </p:spPr>
        <p:txBody>
          <a:bodyPr lIns="0" tIns="0" rIns="0" bIns="0" rtlCol="0" anchor="t">
            <a:spAutoFit/>
          </a:bodyPr>
          <a:lstStyle/>
          <a:p>
            <a:pPr algn="r">
              <a:lnSpc>
                <a:spcPts val="5399"/>
              </a:lnSpc>
            </a:pPr>
            <a:r>
              <a:rPr lang="en-US" sz="5399" dirty="0">
                <a:solidFill>
                  <a:srgbClr val="130E0C"/>
                </a:solidFill>
                <a:latin typeface="Dream Avenue"/>
                <a:ea typeface="Dream Avenue"/>
                <a:cs typeface="Dream Avenue"/>
                <a:sym typeface="Dream Avenue"/>
              </a:rPr>
              <a:t>(vs. 16</a:t>
            </a:r>
            <a:r>
              <a:rPr lang="en-US" sz="5399" b="1" dirty="0">
                <a:solidFill>
                  <a:srgbClr val="130E0C"/>
                </a:solidFill>
                <a:latin typeface="Dream Avenue"/>
                <a:ea typeface="Dream Avenue"/>
                <a:cs typeface="Dream Avenue"/>
                <a:sym typeface="Dream Avenue"/>
              </a:rPr>
              <a:t>-</a:t>
            </a:r>
            <a:r>
              <a:rPr lang="en-US" sz="5399" dirty="0">
                <a:solidFill>
                  <a:srgbClr val="130E0C"/>
                </a:solidFill>
                <a:latin typeface="Dream Avenue"/>
                <a:ea typeface="Dream Avenue"/>
                <a:cs typeface="Dream Avenue"/>
                <a:sym typeface="Dream Avenue"/>
              </a:rPr>
              <a:t>17)</a:t>
            </a:r>
          </a:p>
        </p:txBody>
      </p:sp>
      <p:sp>
        <p:nvSpPr>
          <p:cNvPr id="10" name="Freeform 10"/>
          <p:cNvSpPr/>
          <p:nvPr/>
        </p:nvSpPr>
        <p:spPr>
          <a:xfrm>
            <a:off x="11609994" y="3554565"/>
            <a:ext cx="7416166" cy="37081"/>
          </a:xfrm>
          <a:custGeom>
            <a:avLst/>
            <a:gdLst/>
            <a:ahLst/>
            <a:cxnLst/>
            <a:rect l="l" t="t" r="r" b="b"/>
            <a:pathLst>
              <a:path w="7416166" h="37081">
                <a:moveTo>
                  <a:pt x="0" y="0"/>
                </a:moveTo>
                <a:lnTo>
                  <a:pt x="7416167" y="0"/>
                </a:lnTo>
                <a:lnTo>
                  <a:pt x="7416167" y="37080"/>
                </a:lnTo>
                <a:lnTo>
                  <a:pt x="0" y="37080"/>
                </a:lnTo>
                <a:lnTo>
                  <a:pt x="0" y="0"/>
                </a:lnTo>
                <a:close/>
              </a:path>
            </a:pathLst>
          </a:custGeom>
          <a:blipFill>
            <a:blip r:embed="rId4">
              <a:extLst>
                <a:ext uri="{96DAC541-7B7A-43D3-8B79-37D633B846F1}">
                  <asvg:svgBlip xmlns:asvg="http://schemas.microsoft.com/office/drawing/2016/SVG/main" r:embed="rId5"/>
                </a:ext>
              </a:extLst>
            </a:blip>
            <a:stretch>
              <a:fillRect/>
            </a:stretch>
          </a:blipFill>
          <a:ln w="38100" cap="sq">
            <a:solidFill>
              <a:srgbClr val="000000"/>
            </a:solidFill>
            <a:prstDash val="solid"/>
            <a:miter/>
          </a:ln>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TotalTime>
  <Words>2148</Words>
  <Application>Microsoft Office PowerPoint</Application>
  <PresentationFormat>Custom</PresentationFormat>
  <Paragraphs>133</Paragraphs>
  <Slides>6</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Gagalin</vt:lpstr>
      <vt:lpstr>Goudy Old Style</vt:lpstr>
      <vt:lpstr>Poppins</vt:lpstr>
      <vt:lpstr>Calibri</vt:lpstr>
      <vt:lpstr>Arial</vt:lpstr>
      <vt:lpstr>Poppins Bold</vt:lpstr>
      <vt:lpstr>Aptos</vt:lpstr>
      <vt:lpstr>Dream Avenue</vt:lpstr>
      <vt:lpstr>Poppins Italics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Calling</dc:title>
  <dc:creator>Stan Cox</dc:creator>
  <cp:lastModifiedBy>Stan Cox</cp:lastModifiedBy>
  <cp:revision>1</cp:revision>
  <cp:lastPrinted>2024-07-26T03:43:43Z</cp:lastPrinted>
  <dcterms:created xsi:type="dcterms:W3CDTF">2006-08-16T00:00:00Z</dcterms:created>
  <dcterms:modified xsi:type="dcterms:W3CDTF">2024-07-31T21:51:01Z</dcterms:modified>
  <dc:identifier>DAGL5nTOMBY</dc:identifier>
</cp:coreProperties>
</file>