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5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141F3-7322-40D0-8FDA-F3F20475F29B}" v="28" dt="2024-09-11T20:57:45.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621" autoAdjust="0"/>
  </p:normalViewPr>
  <p:slideViewPr>
    <p:cSldViewPr snapToGrid="0">
      <p:cViewPr varScale="1">
        <p:scale>
          <a:sx n="50" d="100"/>
          <a:sy n="50" d="100"/>
        </p:scale>
        <p:origin x="1862" y="3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09141F3-7322-40D0-8FDA-F3F20475F29B}"/>
    <pc:docChg chg="undo custSel addSld modSld modMainMaster modNotesMaster modHandout">
      <pc:chgData name="Stan Cox" userId="9376f276357bfffd" providerId="LiveId" clId="{909141F3-7322-40D0-8FDA-F3F20475F29B}" dt="2024-09-11T20:57:46.059" v="271" actId="478"/>
      <pc:docMkLst>
        <pc:docMk/>
      </pc:docMkLst>
      <pc:sldChg chg="addSp delSp modSp mod modTransition setBg modClrScheme chgLayout modNotesTx">
        <pc:chgData name="Stan Cox" userId="9376f276357bfffd" providerId="LiveId" clId="{909141F3-7322-40D0-8FDA-F3F20475F29B}" dt="2024-09-11T20:47:56.375" v="46" actId="13926"/>
        <pc:sldMkLst>
          <pc:docMk/>
          <pc:sldMk cId="3726102579" sldId="256"/>
        </pc:sldMkLst>
        <pc:spChg chg="del">
          <ac:chgData name="Stan Cox" userId="9376f276357bfffd" providerId="LiveId" clId="{909141F3-7322-40D0-8FDA-F3F20475F29B}" dt="2024-09-11T20:41:25.992" v="0" actId="700"/>
          <ac:spMkLst>
            <pc:docMk/>
            <pc:sldMk cId="3726102579" sldId="256"/>
            <ac:spMk id="2" creationId="{ACFF5267-0E68-DE32-6BB9-68C947D1DB31}"/>
          </ac:spMkLst>
        </pc:spChg>
        <pc:spChg chg="del">
          <ac:chgData name="Stan Cox" userId="9376f276357bfffd" providerId="LiveId" clId="{909141F3-7322-40D0-8FDA-F3F20475F29B}" dt="2024-09-11T20:41:25.992" v="0" actId="700"/>
          <ac:spMkLst>
            <pc:docMk/>
            <pc:sldMk cId="3726102579" sldId="256"/>
            <ac:spMk id="3" creationId="{D45D8E86-4C7A-D114-364B-8852089CCF98}"/>
          </ac:spMkLst>
        </pc:spChg>
        <pc:picChg chg="add mod">
          <ac:chgData name="Stan Cox" userId="9376f276357bfffd" providerId="LiveId" clId="{909141F3-7322-40D0-8FDA-F3F20475F29B}" dt="2024-09-11T20:46:10.224" v="39" actId="14100"/>
          <ac:picMkLst>
            <pc:docMk/>
            <pc:sldMk cId="3726102579" sldId="256"/>
            <ac:picMk id="5" creationId="{DE996C5D-049D-BE78-3D95-B37AB10B4ACA}"/>
          </ac:picMkLst>
        </pc:picChg>
      </pc:sldChg>
      <pc:sldChg chg="addSp delSp modSp add mod modTransition addAnim delAnim modAnim modNotesTx">
        <pc:chgData name="Stan Cox" userId="9376f276357bfffd" providerId="LiveId" clId="{909141F3-7322-40D0-8FDA-F3F20475F29B}" dt="2024-09-11T20:57:46.059" v="271" actId="478"/>
        <pc:sldMkLst>
          <pc:docMk/>
          <pc:sldMk cId="4117448212" sldId="257"/>
        </pc:sldMkLst>
        <pc:spChg chg="add del mod">
          <ac:chgData name="Stan Cox" userId="9376f276357bfffd" providerId="LiveId" clId="{909141F3-7322-40D0-8FDA-F3F20475F29B}" dt="2024-09-11T20:57:46.059" v="271" actId="478"/>
          <ac:spMkLst>
            <pc:docMk/>
            <pc:sldMk cId="4117448212" sldId="257"/>
            <ac:spMk id="4" creationId="{FF3E6D77-2337-F4B1-1D3E-2357B7067D99}"/>
          </ac:spMkLst>
        </pc:spChg>
        <pc:spChg chg="add del mod">
          <ac:chgData name="Stan Cox" userId="9376f276357bfffd" providerId="LiveId" clId="{909141F3-7322-40D0-8FDA-F3F20475F29B}" dt="2024-09-11T20:57:45.713" v="270" actId="478"/>
          <ac:spMkLst>
            <pc:docMk/>
            <pc:sldMk cId="4117448212" sldId="257"/>
            <ac:spMk id="5" creationId="{AB191B74-75D1-2674-7720-DC089A6D2360}"/>
          </ac:spMkLst>
        </pc:spChg>
        <pc:spChg chg="add del mod">
          <ac:chgData name="Stan Cox" userId="9376f276357bfffd" providerId="LiveId" clId="{909141F3-7322-40D0-8FDA-F3F20475F29B}" dt="2024-09-11T20:57:45.319" v="269"/>
          <ac:spMkLst>
            <pc:docMk/>
            <pc:sldMk cId="4117448212" sldId="257"/>
            <ac:spMk id="6" creationId="{24BC395D-90E6-1C4F-4CAB-2D759D220514}"/>
          </ac:spMkLst>
        </pc:spChg>
        <pc:picChg chg="add mod">
          <ac:chgData name="Stan Cox" userId="9376f276357bfffd" providerId="LiveId" clId="{909141F3-7322-40D0-8FDA-F3F20475F29B}" dt="2024-09-11T20:42:25.072" v="6" actId="27614"/>
          <ac:picMkLst>
            <pc:docMk/>
            <pc:sldMk cId="4117448212" sldId="257"/>
            <ac:picMk id="3" creationId="{F24F7B24-B73E-9459-0572-C46675DBEE10}"/>
          </ac:picMkLst>
        </pc:picChg>
      </pc:sldChg>
      <pc:sldChg chg="addSp modSp add mod modTransition modNotesTx">
        <pc:chgData name="Stan Cox" userId="9376f276357bfffd" providerId="LiveId" clId="{909141F3-7322-40D0-8FDA-F3F20475F29B}" dt="2024-09-11T20:48:53.020" v="52" actId="13926"/>
        <pc:sldMkLst>
          <pc:docMk/>
          <pc:sldMk cId="899521195" sldId="258"/>
        </pc:sldMkLst>
        <pc:picChg chg="add mod">
          <ac:chgData name="Stan Cox" userId="9376f276357bfffd" providerId="LiveId" clId="{909141F3-7322-40D0-8FDA-F3F20475F29B}" dt="2024-09-11T20:42:33.271" v="9" actId="962"/>
          <ac:picMkLst>
            <pc:docMk/>
            <pc:sldMk cId="899521195" sldId="258"/>
            <ac:picMk id="3" creationId="{647B9ECC-5F6B-9785-324A-2E833BC682C7}"/>
          </ac:picMkLst>
        </pc:picChg>
      </pc:sldChg>
      <pc:sldMasterChg chg="setBg modSldLayout">
        <pc:chgData name="Stan Cox" userId="9376f276357bfffd" providerId="LiveId" clId="{909141F3-7322-40D0-8FDA-F3F20475F29B}" dt="2024-09-11T20:46:05.992" v="38"/>
        <pc:sldMasterMkLst>
          <pc:docMk/>
          <pc:sldMasterMk cId="240674518" sldId="2147483648"/>
        </pc:sldMasterMkLst>
        <pc:sldLayoutChg chg="setBg">
          <pc:chgData name="Stan Cox" userId="9376f276357bfffd" providerId="LiveId" clId="{909141F3-7322-40D0-8FDA-F3F20475F29B}" dt="2024-09-11T20:46:05.992" v="38"/>
          <pc:sldLayoutMkLst>
            <pc:docMk/>
            <pc:sldMasterMk cId="240674518" sldId="2147483648"/>
            <pc:sldLayoutMk cId="1092257879" sldId="2147483649"/>
          </pc:sldLayoutMkLst>
        </pc:sldLayoutChg>
        <pc:sldLayoutChg chg="setBg">
          <pc:chgData name="Stan Cox" userId="9376f276357bfffd" providerId="LiveId" clId="{909141F3-7322-40D0-8FDA-F3F20475F29B}" dt="2024-09-11T20:46:05.992" v="38"/>
          <pc:sldLayoutMkLst>
            <pc:docMk/>
            <pc:sldMasterMk cId="240674518" sldId="2147483648"/>
            <pc:sldLayoutMk cId="14590733" sldId="2147483650"/>
          </pc:sldLayoutMkLst>
        </pc:sldLayoutChg>
        <pc:sldLayoutChg chg="setBg">
          <pc:chgData name="Stan Cox" userId="9376f276357bfffd" providerId="LiveId" clId="{909141F3-7322-40D0-8FDA-F3F20475F29B}" dt="2024-09-11T20:46:05.992" v="38"/>
          <pc:sldLayoutMkLst>
            <pc:docMk/>
            <pc:sldMasterMk cId="240674518" sldId="2147483648"/>
            <pc:sldLayoutMk cId="3444600514" sldId="2147483651"/>
          </pc:sldLayoutMkLst>
        </pc:sldLayoutChg>
        <pc:sldLayoutChg chg="setBg">
          <pc:chgData name="Stan Cox" userId="9376f276357bfffd" providerId="LiveId" clId="{909141F3-7322-40D0-8FDA-F3F20475F29B}" dt="2024-09-11T20:46:05.992" v="38"/>
          <pc:sldLayoutMkLst>
            <pc:docMk/>
            <pc:sldMasterMk cId="240674518" sldId="2147483648"/>
            <pc:sldLayoutMk cId="504394123" sldId="2147483652"/>
          </pc:sldLayoutMkLst>
        </pc:sldLayoutChg>
        <pc:sldLayoutChg chg="setBg">
          <pc:chgData name="Stan Cox" userId="9376f276357bfffd" providerId="LiveId" clId="{909141F3-7322-40D0-8FDA-F3F20475F29B}" dt="2024-09-11T20:46:05.992" v="38"/>
          <pc:sldLayoutMkLst>
            <pc:docMk/>
            <pc:sldMasterMk cId="240674518" sldId="2147483648"/>
            <pc:sldLayoutMk cId="1492000948" sldId="2147483653"/>
          </pc:sldLayoutMkLst>
        </pc:sldLayoutChg>
        <pc:sldLayoutChg chg="setBg">
          <pc:chgData name="Stan Cox" userId="9376f276357bfffd" providerId="LiveId" clId="{909141F3-7322-40D0-8FDA-F3F20475F29B}" dt="2024-09-11T20:46:05.992" v="38"/>
          <pc:sldLayoutMkLst>
            <pc:docMk/>
            <pc:sldMasterMk cId="240674518" sldId="2147483648"/>
            <pc:sldLayoutMk cId="1791777301" sldId="2147483654"/>
          </pc:sldLayoutMkLst>
        </pc:sldLayoutChg>
        <pc:sldLayoutChg chg="setBg">
          <pc:chgData name="Stan Cox" userId="9376f276357bfffd" providerId="LiveId" clId="{909141F3-7322-40D0-8FDA-F3F20475F29B}" dt="2024-09-11T20:46:05.992" v="38"/>
          <pc:sldLayoutMkLst>
            <pc:docMk/>
            <pc:sldMasterMk cId="240674518" sldId="2147483648"/>
            <pc:sldLayoutMk cId="1531927778" sldId="2147483655"/>
          </pc:sldLayoutMkLst>
        </pc:sldLayoutChg>
        <pc:sldLayoutChg chg="setBg">
          <pc:chgData name="Stan Cox" userId="9376f276357bfffd" providerId="LiveId" clId="{909141F3-7322-40D0-8FDA-F3F20475F29B}" dt="2024-09-11T20:46:05.992" v="38"/>
          <pc:sldLayoutMkLst>
            <pc:docMk/>
            <pc:sldMasterMk cId="240674518" sldId="2147483648"/>
            <pc:sldLayoutMk cId="705260368" sldId="2147483656"/>
          </pc:sldLayoutMkLst>
        </pc:sldLayoutChg>
        <pc:sldLayoutChg chg="setBg">
          <pc:chgData name="Stan Cox" userId="9376f276357bfffd" providerId="LiveId" clId="{909141F3-7322-40D0-8FDA-F3F20475F29B}" dt="2024-09-11T20:46:05.992" v="38"/>
          <pc:sldLayoutMkLst>
            <pc:docMk/>
            <pc:sldMasterMk cId="240674518" sldId="2147483648"/>
            <pc:sldLayoutMk cId="3246708495" sldId="2147483657"/>
          </pc:sldLayoutMkLst>
        </pc:sldLayoutChg>
        <pc:sldLayoutChg chg="setBg">
          <pc:chgData name="Stan Cox" userId="9376f276357bfffd" providerId="LiveId" clId="{909141F3-7322-40D0-8FDA-F3F20475F29B}" dt="2024-09-11T20:46:05.992" v="38"/>
          <pc:sldLayoutMkLst>
            <pc:docMk/>
            <pc:sldMasterMk cId="240674518" sldId="2147483648"/>
            <pc:sldLayoutMk cId="4045681101" sldId="2147483658"/>
          </pc:sldLayoutMkLst>
        </pc:sldLayoutChg>
        <pc:sldLayoutChg chg="setBg">
          <pc:chgData name="Stan Cox" userId="9376f276357bfffd" providerId="LiveId" clId="{909141F3-7322-40D0-8FDA-F3F20475F29B}" dt="2024-09-11T20:46:05.992" v="38"/>
          <pc:sldLayoutMkLst>
            <pc:docMk/>
            <pc:sldMasterMk cId="240674518" sldId="2147483648"/>
            <pc:sldLayoutMk cId="945542759"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12BA9-2E4B-31B5-7F7B-EB8433A76DA0}"/>
              </a:ext>
            </a:extLst>
          </p:cNvPr>
          <p:cNvSpPr>
            <a:spLocks noGrp="1"/>
          </p:cNvSpPr>
          <p:nvPr>
            <p:ph type="hdr" sz="quarter"/>
          </p:nvPr>
        </p:nvSpPr>
        <p:spPr>
          <a:xfrm>
            <a:off x="0" y="0"/>
            <a:ext cx="3779520" cy="811530"/>
          </a:xfrm>
          <a:prstGeom prst="rect">
            <a:avLst/>
          </a:prstGeom>
        </p:spPr>
        <p:txBody>
          <a:bodyPr vert="horz" lIns="91435" tIns="45718" rIns="91435" bIns="45718" rtlCol="0"/>
          <a:lstStyle>
            <a:lvl1pPr algn="l">
              <a:defRPr sz="1200"/>
            </a:lvl1pPr>
          </a:lstStyle>
          <a:p>
            <a:r>
              <a:rPr lang="en-US" sz="2000" dirty="0">
                <a:latin typeface="Fave Script Bold Pro" pitchFamily="2" charset="0"/>
              </a:rPr>
              <a:t>Jesus Christ’s </a:t>
            </a:r>
            <a:r>
              <a:rPr lang="en-US" dirty="0">
                <a:latin typeface="Impact" panose="020B0806030902050204" pitchFamily="34" charset="0"/>
              </a:rPr>
              <a:t>INSTITUTION OF HIS SUPPER</a:t>
            </a:r>
          </a:p>
          <a:p>
            <a:r>
              <a:rPr lang="en-US" dirty="0"/>
              <a:t>Luke 22:14-20</a:t>
            </a:r>
          </a:p>
        </p:txBody>
      </p:sp>
      <p:sp>
        <p:nvSpPr>
          <p:cNvPr id="3" name="Date Placeholder 2">
            <a:extLst>
              <a:ext uri="{FF2B5EF4-FFF2-40B4-BE49-F238E27FC236}">
                <a16:creationId xmlns:a16="http://schemas.microsoft.com/office/drawing/2014/main" id="{E0CD072A-56F1-AFC9-FF2A-B3546BCEDB02}"/>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September 15, 2024 @ 9am</a:t>
            </a:r>
          </a:p>
        </p:txBody>
      </p:sp>
      <p:sp>
        <p:nvSpPr>
          <p:cNvPr id="4" name="Footer Placeholder 3">
            <a:extLst>
              <a:ext uri="{FF2B5EF4-FFF2-40B4-BE49-F238E27FC236}">
                <a16:creationId xmlns:a16="http://schemas.microsoft.com/office/drawing/2014/main" id="{BE6ED20C-CD00-225B-5EED-8E0A81A45DEA}"/>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FAA1D7B-A3B3-D201-A1E7-90A00B99AC89}"/>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D0723F9E-2D2A-4724-9D2E-F85CC07172F2}" type="slidenum">
              <a:rPr lang="en-US" smtClean="0"/>
              <a:t>‹#›</a:t>
            </a:fld>
            <a:endParaRPr lang="en-US" dirty="0"/>
          </a:p>
        </p:txBody>
      </p:sp>
    </p:spTree>
    <p:extLst>
      <p:ext uri="{BB962C8B-B14F-4D97-AF65-F5344CB8AC3E}">
        <p14:creationId xmlns:p14="http://schemas.microsoft.com/office/powerpoint/2010/main" val="6344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6BD28069-7C22-4D5F-BB3B-AD2CEFC8E238}"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0AF21005-236A-4F0C-B2D7-B8AC9208CDBF}" type="slidenum">
              <a:rPr lang="en-US" smtClean="0"/>
              <a:t>‹#›</a:t>
            </a:fld>
            <a:endParaRPr lang="en-US"/>
          </a:p>
        </p:txBody>
      </p:sp>
    </p:spTree>
    <p:extLst>
      <p:ext uri="{BB962C8B-B14F-4D97-AF65-F5344CB8AC3E}">
        <p14:creationId xmlns:p14="http://schemas.microsoft.com/office/powerpoint/2010/main" val="2246978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Christ's Institution of His Supper</a:t>
            </a:r>
            <a:endParaRPr lang="en-US" dirty="0"/>
          </a:p>
          <a:p>
            <a:pPr algn="ctr"/>
            <a:r>
              <a:rPr lang="en-US" dirty="0"/>
              <a:t>Luke 22:14-20</a:t>
            </a:r>
          </a:p>
          <a:p>
            <a:endParaRPr lang="en-US" dirty="0"/>
          </a:p>
          <a:p>
            <a:r>
              <a:rPr lang="en-US" b="1" dirty="0"/>
              <a:t>Introduction:</a:t>
            </a:r>
            <a:endParaRPr lang="en-US" dirty="0"/>
          </a:p>
          <a:p>
            <a:pPr>
              <a:buSzPts val="2200"/>
              <a:buFont typeface="Symbol" panose="05050102010706020507" pitchFamily="18" charset="2"/>
              <a:buChar char="·"/>
            </a:pPr>
            <a:r>
              <a:rPr lang="en-US" b="1" dirty="0"/>
              <a:t>God has always set memorials for His people, to observe special events and examples of mercy shown to His people</a:t>
            </a:r>
            <a:endParaRPr lang="en-US" dirty="0"/>
          </a:p>
          <a:p>
            <a:pPr lvl="1">
              <a:buFont typeface="Symbol" panose="05050102010706020507" pitchFamily="18" charset="2"/>
              <a:buChar char="·"/>
            </a:pPr>
            <a:r>
              <a:rPr lang="en-US" dirty="0"/>
              <a:t>Things like the bow in the cloud following His first judgment on the world</a:t>
            </a:r>
          </a:p>
          <a:p>
            <a:pPr>
              <a:buFont typeface="Symbol" panose="05050102010706020507" pitchFamily="18" charset="2"/>
              <a:buChar char="·"/>
            </a:pPr>
            <a:r>
              <a:rPr lang="en-US" dirty="0"/>
              <a:t>The ark of the covenant containing:  the Ten Commandments, a pot of manna, and Aaron's rod that budded</a:t>
            </a:r>
          </a:p>
          <a:p>
            <a:pPr>
              <a:buFont typeface="Symbol" panose="05050102010706020507" pitchFamily="18" charset="2"/>
              <a:buChar char="·"/>
            </a:pPr>
            <a:r>
              <a:rPr lang="en-US" dirty="0"/>
              <a:t>The Passover feast - to memorialize God's </a:t>
            </a:r>
            <a:r>
              <a:rPr lang="en-US" dirty="0" err="1"/>
              <a:t>deliverence</a:t>
            </a:r>
            <a:r>
              <a:rPr lang="en-US" dirty="0"/>
              <a:t> of the Jews from Egypt</a:t>
            </a:r>
          </a:p>
          <a:p>
            <a:pPr>
              <a:buFont typeface="Symbol" panose="05050102010706020507" pitchFamily="18" charset="2"/>
              <a:buChar char="·"/>
            </a:pPr>
            <a:r>
              <a:rPr lang="en-US" dirty="0"/>
              <a:t>The 12 stones erected as Israel passed through the Jordan to the promised land</a:t>
            </a:r>
          </a:p>
          <a:p>
            <a:pPr>
              <a:buFont typeface="Symbol" panose="05050102010706020507" pitchFamily="18" charset="2"/>
              <a:buChar char="·"/>
            </a:pPr>
            <a:r>
              <a:rPr lang="en-US" b="1" dirty="0"/>
              <a:t>Jesus, in His covenant, erected one such memorial for us, instituted shortly before his betrayal, arrest and death on the cross</a:t>
            </a:r>
          </a:p>
          <a:p>
            <a:pPr lvl="1">
              <a:buFont typeface="Symbol" panose="05050102010706020507" pitchFamily="18" charset="2"/>
              <a:buChar char="·"/>
            </a:pPr>
            <a:r>
              <a:rPr lang="en-US" dirty="0"/>
              <a:t>It is the institution of His supper that we will discuss in our text today</a:t>
            </a:r>
          </a:p>
          <a:p>
            <a:pPr>
              <a:buSzPts val="2200"/>
              <a:buFont typeface="Symbol" panose="05050102010706020507" pitchFamily="18" charset="2"/>
              <a:buChar char="·"/>
            </a:pPr>
            <a:r>
              <a:rPr lang="en-US" b="1" dirty="0"/>
              <a:t>The command and examples of Christians observing it as a part of their faith</a:t>
            </a:r>
          </a:p>
          <a:p>
            <a:pPr lvl="3">
              <a:buSzPts val="2200"/>
              <a:buFont typeface="Symbol" panose="05050102010706020507" pitchFamily="18" charset="2"/>
              <a:buChar char="·"/>
            </a:pPr>
            <a:r>
              <a:rPr lang="en-US" dirty="0"/>
              <a:t>Paul's instructions at Corinth</a:t>
            </a:r>
          </a:p>
          <a:p>
            <a:r>
              <a:rPr lang="en-US" b="1" dirty="0"/>
              <a:t>1 Corinthians 11:26-28</a:t>
            </a:r>
            <a:r>
              <a:rPr lang="en-US" i="1" dirty="0"/>
              <a:t>  For as often as you eat this bread and drink this cup, you proclaim the Lord's death till He comes.  (27)  Therefore whoever eats this bread or drinks this cup of the Lord in an unworthy manner will be guilty of the body and blood of the Lord.  (28)  But let a man examine himself, and so let him eat of the bread and drink of the cup.</a:t>
            </a:r>
            <a:endParaRPr lang="en-US" dirty="0"/>
          </a:p>
          <a:p>
            <a:pPr lvl="3">
              <a:buSzPts val="2200"/>
              <a:buFont typeface="Symbol" panose="05050102010706020507" pitchFamily="18" charset="2"/>
              <a:buChar char="·"/>
            </a:pPr>
            <a:r>
              <a:rPr lang="en-US" dirty="0"/>
              <a:t>The brethren in Troas</a:t>
            </a:r>
          </a:p>
          <a:p>
            <a:r>
              <a:rPr lang="en-US" b="1" i="1" dirty="0"/>
              <a:t>Acts 20:7</a:t>
            </a:r>
            <a:r>
              <a:rPr lang="en-US" i="1" dirty="0"/>
              <a:t>  Now on the first day of the week, when the disciples came together to break bread, Paul, ready to depart the next day, spoke to them and continued his message until midnight.</a:t>
            </a:r>
            <a:endParaRPr lang="en-US" dirty="0"/>
          </a:p>
          <a:p>
            <a:pPr lvl="3">
              <a:buSzPts val="2200"/>
              <a:buFont typeface="Symbol" panose="05050102010706020507" pitchFamily="18" charset="2"/>
              <a:buChar char="·"/>
            </a:pPr>
            <a:r>
              <a:rPr lang="en-US" dirty="0"/>
              <a:t>The Christians in Jerusalem from the very beginning!</a:t>
            </a:r>
          </a:p>
          <a:p>
            <a:r>
              <a:rPr lang="en-US" b="1" i="1" dirty="0"/>
              <a:t>Acts 2:42</a:t>
            </a:r>
            <a:r>
              <a:rPr lang="en-US" i="1" dirty="0"/>
              <a:t>  And they continued steadfastly in the apostles' doctrine and fellowship, in the breaking of bread, and in prayers.</a:t>
            </a:r>
            <a:endParaRPr lang="en-US" dirty="0"/>
          </a:p>
          <a:p>
            <a:pPr>
              <a:buSzPts val="2200"/>
              <a:buFont typeface="Symbol" panose="05050102010706020507" pitchFamily="18" charset="2"/>
              <a:buChar char="·"/>
            </a:pPr>
            <a:r>
              <a:rPr lang="en-US" b="1" dirty="0"/>
              <a:t>How blessed we are that Jesus gave us this memorial</a:t>
            </a:r>
          </a:p>
          <a:p>
            <a:pPr lvl="3">
              <a:buSzPts val="2200"/>
              <a:buFont typeface="Symbol" panose="05050102010706020507" pitchFamily="18" charset="2"/>
              <a:buChar char="·"/>
            </a:pPr>
            <a:r>
              <a:rPr lang="en-US" dirty="0"/>
              <a:t>It is a sober, and important part of our weekly worship</a:t>
            </a:r>
          </a:p>
          <a:p>
            <a:pPr>
              <a:buSzPts val="2200"/>
              <a:buFont typeface="Symbol" panose="05050102010706020507" pitchFamily="18" charset="2"/>
              <a:buChar char="·"/>
            </a:pPr>
            <a:r>
              <a:rPr lang="en-US" dirty="0"/>
              <a:t>It is a major reason that we, like the disciples in Troas, come together each Lord's day!</a:t>
            </a:r>
          </a:p>
          <a:p>
            <a:pPr>
              <a:buSzPts val="2200"/>
              <a:buFont typeface="Symbol" panose="05050102010706020507" pitchFamily="18" charset="2"/>
              <a:buChar char="·"/>
            </a:pPr>
            <a:r>
              <a:rPr lang="en-US" dirty="0"/>
              <a:t>We should rejoice in our Lord's institution of this spiritual feast.</a:t>
            </a:r>
          </a:p>
          <a:p>
            <a:r>
              <a:rPr lang="en-US" b="1" dirty="0"/>
              <a:t>Luke 22:14-20 </a:t>
            </a:r>
            <a:r>
              <a:rPr lang="en-US" i="1" dirty="0"/>
              <a:t> When the hour had come, He sat down, and the twelve apostles with Him.  (15)  Then He said to them, "With fervent desire I have desired to eat this Passover with you before I suffer;  (16)  for I say to you, I will no longer eat of it until it is fulfilled in the kingdom of God."  (17)  Then He took the cup, and gave thanks, and said, "Take this and divide it among yourselves;  (18)  for I say to you, I will not drink of the fruit of the vine until the kingdom of God comes."  (19)  And He took bread, gave thanks and broke it, and gave it to them, saying, "This is My body which is given for you; do this in remembrance of Me."  (20)  Likewise He also took the cup after supper, saying, "This cup is the new covenant in My blood, which is shed for you.</a:t>
            </a:r>
            <a:endParaRPr lang="en-US" dirty="0"/>
          </a:p>
        </p:txBody>
      </p:sp>
      <p:sp>
        <p:nvSpPr>
          <p:cNvPr id="4" name="Slide Number Placeholder 3"/>
          <p:cNvSpPr>
            <a:spLocks noGrp="1"/>
          </p:cNvSpPr>
          <p:nvPr>
            <p:ph type="sldNum" sz="quarter" idx="5"/>
          </p:nvPr>
        </p:nvSpPr>
        <p:spPr/>
        <p:txBody>
          <a:bodyPr/>
          <a:lstStyle/>
          <a:p>
            <a:fld id="{0AF21005-236A-4F0C-B2D7-B8AC9208CDBF}" type="slidenum">
              <a:rPr lang="en-US" smtClean="0"/>
              <a:t>1</a:t>
            </a:fld>
            <a:endParaRPr lang="en-US"/>
          </a:p>
        </p:txBody>
      </p:sp>
    </p:spTree>
    <p:extLst>
      <p:ext uri="{BB962C8B-B14F-4D97-AF65-F5344CB8AC3E}">
        <p14:creationId xmlns:p14="http://schemas.microsoft.com/office/powerpoint/2010/main" val="331075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Discussion:</a:t>
            </a:r>
            <a:endParaRPr lang="en-US" dirty="0">
              <a:solidFill>
                <a:srgbClr val="000000"/>
              </a:solidFill>
            </a:endParaRPr>
          </a:p>
          <a:p>
            <a:pPr>
              <a:buSzPts val="2200"/>
              <a:buFont typeface="Symbol" panose="05050102010706020507" pitchFamily="18" charset="2"/>
              <a:buChar char="·"/>
            </a:pPr>
            <a:r>
              <a:rPr lang="en-US" b="1" dirty="0">
                <a:solidFill>
                  <a:srgbClr val="000000"/>
                </a:solidFill>
              </a:rPr>
              <a:t>Setting:  The Passover Feast</a:t>
            </a:r>
          </a:p>
          <a:p>
            <a:pPr lvl="1">
              <a:buSzPts val="2200"/>
              <a:buFont typeface="Symbol" panose="05050102010706020507" pitchFamily="18" charset="2"/>
              <a:buChar char="·"/>
            </a:pPr>
            <a:r>
              <a:rPr lang="en-US" dirty="0">
                <a:solidFill>
                  <a:srgbClr val="000000"/>
                </a:solidFill>
              </a:rPr>
              <a:t>God's command: Take a lamb without blemish and sacrifice it to avoid the angel of death visiting the firstborn of Egypt</a:t>
            </a:r>
          </a:p>
          <a:p>
            <a:r>
              <a:rPr lang="en-US" b="1" dirty="0">
                <a:solidFill>
                  <a:srgbClr val="FF0000"/>
                </a:solidFill>
              </a:rPr>
              <a:t>Exodus 12:11</a:t>
            </a:r>
            <a:r>
              <a:rPr lang="en-US" i="1" dirty="0">
                <a:solidFill>
                  <a:srgbClr val="FF0000"/>
                </a:solidFill>
              </a:rPr>
              <a:t>  And thus you shall eat it: with a belt on your waist, your sandals on your feet, and your staff in your hand. So you shall eat it in haste. It is the LORD's Passover.</a:t>
            </a:r>
            <a:endParaRPr lang="en-US" dirty="0">
              <a:solidFill>
                <a:srgbClr val="FF0000"/>
              </a:solidFill>
            </a:endParaRPr>
          </a:p>
          <a:p>
            <a:r>
              <a:rPr lang="en-US" b="1" dirty="0">
                <a:solidFill>
                  <a:srgbClr val="FF0000"/>
                </a:solidFill>
              </a:rPr>
              <a:t>Exodus 12:14-18 </a:t>
            </a:r>
            <a:r>
              <a:rPr lang="en-US" i="1" dirty="0">
                <a:solidFill>
                  <a:srgbClr val="FF0000"/>
                </a:solidFill>
              </a:rPr>
              <a:t> 'So this day shall be to you a memorial; and you shall keep it as a feast to the LORD throughout your generations. You shall keep it as a feast by an everlasting ordinance.  (15)  Seven days you shall eat unleavened bread. On the first day you shall remove leaven from your houses. For whoever eats leavened bread from the first day until the seventh day, that person shall be cut off from Israel.  (16)  On the first day there shall be a holy convocation, and on the seventh day there shall be a holy convocation for you. No manner of work shall be done on them; but that which everyone must eat—that only may be prepared by you.  (17)  So you shall observe the Feast of Unleavened Bread, for on this same day I will have brought your armies out of the land of Egypt. Therefore you shall observe this day throughout your generations as an everlasting ordinance.  (18)  In the first month, on the fourteenth day of the month at evening, you shall eat unleavened bread, until the twenty-first day of the month at evening.</a:t>
            </a:r>
            <a:endParaRPr lang="en-US" dirty="0">
              <a:solidFill>
                <a:srgbClr val="FF0000"/>
              </a:solidFill>
            </a:endParaRPr>
          </a:p>
          <a:p>
            <a:pPr lvl="1">
              <a:buSzPts val="1400"/>
              <a:buFont typeface="Symbol" panose="05050102010706020507" pitchFamily="18" charset="2"/>
              <a:buChar char="·"/>
            </a:pPr>
            <a:r>
              <a:rPr lang="en-US" dirty="0">
                <a:solidFill>
                  <a:srgbClr val="000000"/>
                </a:solidFill>
              </a:rPr>
              <a:t>It was during the observance of this feast that Jesus established his own memorial, using elements contained in the feast.</a:t>
            </a:r>
          </a:p>
          <a:p>
            <a:pPr>
              <a:buSzPts val="2200"/>
              <a:buFont typeface="Symbol" panose="05050102010706020507" pitchFamily="18" charset="2"/>
              <a:buChar char="·"/>
            </a:pPr>
            <a:r>
              <a:rPr lang="en-US" dirty="0">
                <a:solidFill>
                  <a:srgbClr val="000000"/>
                </a:solidFill>
              </a:rPr>
              <a:t>Note:  There was to be no leaven in the house during this feast!</a:t>
            </a:r>
            <a:endParaRPr lang="en-US" b="1" dirty="0">
              <a:solidFill>
                <a:srgbClr val="000000"/>
              </a:solidFill>
            </a:endParaRPr>
          </a:p>
          <a:p>
            <a:r>
              <a:rPr lang="en-US" b="1" dirty="0">
                <a:solidFill>
                  <a:srgbClr val="FF0000"/>
                </a:solidFill>
              </a:rPr>
              <a:t>Exodus 12:19-20</a:t>
            </a:r>
            <a:r>
              <a:rPr lang="en-US" i="1" dirty="0">
                <a:solidFill>
                  <a:srgbClr val="FF0000"/>
                </a:solidFill>
              </a:rPr>
              <a:t>  For seven days no leaven shall be found in your houses, since whoever eats what is leavened, that same person shall be cut off from the congregation of Israel, whether he is a stranger or a native of the land.  (20)  You shall eat nothing leavened; in all your dwellings you shall eat unleavened bread.' "</a:t>
            </a:r>
            <a:endParaRPr lang="en-US" dirty="0">
              <a:solidFill>
                <a:srgbClr val="FF0000"/>
              </a:solidFill>
            </a:endParaRPr>
          </a:p>
          <a:p>
            <a:endParaRPr lang="en-US" b="1" dirty="0">
              <a:solidFill>
                <a:srgbClr val="000000"/>
              </a:solidFill>
            </a:endParaRPr>
          </a:p>
          <a:p>
            <a:r>
              <a:rPr lang="en-US" b="1" dirty="0">
                <a:solidFill>
                  <a:srgbClr val="000000"/>
                </a:solidFill>
              </a:rPr>
              <a:t>[CLICK HERE FOR NEXT POINT]</a:t>
            </a:r>
            <a:endParaRPr lang="en-US" dirty="0">
              <a:solidFill>
                <a:srgbClr val="000000"/>
              </a:solidFill>
            </a:endParaRPr>
          </a:p>
          <a:p>
            <a:pPr>
              <a:buSzPts val="2200"/>
              <a:buFont typeface="Symbol" panose="05050102010706020507" pitchFamily="18" charset="2"/>
              <a:buChar char="·"/>
            </a:pPr>
            <a:r>
              <a:rPr lang="en-US" b="1" dirty="0">
                <a:solidFill>
                  <a:srgbClr val="000000"/>
                </a:solidFill>
              </a:rPr>
              <a:t>Elements of the Supper</a:t>
            </a:r>
            <a:endParaRPr lang="en-US" dirty="0">
              <a:solidFill>
                <a:srgbClr val="000000"/>
              </a:solidFill>
            </a:endParaRPr>
          </a:p>
          <a:p>
            <a:pPr lvl="1">
              <a:buFont typeface="Symbol" panose="05050102010706020507" pitchFamily="18" charset="2"/>
              <a:buChar char="·"/>
            </a:pPr>
            <a:r>
              <a:rPr lang="en-US" dirty="0">
                <a:solidFill>
                  <a:srgbClr val="000000"/>
                </a:solidFill>
              </a:rPr>
              <a:t>What they are and how we know</a:t>
            </a:r>
          </a:p>
          <a:p>
            <a:r>
              <a:rPr lang="en-US" b="1" dirty="0">
                <a:solidFill>
                  <a:srgbClr val="FF0000"/>
                </a:solidFill>
              </a:rPr>
              <a:t>Luke 22:19 </a:t>
            </a:r>
            <a:r>
              <a:rPr lang="en-US" i="1" dirty="0">
                <a:solidFill>
                  <a:srgbClr val="FF0000"/>
                </a:solidFill>
              </a:rPr>
              <a:t> And He took bread, gave thanks and broke it, and gave it to them, saying, "This is My body which is given for you; do this in remembrance of Me."</a:t>
            </a:r>
            <a:endParaRPr lang="en-US" dirty="0">
              <a:solidFill>
                <a:srgbClr val="FF0000"/>
              </a:solidFill>
            </a:endParaRPr>
          </a:p>
          <a:p>
            <a:pPr lvl="1">
              <a:buFont typeface="Symbol" panose="05050102010706020507" pitchFamily="18" charset="2"/>
              <a:buChar char="·"/>
            </a:pPr>
            <a:r>
              <a:rPr lang="en-US" dirty="0">
                <a:solidFill>
                  <a:srgbClr val="000000"/>
                </a:solidFill>
              </a:rPr>
              <a:t>Simple.  </a:t>
            </a:r>
            <a:r>
              <a:rPr lang="en-US" b="1" dirty="0">
                <a:solidFill>
                  <a:srgbClr val="0000FF"/>
                </a:solidFill>
              </a:rPr>
              <a:t>It was unleavened bread</a:t>
            </a:r>
            <a:r>
              <a:rPr lang="en-US" dirty="0">
                <a:solidFill>
                  <a:srgbClr val="000000"/>
                </a:solidFill>
              </a:rPr>
              <a:t>, the bread that was present at the Passover feast.  Remember, no leaven in the home at the time of the Passover.</a:t>
            </a:r>
          </a:p>
          <a:p>
            <a:pPr>
              <a:buFont typeface="Symbol" panose="05050102010706020507" pitchFamily="18" charset="2"/>
              <a:buChar char="·"/>
            </a:pPr>
            <a:r>
              <a:rPr lang="en-US" dirty="0">
                <a:solidFill>
                  <a:srgbClr val="000000"/>
                </a:solidFill>
              </a:rPr>
              <a:t>What they drank.  </a:t>
            </a:r>
            <a:r>
              <a:rPr lang="en-US" b="1" dirty="0">
                <a:solidFill>
                  <a:srgbClr val="0000FF"/>
                </a:solidFill>
              </a:rPr>
              <a:t>The cup.</a:t>
            </a:r>
            <a:endParaRPr lang="en-US" dirty="0">
              <a:solidFill>
                <a:srgbClr val="000000"/>
              </a:solidFill>
            </a:endParaRPr>
          </a:p>
          <a:p>
            <a:r>
              <a:rPr lang="en-US" b="1" dirty="0">
                <a:solidFill>
                  <a:srgbClr val="FF0000"/>
                </a:solidFill>
              </a:rPr>
              <a:t>Luke 22:20 </a:t>
            </a:r>
            <a:r>
              <a:rPr lang="en-US" i="1" dirty="0">
                <a:solidFill>
                  <a:srgbClr val="FF0000"/>
                </a:solidFill>
              </a:rPr>
              <a:t> Likewise He also took </a:t>
            </a:r>
            <a:r>
              <a:rPr lang="en-US" b="1" i="1" dirty="0">
                <a:solidFill>
                  <a:srgbClr val="FF0000"/>
                </a:solidFill>
              </a:rPr>
              <a:t>the cup</a:t>
            </a:r>
            <a:r>
              <a:rPr lang="en-US" i="1" dirty="0">
                <a:solidFill>
                  <a:srgbClr val="FF0000"/>
                </a:solidFill>
              </a:rPr>
              <a:t> after supper, saying, "This cup is the new covenant in My blood, which is shed for you.</a:t>
            </a:r>
            <a:endParaRPr lang="en-US" dirty="0">
              <a:solidFill>
                <a:srgbClr val="000000"/>
              </a:solidFill>
            </a:endParaRPr>
          </a:p>
          <a:p>
            <a:pPr lvl="4">
              <a:buFont typeface="Symbol" panose="05050102010706020507" pitchFamily="18" charset="2"/>
              <a:buChar char="·"/>
            </a:pPr>
            <a:r>
              <a:rPr lang="en-US" dirty="0">
                <a:solidFill>
                  <a:srgbClr val="000000"/>
                </a:solidFill>
              </a:rPr>
              <a:t>Figure of speech (You can't literally drink a cup) Metonymy.  The container is used for the contents.  What they drank?  </a:t>
            </a:r>
            <a:r>
              <a:rPr lang="en-US" b="1" dirty="0">
                <a:solidFill>
                  <a:srgbClr val="0000FF"/>
                </a:solidFill>
              </a:rPr>
              <a:t>The fruit of the vine</a:t>
            </a:r>
            <a:r>
              <a:rPr lang="en-US" dirty="0">
                <a:solidFill>
                  <a:srgbClr val="000000"/>
                </a:solidFill>
              </a:rPr>
              <a:t>.  (Grape Juice).</a:t>
            </a:r>
          </a:p>
          <a:p>
            <a:r>
              <a:rPr lang="en-US" b="1" dirty="0">
                <a:solidFill>
                  <a:srgbClr val="FF0000"/>
                </a:solidFill>
              </a:rPr>
              <a:t>Luke 22:18</a:t>
            </a:r>
            <a:r>
              <a:rPr lang="en-US" i="1" dirty="0">
                <a:solidFill>
                  <a:srgbClr val="FF0000"/>
                </a:solidFill>
              </a:rPr>
              <a:t>  for I say to you, I will not drink of the fruit of the vine until the kingdom of God comes."</a:t>
            </a:r>
            <a:endParaRPr lang="en-US" dirty="0">
              <a:solidFill>
                <a:srgbClr val="FF0000"/>
              </a:solidFill>
            </a:endParaRPr>
          </a:p>
          <a:p>
            <a:pPr lvl="5">
              <a:buFont typeface="Symbol" panose="05050102010706020507" pitchFamily="18" charset="2"/>
              <a:buChar char="·"/>
            </a:pPr>
            <a:r>
              <a:rPr lang="en-US" dirty="0">
                <a:solidFill>
                  <a:srgbClr val="000000"/>
                </a:solidFill>
              </a:rPr>
              <a:t>The container is an expedient, the significance is the content</a:t>
            </a:r>
          </a:p>
          <a:p>
            <a:pPr>
              <a:buFont typeface="Symbol" panose="05050102010706020507" pitchFamily="18" charset="2"/>
              <a:buChar char="·"/>
            </a:pPr>
            <a:r>
              <a:rPr lang="en-US" dirty="0">
                <a:solidFill>
                  <a:srgbClr val="000000"/>
                </a:solidFill>
              </a:rPr>
              <a:t>As the container is not what is meant by the cup, how many containers are used, their style, or anything else is not important.  What matters is the content!</a:t>
            </a:r>
          </a:p>
          <a:p>
            <a:pPr>
              <a:buFont typeface="Symbol" panose="05050102010706020507" pitchFamily="18" charset="2"/>
              <a:buChar char="·"/>
            </a:pPr>
            <a:r>
              <a:rPr lang="en-US" dirty="0">
                <a:solidFill>
                  <a:srgbClr val="000000"/>
                </a:solidFill>
              </a:rPr>
              <a:t>Is it wine? (Catholics - Sacramental wine)</a:t>
            </a:r>
          </a:p>
          <a:p>
            <a:pPr>
              <a:buFont typeface="Symbol" panose="05050102010706020507" pitchFamily="18" charset="2"/>
              <a:buChar char="·"/>
            </a:pPr>
            <a:r>
              <a:rPr lang="en-US" dirty="0">
                <a:solidFill>
                  <a:srgbClr val="000000"/>
                </a:solidFill>
              </a:rPr>
              <a:t>Nowhere is the </a:t>
            </a:r>
            <a:r>
              <a:rPr lang="en-US" dirty="0" err="1">
                <a:solidFill>
                  <a:srgbClr val="000000"/>
                </a:solidFill>
              </a:rPr>
              <a:t>greek</a:t>
            </a:r>
            <a:r>
              <a:rPr lang="en-US" dirty="0">
                <a:solidFill>
                  <a:srgbClr val="000000"/>
                </a:solidFill>
              </a:rPr>
              <a:t> </a:t>
            </a:r>
            <a:r>
              <a:rPr lang="en-US" i="1" dirty="0" err="1">
                <a:solidFill>
                  <a:srgbClr val="000000"/>
                </a:solidFill>
              </a:rPr>
              <a:t>oinos</a:t>
            </a:r>
            <a:r>
              <a:rPr lang="en-US" dirty="0">
                <a:solidFill>
                  <a:srgbClr val="000000"/>
                </a:solidFill>
              </a:rPr>
              <a:t> used to describe the contents. Rather </a:t>
            </a:r>
            <a:r>
              <a:rPr lang="en-US" i="1" dirty="0" err="1">
                <a:solidFill>
                  <a:srgbClr val="000000"/>
                </a:solidFill>
              </a:rPr>
              <a:t>gennema</a:t>
            </a:r>
            <a:r>
              <a:rPr lang="en-US" i="1" dirty="0">
                <a:solidFill>
                  <a:srgbClr val="000000"/>
                </a:solidFill>
              </a:rPr>
              <a:t> </a:t>
            </a:r>
            <a:r>
              <a:rPr lang="en-US" i="1" dirty="0" err="1">
                <a:solidFill>
                  <a:srgbClr val="000000"/>
                </a:solidFill>
              </a:rPr>
              <a:t>ampelos</a:t>
            </a:r>
            <a:r>
              <a:rPr lang="en-US" dirty="0">
                <a:solidFill>
                  <a:srgbClr val="000000"/>
                </a:solidFill>
              </a:rPr>
              <a:t> (the word </a:t>
            </a:r>
            <a:r>
              <a:rPr lang="en-US" i="1" dirty="0" err="1">
                <a:solidFill>
                  <a:srgbClr val="000000"/>
                </a:solidFill>
              </a:rPr>
              <a:t>ampelos</a:t>
            </a:r>
            <a:r>
              <a:rPr lang="en-US" dirty="0">
                <a:solidFill>
                  <a:srgbClr val="000000"/>
                </a:solidFill>
              </a:rPr>
              <a:t> is consistently used in scripture to refer to grape juice, not any other kind of juice).</a:t>
            </a:r>
          </a:p>
          <a:p>
            <a:pPr>
              <a:buFont typeface="Symbol" panose="05050102010706020507" pitchFamily="18" charset="2"/>
              <a:buChar char="·"/>
            </a:pPr>
            <a:r>
              <a:rPr lang="en-US" dirty="0">
                <a:solidFill>
                  <a:srgbClr val="000000"/>
                </a:solidFill>
              </a:rPr>
              <a:t>Strongest argument surrounds the Passover requirements - no leaven to be in the house or ingested.  Leaven (yeast) is what is used to ferment wine. </a:t>
            </a:r>
          </a:p>
          <a:p>
            <a:pPr>
              <a:buFont typeface="Symbol" panose="05050102010706020507" pitchFamily="18" charset="2"/>
              <a:buChar char="·"/>
            </a:pPr>
            <a:r>
              <a:rPr lang="en-US" dirty="0">
                <a:solidFill>
                  <a:srgbClr val="000000"/>
                </a:solidFill>
              </a:rPr>
              <a:t>Unlike common claims, the use of unfermented grape juice in society was not uncommon.  In fact, this may be why it was necessary for Paul to enjoin the use of a little fermented wine for medicinal use for Timothy (cf. 1 Timothy 5:23). He was abstinent. He stayed away from all fermented drink! Which would seem to indicate that his keeping of the supper would have been non-fermented grape juice.</a:t>
            </a:r>
          </a:p>
          <a:p>
            <a:r>
              <a:rPr lang="en-US" b="1" dirty="0">
                <a:solidFill>
                  <a:srgbClr val="FF0000"/>
                </a:solidFill>
              </a:rPr>
              <a:t>1 Timothy 5:23</a:t>
            </a:r>
            <a:r>
              <a:rPr lang="en-US" i="1" dirty="0">
                <a:solidFill>
                  <a:srgbClr val="FF0000"/>
                </a:solidFill>
              </a:rPr>
              <a:t>  No longer drink only water, but use a little wine for your stomach's sake and your frequent infirmities.</a:t>
            </a:r>
            <a:endParaRPr lang="en-US" dirty="0">
              <a:solidFill>
                <a:srgbClr val="FF0000"/>
              </a:solidFill>
            </a:endParaRPr>
          </a:p>
          <a:p>
            <a:pPr lvl="5">
              <a:buFont typeface="Symbol" panose="05050102010706020507" pitchFamily="18" charset="2"/>
              <a:buChar char="·"/>
            </a:pPr>
            <a:r>
              <a:rPr lang="en-US" dirty="0">
                <a:solidFill>
                  <a:srgbClr val="000000"/>
                </a:solidFill>
              </a:rPr>
              <a:t>Regardless, long standing (and even predominate) tradition does not establish authority.  The Bible specifies something other than wine. We are safe in following it's instructions</a:t>
            </a:r>
          </a:p>
          <a:p>
            <a:pPr lvl="1">
              <a:buFont typeface="Symbol" panose="05050102010706020507" pitchFamily="18" charset="2"/>
              <a:buChar char="·"/>
            </a:pPr>
            <a:r>
              <a:rPr lang="en-US" dirty="0">
                <a:solidFill>
                  <a:srgbClr val="000000"/>
                </a:solidFill>
              </a:rPr>
              <a:t>What they signify about Christ</a:t>
            </a:r>
          </a:p>
          <a:p>
            <a:pPr lvl="1">
              <a:buFont typeface="Symbol" panose="05050102010706020507" pitchFamily="18" charset="2"/>
              <a:buChar char="·"/>
            </a:pPr>
            <a:r>
              <a:rPr lang="en-US" dirty="0">
                <a:solidFill>
                  <a:srgbClr val="000000"/>
                </a:solidFill>
              </a:rPr>
              <a:t>The bread signifies the body given by Christ for our redemption.</a:t>
            </a:r>
          </a:p>
          <a:p>
            <a:r>
              <a:rPr lang="en-US" b="1" dirty="0">
                <a:solidFill>
                  <a:srgbClr val="FF0000"/>
                </a:solidFill>
              </a:rPr>
              <a:t>Luke 23:33 </a:t>
            </a:r>
            <a:r>
              <a:rPr lang="en-US" i="1" dirty="0">
                <a:solidFill>
                  <a:srgbClr val="FF0000"/>
                </a:solidFill>
              </a:rPr>
              <a:t> And when they had come to the place called Calvary, there they crucified Him, and the criminals, one on the right hand and the other on the left.</a:t>
            </a:r>
            <a:endParaRPr lang="en-US" dirty="0">
              <a:solidFill>
                <a:srgbClr val="FF0000"/>
              </a:solidFill>
            </a:endParaRPr>
          </a:p>
          <a:p>
            <a:pPr lvl="1">
              <a:buFont typeface="Symbol" panose="05050102010706020507" pitchFamily="18" charset="2"/>
              <a:buChar char="·"/>
            </a:pPr>
            <a:r>
              <a:rPr lang="en-US" dirty="0">
                <a:solidFill>
                  <a:srgbClr val="000000"/>
                </a:solidFill>
              </a:rPr>
              <a:t>The fruit of the vine symbolizes His shed blood in his death</a:t>
            </a:r>
          </a:p>
          <a:p>
            <a:r>
              <a:rPr lang="en-US" b="1" dirty="0">
                <a:solidFill>
                  <a:srgbClr val="FF0000"/>
                </a:solidFill>
              </a:rPr>
              <a:t>Colossians 1:19-20</a:t>
            </a:r>
            <a:r>
              <a:rPr lang="en-US" i="1" dirty="0">
                <a:solidFill>
                  <a:srgbClr val="FF0000"/>
                </a:solidFill>
              </a:rPr>
              <a:t>  For it pleased the Father that in Him all the fullness should dwell,  (20)  and by Him to reconcile all things to Himself, by Him, whether things on earth or things in heaven, having made peace through the blood of His cross.</a:t>
            </a:r>
            <a:endParaRPr lang="en-US" dirty="0">
              <a:solidFill>
                <a:srgbClr val="000000"/>
              </a:solidFill>
            </a:endParaRPr>
          </a:p>
          <a:p>
            <a:endParaRPr lang="en-US" dirty="0">
              <a:solidFill>
                <a:srgbClr val="000000"/>
              </a:solidFill>
            </a:endParaRPr>
          </a:p>
          <a:p>
            <a:r>
              <a:rPr lang="en-US" b="1" dirty="0">
                <a:solidFill>
                  <a:srgbClr val="000000"/>
                </a:solidFill>
              </a:rPr>
              <a:t>[CLICK HERE FOR NEXT POINT]</a:t>
            </a:r>
            <a:endParaRPr lang="en-US" dirty="0">
              <a:solidFill>
                <a:srgbClr val="000000"/>
              </a:solidFill>
            </a:endParaRPr>
          </a:p>
          <a:p>
            <a:pPr>
              <a:buFont typeface="Symbol" panose="05050102010706020507" pitchFamily="18" charset="2"/>
              <a:buChar char="·"/>
            </a:pPr>
            <a:r>
              <a:rPr lang="en-US" b="1" dirty="0">
                <a:solidFill>
                  <a:srgbClr val="000000"/>
                </a:solidFill>
              </a:rPr>
              <a:t>The overall purpose:  To observe the sacrificial death of Christ</a:t>
            </a:r>
            <a:endParaRPr lang="en-US" dirty="0">
              <a:solidFill>
                <a:srgbClr val="000000"/>
              </a:solidFill>
            </a:endParaRPr>
          </a:p>
          <a:p>
            <a:pPr lvl="1">
              <a:buFont typeface="Symbol" panose="05050102010706020507" pitchFamily="18" charset="2"/>
              <a:buChar char="·"/>
            </a:pPr>
            <a:r>
              <a:rPr lang="en-US" dirty="0">
                <a:solidFill>
                  <a:srgbClr val="000000"/>
                </a:solidFill>
              </a:rPr>
              <a:t>To commune with the Lord regarding his death on the cross</a:t>
            </a:r>
          </a:p>
          <a:p>
            <a:pPr lvl="1">
              <a:buFont typeface="Symbol" panose="05050102010706020507" pitchFamily="18" charset="2"/>
              <a:buChar char="·"/>
            </a:pPr>
            <a:r>
              <a:rPr lang="en-US" dirty="0">
                <a:solidFill>
                  <a:srgbClr val="000000"/>
                </a:solidFill>
              </a:rPr>
              <a:t>Commune - </a:t>
            </a:r>
            <a:r>
              <a:rPr lang="en-US" i="1" dirty="0">
                <a:solidFill>
                  <a:srgbClr val="000000"/>
                </a:solidFill>
              </a:rPr>
              <a:t>koinonia</a:t>
            </a:r>
            <a:r>
              <a:rPr lang="en-US" dirty="0">
                <a:solidFill>
                  <a:srgbClr val="000000"/>
                </a:solidFill>
              </a:rPr>
              <a:t> -  fellowship, association, community, communion, joint participation (Thayer) (This is a sign or our fellowship through Jesus Christ)</a:t>
            </a:r>
          </a:p>
          <a:p>
            <a:pPr lvl="1">
              <a:buFont typeface="Symbol" panose="05050102010706020507" pitchFamily="18" charset="2"/>
              <a:buChar char="·"/>
            </a:pPr>
            <a:r>
              <a:rPr lang="en-US" dirty="0">
                <a:solidFill>
                  <a:srgbClr val="000000"/>
                </a:solidFill>
              </a:rPr>
              <a:t>To remember that death frequently, soberly and with thanksgiving in our hearts</a:t>
            </a:r>
          </a:p>
          <a:p>
            <a:pPr>
              <a:buFont typeface="Symbol" panose="05050102010706020507" pitchFamily="18" charset="2"/>
              <a:buChar char="·"/>
            </a:pPr>
            <a:r>
              <a:rPr lang="en-US" dirty="0">
                <a:solidFill>
                  <a:srgbClr val="000000"/>
                </a:solidFill>
              </a:rPr>
              <a:t>To proclaim his death until he comes again</a:t>
            </a:r>
          </a:p>
          <a:p>
            <a:r>
              <a:rPr lang="en-US" b="1" dirty="0">
                <a:solidFill>
                  <a:srgbClr val="FF0000"/>
                </a:solidFill>
              </a:rPr>
              <a:t>1 Corinthians 10:16-17</a:t>
            </a:r>
            <a:r>
              <a:rPr lang="en-US" i="1" dirty="0">
                <a:solidFill>
                  <a:srgbClr val="FF0000"/>
                </a:solidFill>
              </a:rPr>
              <a:t>  The cup of blessing which we bless, is it not the communion of the blood of Christ? The bread which we break, is it not the communion of the body of Christ?  (17)  For we, though many, are one bread and one body; for we all partake of that one bread.</a:t>
            </a:r>
          </a:p>
          <a:p>
            <a:r>
              <a:rPr lang="en-US" b="1" dirty="0">
                <a:solidFill>
                  <a:srgbClr val="FF0000"/>
                </a:solidFill>
              </a:rPr>
              <a:t>1 Corinthians 11:23-28</a:t>
            </a:r>
            <a:r>
              <a:rPr lang="en-US" i="1" dirty="0">
                <a:solidFill>
                  <a:srgbClr val="FF0000"/>
                </a:solidFill>
              </a:rPr>
              <a:t>  For I received from the Lord that which I also delivered to you: that the Lord Jesus on the same night in which He was betrayed took bread;  (24)  and when He had given thanks, He broke it and said, "Take, eat; this is My body which is broken for you; do this in remembrance of Me."  (25)  In the same manner He also took the cup after supper, saying, "This cup is the new covenant in My blood. This do, as often as you drink it, in remembrance of Me."  (26)  For as often as you eat this bread and drink this cup, you proclaim the Lord's death till He comes.  (27)  Therefore whoever eats this bread or drinks this cup of the Lord in an unworthy manner will be guilty of the body and blood of the Lord.  (28)  But let a man examine himself, and so let him eat of the bread and drink of the cup.</a:t>
            </a:r>
            <a:endParaRPr lang="en-US" dirty="0"/>
          </a:p>
        </p:txBody>
      </p:sp>
      <p:sp>
        <p:nvSpPr>
          <p:cNvPr id="4" name="Slide Number Placeholder 3"/>
          <p:cNvSpPr>
            <a:spLocks noGrp="1"/>
          </p:cNvSpPr>
          <p:nvPr>
            <p:ph type="sldNum" sz="quarter" idx="5"/>
          </p:nvPr>
        </p:nvSpPr>
        <p:spPr/>
        <p:txBody>
          <a:bodyPr/>
          <a:lstStyle/>
          <a:p>
            <a:fld id="{0AF21005-236A-4F0C-B2D7-B8AC9208CDBF}" type="slidenum">
              <a:rPr lang="en-US" smtClean="0"/>
              <a:t>2</a:t>
            </a:fld>
            <a:endParaRPr lang="en-US"/>
          </a:p>
        </p:txBody>
      </p:sp>
    </p:spTree>
    <p:extLst>
      <p:ext uri="{BB962C8B-B14F-4D97-AF65-F5344CB8AC3E}">
        <p14:creationId xmlns:p14="http://schemas.microsoft.com/office/powerpoint/2010/main" val="225146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Calibri" panose="020F0502020204030204" pitchFamily="34" charset="0"/>
              </a:rPr>
              <a:t>Conclusion:</a:t>
            </a:r>
            <a:endParaRPr lang="en-US" sz="1800" dirty="0">
              <a:solidFill>
                <a:srgbClr val="000000"/>
              </a:solidFill>
              <a:latin typeface="Calibri" panose="020F0502020204030204" pitchFamily="34" charset="0"/>
            </a:endParaRPr>
          </a:p>
          <a:p>
            <a:pPr>
              <a:buFont typeface="Symbol" panose="05050102010706020507" pitchFamily="18" charset="2"/>
              <a:buChar char="·"/>
            </a:pPr>
            <a:r>
              <a:rPr lang="en-US" sz="1800" dirty="0">
                <a:solidFill>
                  <a:srgbClr val="000000"/>
                </a:solidFill>
                <a:latin typeface="Calibri" panose="020F0502020204030204" pitchFamily="34" charset="0"/>
              </a:rPr>
              <a:t>How blessed we are that Jesus has given us this opportunity each Lord's day to observe this memorial feast!</a:t>
            </a:r>
          </a:p>
          <a:p>
            <a:pPr>
              <a:buFont typeface="Symbol" panose="05050102010706020507" pitchFamily="18" charset="2"/>
              <a:buChar char="·"/>
            </a:pPr>
            <a:r>
              <a:rPr lang="en-US" sz="1800" dirty="0">
                <a:solidFill>
                  <a:srgbClr val="000000"/>
                </a:solidFill>
                <a:latin typeface="Calibri" panose="020F0502020204030204" pitchFamily="34" charset="0"/>
              </a:rPr>
              <a:t>Examine ourselves as we eat!  (Seriously and obediently)</a:t>
            </a:r>
          </a:p>
          <a:p>
            <a:r>
              <a:rPr lang="en-US" sz="1800" b="1" dirty="0">
                <a:solidFill>
                  <a:srgbClr val="FF0000"/>
                </a:solidFill>
                <a:latin typeface="Calibri" panose="020F0502020204030204" pitchFamily="34" charset="0"/>
              </a:rPr>
              <a:t>1 Corinthians 11:27-29  </a:t>
            </a:r>
            <a:r>
              <a:rPr lang="en-US" sz="1800" i="1" dirty="0">
                <a:solidFill>
                  <a:srgbClr val="FF0000"/>
                </a:solidFill>
                <a:latin typeface="Calibri" panose="020F0502020204030204" pitchFamily="34" charset="0"/>
              </a:rPr>
              <a:t>Therefore whoever eats this bread or drinks this cup of the Lord in an unworthy manner will be guilty of the body and blood of the Lord.  (28)  But let a man examine himself, and so let him eat of the bread and drink of the cup.  (29)  For he who eats and drinks in an unworthy manner eats and drinks judgment to himself, not discerning the Lord's body.</a:t>
            </a:r>
            <a:endParaRPr lang="en-US" dirty="0"/>
          </a:p>
        </p:txBody>
      </p:sp>
      <p:sp>
        <p:nvSpPr>
          <p:cNvPr id="4" name="Slide Number Placeholder 3"/>
          <p:cNvSpPr>
            <a:spLocks noGrp="1"/>
          </p:cNvSpPr>
          <p:nvPr>
            <p:ph type="sldNum" sz="quarter" idx="5"/>
          </p:nvPr>
        </p:nvSpPr>
        <p:spPr/>
        <p:txBody>
          <a:bodyPr/>
          <a:lstStyle/>
          <a:p>
            <a:fld id="{0AF21005-236A-4F0C-B2D7-B8AC9208CDBF}" type="slidenum">
              <a:rPr lang="en-US" smtClean="0"/>
              <a:t>3</a:t>
            </a:fld>
            <a:endParaRPr lang="en-US"/>
          </a:p>
        </p:txBody>
      </p:sp>
    </p:spTree>
    <p:extLst>
      <p:ext uri="{BB962C8B-B14F-4D97-AF65-F5344CB8AC3E}">
        <p14:creationId xmlns:p14="http://schemas.microsoft.com/office/powerpoint/2010/main" val="208515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71F9-82A0-A290-EEDA-1083DEBCB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29D770-9D69-E55D-F0D7-1033C7313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C1B3C-7CB7-923F-D1B3-402712C0EB66}"/>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5" name="Footer Placeholder 4">
            <a:extLst>
              <a:ext uri="{FF2B5EF4-FFF2-40B4-BE49-F238E27FC236}">
                <a16:creationId xmlns:a16="http://schemas.microsoft.com/office/drawing/2014/main" id="{80A042DF-A9FA-7C3D-6924-83FA93F67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22EF3-EEBC-5C36-C7DC-B88F281DA74C}"/>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109225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BBEC-4541-70FF-D7A2-8F278DDBAF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0BC43B-4C00-4A18-BAC5-8F9B7CC7E4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E621F-FB8C-43DA-1C83-8BF07DD88E64}"/>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5" name="Footer Placeholder 4">
            <a:extLst>
              <a:ext uri="{FF2B5EF4-FFF2-40B4-BE49-F238E27FC236}">
                <a16:creationId xmlns:a16="http://schemas.microsoft.com/office/drawing/2014/main" id="{56767282-CA50-58DF-E669-41C4BCED8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7CFDD-F69C-3D2D-868D-F297897781CD}"/>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404568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743849-2525-72FA-9768-E077266FC3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CB454B-CB85-1B90-0B3E-F5E546624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47933-283D-9D9D-59D8-7E9C71D62F65}"/>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5" name="Footer Placeholder 4">
            <a:extLst>
              <a:ext uri="{FF2B5EF4-FFF2-40B4-BE49-F238E27FC236}">
                <a16:creationId xmlns:a16="http://schemas.microsoft.com/office/drawing/2014/main" id="{BF636B6B-03D9-BD14-BDA2-C8F2677D4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43662-A4E5-CE9E-E312-C0D0B9392336}"/>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94554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CAC7-BCE8-AE2F-26D9-58FD9D61D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CB8225-FB7F-88AE-E97F-3D16910469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E8ED6-09A7-571F-C4ED-45A70F8B8EE4}"/>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5" name="Footer Placeholder 4">
            <a:extLst>
              <a:ext uri="{FF2B5EF4-FFF2-40B4-BE49-F238E27FC236}">
                <a16:creationId xmlns:a16="http://schemas.microsoft.com/office/drawing/2014/main" id="{F100E240-3B01-EB2D-5B5A-684EAE066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50655-BC48-9ACE-2874-FE04FF62AA48}"/>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1459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2101-B2F1-217E-5456-D4064F302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6CF40-D8E2-8640-6EBC-2C22B7C45D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17C37-5C9D-027E-835A-CC1781640F9A}"/>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5" name="Footer Placeholder 4">
            <a:extLst>
              <a:ext uri="{FF2B5EF4-FFF2-40B4-BE49-F238E27FC236}">
                <a16:creationId xmlns:a16="http://schemas.microsoft.com/office/drawing/2014/main" id="{01C46082-4E4A-0D7C-10AA-FCA3C2FB4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DE182-A3DE-CE1F-D40B-F842A156D643}"/>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344460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CEDF-2BD5-67E9-7163-870A06973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B96F17-92A9-5DEE-D046-91C3BB4B0C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A30C62-8FE3-1C6F-36DC-A4EE9B64B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97F2C0-8C34-E85B-37D1-AC9CADCED010}"/>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6" name="Footer Placeholder 5">
            <a:extLst>
              <a:ext uri="{FF2B5EF4-FFF2-40B4-BE49-F238E27FC236}">
                <a16:creationId xmlns:a16="http://schemas.microsoft.com/office/drawing/2014/main" id="{072490D0-E6BC-F76B-5CD3-FC5A476F8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C42BD-7CF5-B96D-773C-D4C8D4CBB741}"/>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50439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0478-D435-1726-CC50-D68C2D1D05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158985-9E95-04B3-AEC3-1C76509F7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236B40-F453-9930-155E-B79A52C3FE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5860CE-E113-8AC2-5AE0-9492D6304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598724-267C-EE0D-21D6-252A09D98A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B6197A-7AA3-F769-B344-88D7BD4ED3B5}"/>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8" name="Footer Placeholder 7">
            <a:extLst>
              <a:ext uri="{FF2B5EF4-FFF2-40B4-BE49-F238E27FC236}">
                <a16:creationId xmlns:a16="http://schemas.microsoft.com/office/drawing/2014/main" id="{1371F920-8C6F-B338-A5D3-6BC50A0D1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E558C6-E1E3-BDB9-141F-43561D352210}"/>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149200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3827-D3ED-6947-BB47-5B5B16AF80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ACA1AF-C51D-4693-25DB-1E8783AA9398}"/>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4" name="Footer Placeholder 3">
            <a:extLst>
              <a:ext uri="{FF2B5EF4-FFF2-40B4-BE49-F238E27FC236}">
                <a16:creationId xmlns:a16="http://schemas.microsoft.com/office/drawing/2014/main" id="{966855F1-A7E3-75BC-D892-4DD318C13A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70CA7A-A091-63BA-6676-3AE73B23337B}"/>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179177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BE44BD-BB84-7B69-7CDE-EA729CC59518}"/>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3" name="Footer Placeholder 2">
            <a:extLst>
              <a:ext uri="{FF2B5EF4-FFF2-40B4-BE49-F238E27FC236}">
                <a16:creationId xmlns:a16="http://schemas.microsoft.com/office/drawing/2014/main" id="{CA5FD900-F768-7733-453A-D1D1CF1F5F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4E972A-8608-82A7-8197-B61C8C4526C1}"/>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153192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1D81-E3C0-F641-3D90-D951DD03B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870935-D1A2-0DF3-7AA6-34618C4E43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C7A96-E583-0178-DE12-A8C3C27DE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9F68D-1B5E-00EC-621B-8E3CFA35F22A}"/>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6" name="Footer Placeholder 5">
            <a:extLst>
              <a:ext uri="{FF2B5EF4-FFF2-40B4-BE49-F238E27FC236}">
                <a16:creationId xmlns:a16="http://schemas.microsoft.com/office/drawing/2014/main" id="{EEB8347F-EF17-8B93-8698-7B0D5039D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802E4-BDCB-84C9-20DC-621A9BF38477}"/>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70526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2949-6285-41A8-E574-94433CF0D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3ABFC2-87AB-8275-EF0F-CA6F6E67E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CBECE-A3AD-435C-D174-9AA074294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AAFE8-77FB-3E02-7BD1-312C499EA6B1}"/>
              </a:ext>
            </a:extLst>
          </p:cNvPr>
          <p:cNvSpPr>
            <a:spLocks noGrp="1"/>
          </p:cNvSpPr>
          <p:nvPr>
            <p:ph type="dt" sz="half" idx="10"/>
          </p:nvPr>
        </p:nvSpPr>
        <p:spPr/>
        <p:txBody>
          <a:bodyPr/>
          <a:lstStyle/>
          <a:p>
            <a:fld id="{A950328B-9738-4542-A714-002AF42E2D73}" type="datetimeFigureOut">
              <a:rPr lang="en-US" smtClean="0"/>
              <a:t>9/11/2024</a:t>
            </a:fld>
            <a:endParaRPr lang="en-US"/>
          </a:p>
        </p:txBody>
      </p:sp>
      <p:sp>
        <p:nvSpPr>
          <p:cNvPr id="6" name="Footer Placeholder 5">
            <a:extLst>
              <a:ext uri="{FF2B5EF4-FFF2-40B4-BE49-F238E27FC236}">
                <a16:creationId xmlns:a16="http://schemas.microsoft.com/office/drawing/2014/main" id="{07716269-F389-9155-3D72-F442A8C46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E5236-DD2F-2A39-C2D7-FBFE008E5B3E}"/>
              </a:ext>
            </a:extLst>
          </p:cNvPr>
          <p:cNvSpPr>
            <a:spLocks noGrp="1"/>
          </p:cNvSpPr>
          <p:nvPr>
            <p:ph type="sldNum" sz="quarter" idx="12"/>
          </p:nvPr>
        </p:nvSpPr>
        <p:spPr/>
        <p:txBody>
          <a:bodyPr/>
          <a:lstStyle/>
          <a:p>
            <a:fld id="{E3945F62-F5E5-4E58-BFC2-D4C0F8AC718D}" type="slidenum">
              <a:rPr lang="en-US" smtClean="0"/>
              <a:t>‹#›</a:t>
            </a:fld>
            <a:endParaRPr lang="en-US"/>
          </a:p>
        </p:txBody>
      </p:sp>
    </p:spTree>
    <p:extLst>
      <p:ext uri="{BB962C8B-B14F-4D97-AF65-F5344CB8AC3E}">
        <p14:creationId xmlns:p14="http://schemas.microsoft.com/office/powerpoint/2010/main" val="324670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87468-E729-11AC-41C9-00FBE0962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0B11EF-A4E1-2FE0-E0AA-51BA196267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E5341-590E-061F-9A55-53CAC786E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50328B-9738-4542-A714-002AF42E2D73}" type="datetimeFigureOut">
              <a:rPr lang="en-US" smtClean="0"/>
              <a:t>9/11/2024</a:t>
            </a:fld>
            <a:endParaRPr lang="en-US"/>
          </a:p>
        </p:txBody>
      </p:sp>
      <p:sp>
        <p:nvSpPr>
          <p:cNvPr id="5" name="Footer Placeholder 4">
            <a:extLst>
              <a:ext uri="{FF2B5EF4-FFF2-40B4-BE49-F238E27FC236}">
                <a16:creationId xmlns:a16="http://schemas.microsoft.com/office/drawing/2014/main" id="{8C5A415A-031D-5C03-850F-A51029DBB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DCEC32-2D56-1F42-48A6-E281D317A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945F62-F5E5-4E58-BFC2-D4C0F8AC718D}" type="slidenum">
              <a:rPr lang="en-US" smtClean="0"/>
              <a:t>‹#›</a:t>
            </a:fld>
            <a:endParaRPr lang="en-US"/>
          </a:p>
        </p:txBody>
      </p:sp>
    </p:spTree>
    <p:extLst>
      <p:ext uri="{BB962C8B-B14F-4D97-AF65-F5344CB8AC3E}">
        <p14:creationId xmlns:p14="http://schemas.microsoft.com/office/powerpoint/2010/main" val="24067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blue banner with a purple border and a white and blue frame&#10;&#10;Description automatically generated with medium confidence">
            <a:extLst>
              <a:ext uri="{FF2B5EF4-FFF2-40B4-BE49-F238E27FC236}">
                <a16:creationId xmlns:a16="http://schemas.microsoft.com/office/drawing/2014/main" id="{DE996C5D-049D-BE78-3D95-B37AB10B4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6102579"/>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white background with text and images&#10;&#10;Description automatically generated">
            <a:extLst>
              <a:ext uri="{FF2B5EF4-FFF2-40B4-BE49-F238E27FC236}">
                <a16:creationId xmlns:a16="http://schemas.microsoft.com/office/drawing/2014/main" id="{F24F7B24-B73E-9459-0572-C46675DBE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FF3E6D77-2337-F4B1-1D3E-2357B7067D99}"/>
              </a:ext>
            </a:extLst>
          </p:cNvPr>
          <p:cNvSpPr/>
          <p:nvPr/>
        </p:nvSpPr>
        <p:spPr>
          <a:xfrm>
            <a:off x="3820160" y="467360"/>
            <a:ext cx="4958080" cy="1605280"/>
          </a:xfrm>
          <a:prstGeom prst="roundRect">
            <a:avLst/>
          </a:prstGeom>
          <a:solidFill>
            <a:srgbClr val="E7D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B191B74-75D1-2674-7720-DC089A6D2360}"/>
              </a:ext>
            </a:extLst>
          </p:cNvPr>
          <p:cNvSpPr/>
          <p:nvPr/>
        </p:nvSpPr>
        <p:spPr>
          <a:xfrm>
            <a:off x="4907280" y="2133600"/>
            <a:ext cx="6725920" cy="1605280"/>
          </a:xfrm>
          <a:prstGeom prst="roundRect">
            <a:avLst/>
          </a:prstGeom>
          <a:solidFill>
            <a:srgbClr val="E7D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4BC395D-90E6-1C4F-4CAB-2D759D220514}"/>
              </a:ext>
            </a:extLst>
          </p:cNvPr>
          <p:cNvSpPr/>
          <p:nvPr/>
        </p:nvSpPr>
        <p:spPr>
          <a:xfrm>
            <a:off x="5984240" y="3962400"/>
            <a:ext cx="4348480" cy="2428240"/>
          </a:xfrm>
          <a:prstGeom prst="roundRect">
            <a:avLst/>
          </a:prstGeom>
          <a:solidFill>
            <a:srgbClr val="E7D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448212"/>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white background with text and a picture of a person&#10;&#10;Description automatically generated">
            <a:extLst>
              <a:ext uri="{FF2B5EF4-FFF2-40B4-BE49-F238E27FC236}">
                <a16:creationId xmlns:a16="http://schemas.microsoft.com/office/drawing/2014/main" id="{647B9ECC-5F6B-9785-324A-2E833BC68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9521195"/>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1950</Words>
  <Application>Microsoft Office PowerPoint</Application>
  <PresentationFormat>Widescreen</PresentationFormat>
  <Paragraphs>70</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Aptos Display</vt:lpstr>
      <vt:lpstr>Arial</vt:lpstr>
      <vt:lpstr>Calibri</vt:lpstr>
      <vt:lpstr>Fave Script Bold Pro</vt:lpstr>
      <vt:lpstr>Impact</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cp:lastPrinted>2024-09-11T20:57:09Z</cp:lastPrinted>
  <dcterms:created xsi:type="dcterms:W3CDTF">2024-09-11T20:40:51Z</dcterms:created>
  <dcterms:modified xsi:type="dcterms:W3CDTF">2024-09-11T20:57:48Z</dcterms:modified>
</cp:coreProperties>
</file>