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"/>
  </p:handout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A43F68-73A0-4921-96AE-51162569AEFC}" v="57" dt="2024-10-16T04:08:00.5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90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n Cox" userId="9376f276357bfffd" providerId="LiveId" clId="{B5A43F68-73A0-4921-96AE-51162569AEFC}"/>
    <pc:docChg chg="undo custSel addSld modSld">
      <pc:chgData name="Stan Cox" userId="9376f276357bfffd" providerId="LiveId" clId="{B5A43F68-73A0-4921-96AE-51162569AEFC}" dt="2024-10-16T05:14:48.099" v="154" actId="478"/>
      <pc:docMkLst>
        <pc:docMk/>
      </pc:docMkLst>
      <pc:sldChg chg="addSp delSp modSp mod addAnim delAnim">
        <pc:chgData name="Stan Cox" userId="9376f276357bfffd" providerId="LiveId" clId="{B5A43F68-73A0-4921-96AE-51162569AEFC}" dt="2024-10-16T05:14:48.099" v="154" actId="478"/>
        <pc:sldMkLst>
          <pc:docMk/>
          <pc:sldMk cId="93726894" sldId="257"/>
        </pc:sldMkLst>
        <pc:spChg chg="add del mod">
          <ac:chgData name="Stan Cox" userId="9376f276357bfffd" providerId="LiveId" clId="{B5A43F68-73A0-4921-96AE-51162569AEFC}" dt="2024-10-16T05:14:48.099" v="154" actId="478"/>
          <ac:spMkLst>
            <pc:docMk/>
            <pc:sldMk cId="93726894" sldId="257"/>
            <ac:spMk id="4" creationId="{11D5E7ED-3D16-9AE7-E61B-A8E74EDD53BE}"/>
          </ac:spMkLst>
        </pc:spChg>
        <pc:spChg chg="add del mod">
          <ac:chgData name="Stan Cox" userId="9376f276357bfffd" providerId="LiveId" clId="{B5A43F68-73A0-4921-96AE-51162569AEFC}" dt="2024-10-16T05:14:47.769" v="153" actId="478"/>
          <ac:spMkLst>
            <pc:docMk/>
            <pc:sldMk cId="93726894" sldId="257"/>
            <ac:spMk id="5" creationId="{8E1FBBAD-9066-3A95-4795-739AB8D800E5}"/>
          </ac:spMkLst>
        </pc:spChg>
        <pc:spChg chg="add del mod">
          <ac:chgData name="Stan Cox" userId="9376f276357bfffd" providerId="LiveId" clId="{B5A43F68-73A0-4921-96AE-51162569AEFC}" dt="2024-10-16T05:14:47.312" v="152" actId="478"/>
          <ac:spMkLst>
            <pc:docMk/>
            <pc:sldMk cId="93726894" sldId="257"/>
            <ac:spMk id="6" creationId="{905345B7-ACBB-ACB4-B416-55BADEB68B49}"/>
          </ac:spMkLst>
        </pc:spChg>
      </pc:sldChg>
      <pc:sldChg chg="addSp modSp new mod modTransition modAnim">
        <pc:chgData name="Stan Cox" userId="9376f276357bfffd" providerId="LiveId" clId="{B5A43F68-73A0-4921-96AE-51162569AEFC}" dt="2024-10-16T03:37:20.427" v="125" actId="207"/>
        <pc:sldMkLst>
          <pc:docMk/>
          <pc:sldMk cId="863231065" sldId="258"/>
        </pc:sldMkLst>
        <pc:spChg chg="add mod">
          <ac:chgData name="Stan Cox" userId="9376f276357bfffd" providerId="LiveId" clId="{B5A43F68-73A0-4921-96AE-51162569AEFC}" dt="2024-10-16T03:37:00.396" v="122" actId="207"/>
          <ac:spMkLst>
            <pc:docMk/>
            <pc:sldMk cId="863231065" sldId="258"/>
            <ac:spMk id="4" creationId="{2B0F1292-63AA-DEA4-1775-F10759E5A962}"/>
          </ac:spMkLst>
        </pc:spChg>
        <pc:spChg chg="add mod">
          <ac:chgData name="Stan Cox" userId="9376f276357bfffd" providerId="LiveId" clId="{B5A43F68-73A0-4921-96AE-51162569AEFC}" dt="2024-10-16T03:37:10.184" v="123" actId="207"/>
          <ac:spMkLst>
            <pc:docMk/>
            <pc:sldMk cId="863231065" sldId="258"/>
            <ac:spMk id="5" creationId="{69C167A2-EEE6-28DE-696A-0845C76F6843}"/>
          </ac:spMkLst>
        </pc:spChg>
        <pc:spChg chg="add mod">
          <ac:chgData name="Stan Cox" userId="9376f276357bfffd" providerId="LiveId" clId="{B5A43F68-73A0-4921-96AE-51162569AEFC}" dt="2024-10-15T22:45:40.139" v="25" actId="208"/>
          <ac:spMkLst>
            <pc:docMk/>
            <pc:sldMk cId="863231065" sldId="258"/>
            <ac:spMk id="6" creationId="{FE5A3B45-E93C-B339-8BAA-8B6C49CFE75E}"/>
          </ac:spMkLst>
        </pc:spChg>
        <pc:spChg chg="add mod">
          <ac:chgData name="Stan Cox" userId="9376f276357bfffd" providerId="LiveId" clId="{B5A43F68-73A0-4921-96AE-51162569AEFC}" dt="2024-10-16T03:37:20.427" v="125" actId="207"/>
          <ac:spMkLst>
            <pc:docMk/>
            <pc:sldMk cId="863231065" sldId="258"/>
            <ac:spMk id="7" creationId="{BDCD5E10-7AAA-7741-4816-95FE0FA1CF8F}"/>
          </ac:spMkLst>
        </pc:spChg>
        <pc:spChg chg="add mod">
          <ac:chgData name="Stan Cox" userId="9376f276357bfffd" providerId="LiveId" clId="{B5A43F68-73A0-4921-96AE-51162569AEFC}" dt="2024-10-16T03:37:14.736" v="124" actId="207"/>
          <ac:spMkLst>
            <pc:docMk/>
            <pc:sldMk cId="863231065" sldId="258"/>
            <ac:spMk id="8" creationId="{BB785437-7575-8ACE-4787-8B8B831D511F}"/>
          </ac:spMkLst>
        </pc:spChg>
        <pc:picChg chg="add mod">
          <ac:chgData name="Stan Cox" userId="9376f276357bfffd" providerId="LiveId" clId="{B5A43F68-73A0-4921-96AE-51162569AEFC}" dt="2024-10-15T22:44:14.675" v="6" actId="962"/>
          <ac:picMkLst>
            <pc:docMk/>
            <pc:sldMk cId="863231065" sldId="258"/>
            <ac:picMk id="3" creationId="{854E937C-97FB-CBA5-470A-0CA651FCF3AF}"/>
          </ac:picMkLst>
        </pc:picChg>
      </pc:sldChg>
      <pc:sldChg chg="addSp modSp new mod modTransition modAnim">
        <pc:chgData name="Stan Cox" userId="9376f276357bfffd" providerId="LiveId" clId="{B5A43F68-73A0-4921-96AE-51162569AEFC}" dt="2024-10-16T03:37:39.797" v="128" actId="207"/>
        <pc:sldMkLst>
          <pc:docMk/>
          <pc:sldMk cId="3363319320" sldId="259"/>
        </pc:sldMkLst>
        <pc:spChg chg="add mod">
          <ac:chgData name="Stan Cox" userId="9376f276357bfffd" providerId="LiveId" clId="{B5A43F68-73A0-4921-96AE-51162569AEFC}" dt="2024-10-16T03:37:28.776" v="126" actId="207"/>
          <ac:spMkLst>
            <pc:docMk/>
            <pc:sldMk cId="3363319320" sldId="259"/>
            <ac:spMk id="4" creationId="{6E75FB01-7AFE-3DA0-5235-E44A03073711}"/>
          </ac:spMkLst>
        </pc:spChg>
        <pc:spChg chg="add mod">
          <ac:chgData name="Stan Cox" userId="9376f276357bfffd" providerId="LiveId" clId="{B5A43F68-73A0-4921-96AE-51162569AEFC}" dt="2024-10-16T03:37:34.479" v="127" actId="207"/>
          <ac:spMkLst>
            <pc:docMk/>
            <pc:sldMk cId="3363319320" sldId="259"/>
            <ac:spMk id="5" creationId="{CA08CA89-BD77-F5E8-BFC0-3C69DE85FC60}"/>
          </ac:spMkLst>
        </pc:spChg>
        <pc:spChg chg="add mod">
          <ac:chgData name="Stan Cox" userId="9376f276357bfffd" providerId="LiveId" clId="{B5A43F68-73A0-4921-96AE-51162569AEFC}" dt="2024-10-16T03:37:39.797" v="128" actId="207"/>
          <ac:spMkLst>
            <pc:docMk/>
            <pc:sldMk cId="3363319320" sldId="259"/>
            <ac:spMk id="6" creationId="{2FC7FC3B-DE63-6849-E674-FE0120B2856A}"/>
          </ac:spMkLst>
        </pc:spChg>
        <pc:picChg chg="add mod">
          <ac:chgData name="Stan Cox" userId="9376f276357bfffd" providerId="LiveId" clId="{B5A43F68-73A0-4921-96AE-51162569AEFC}" dt="2024-10-16T00:52:17.498" v="54" actId="962"/>
          <ac:picMkLst>
            <pc:docMk/>
            <pc:sldMk cId="3363319320" sldId="259"/>
            <ac:picMk id="3" creationId="{C242834D-AC5B-144A-B7D3-0F689A6860AE}"/>
          </ac:picMkLst>
        </pc:picChg>
      </pc:sldChg>
      <pc:sldChg chg="addSp modSp new mod modTransition modAnim">
        <pc:chgData name="Stan Cox" userId="9376f276357bfffd" providerId="LiveId" clId="{B5A43F68-73A0-4921-96AE-51162569AEFC}" dt="2024-10-16T03:38:19.807" v="143"/>
        <pc:sldMkLst>
          <pc:docMk/>
          <pc:sldMk cId="3042979148" sldId="260"/>
        </pc:sldMkLst>
        <pc:spChg chg="add mod">
          <ac:chgData name="Stan Cox" userId="9376f276357bfffd" providerId="LiveId" clId="{B5A43F68-73A0-4921-96AE-51162569AEFC}" dt="2024-10-16T03:35:35.411" v="114" actId="207"/>
          <ac:spMkLst>
            <pc:docMk/>
            <pc:sldMk cId="3042979148" sldId="260"/>
            <ac:spMk id="4" creationId="{74CC9143-6147-CDBE-5FF5-9697327B6D3E}"/>
          </ac:spMkLst>
        </pc:spChg>
        <pc:spChg chg="add mod">
          <ac:chgData name="Stan Cox" userId="9376f276357bfffd" providerId="LiveId" clId="{B5A43F68-73A0-4921-96AE-51162569AEFC}" dt="2024-10-16T03:35:45.669" v="115" actId="207"/>
          <ac:spMkLst>
            <pc:docMk/>
            <pc:sldMk cId="3042979148" sldId="260"/>
            <ac:spMk id="5" creationId="{AAC3FF3C-067A-8E29-CDDB-E27F77581367}"/>
          </ac:spMkLst>
        </pc:spChg>
        <pc:spChg chg="add mod">
          <ac:chgData name="Stan Cox" userId="9376f276357bfffd" providerId="LiveId" clId="{B5A43F68-73A0-4921-96AE-51162569AEFC}" dt="2024-10-16T03:35:51.498" v="116" actId="207"/>
          <ac:spMkLst>
            <pc:docMk/>
            <pc:sldMk cId="3042979148" sldId="260"/>
            <ac:spMk id="6" creationId="{C83F3810-7114-F17D-C644-63061FDE79EE}"/>
          </ac:spMkLst>
        </pc:spChg>
        <pc:spChg chg="add mod">
          <ac:chgData name="Stan Cox" userId="9376f276357bfffd" providerId="LiveId" clId="{B5A43F68-73A0-4921-96AE-51162569AEFC}" dt="2024-10-16T03:35:55.440" v="117" actId="207"/>
          <ac:spMkLst>
            <pc:docMk/>
            <pc:sldMk cId="3042979148" sldId="260"/>
            <ac:spMk id="7" creationId="{77417468-7925-5738-BE41-0704626EDB1C}"/>
          </ac:spMkLst>
        </pc:spChg>
        <pc:spChg chg="add mod">
          <ac:chgData name="Stan Cox" userId="9376f276357bfffd" providerId="LiveId" clId="{B5A43F68-73A0-4921-96AE-51162569AEFC}" dt="2024-10-16T03:36:00.505" v="118" actId="207"/>
          <ac:spMkLst>
            <pc:docMk/>
            <pc:sldMk cId="3042979148" sldId="260"/>
            <ac:spMk id="8" creationId="{5B91E167-B81A-C16D-DE8F-34CDA54B3665}"/>
          </ac:spMkLst>
        </pc:spChg>
        <pc:picChg chg="add mod">
          <ac:chgData name="Stan Cox" userId="9376f276357bfffd" providerId="LiveId" clId="{B5A43F68-73A0-4921-96AE-51162569AEFC}" dt="2024-10-16T03:31:32.432" v="81" actId="962"/>
          <ac:picMkLst>
            <pc:docMk/>
            <pc:sldMk cId="3042979148" sldId="260"/>
            <ac:picMk id="3" creationId="{5CDB93BE-C56E-B869-18D3-982E378F6D41}"/>
          </ac:picMkLst>
        </pc:picChg>
      </pc:sldChg>
      <pc:sldChg chg="addSp modSp new mod modTransition">
        <pc:chgData name="Stan Cox" userId="9376f276357bfffd" providerId="LiveId" clId="{B5A43F68-73A0-4921-96AE-51162569AEFC}" dt="2024-10-16T04:08:00.571" v="148"/>
        <pc:sldMkLst>
          <pc:docMk/>
          <pc:sldMk cId="2558888967" sldId="261"/>
        </pc:sldMkLst>
        <pc:picChg chg="add mod">
          <ac:chgData name="Stan Cox" userId="9376f276357bfffd" providerId="LiveId" clId="{B5A43F68-73A0-4921-96AE-51162569AEFC}" dt="2024-10-16T04:07:47.931" v="147" actId="962"/>
          <ac:picMkLst>
            <pc:docMk/>
            <pc:sldMk cId="2558888967" sldId="261"/>
            <ac:picMk id="3" creationId="{2BEB2253-DE88-FD5C-61D1-4AF15E1761F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953BB7-4F32-6A43-EA99-FD47441EA3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1CE136-37E4-A96C-BC98-DE67554B0BF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1C0928-14B6-4E7D-8505-680B9FA6B4EE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AB17EB-57EF-2BB7-BE4D-C91A58D96A9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874854-DFAB-8B17-474B-C062BBC7418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474B45-F605-41DA-AC8E-63932B995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595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4CCAC-98C5-BBF6-482F-DA5C5006E8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09A668-4CCC-DE7E-D69B-DFB5395391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F2A14-6B3B-3864-B21C-63736F6DB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8941-30EA-4CD2-B6F8-1E428372F87C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B4D89-C3E2-D4E3-38CB-7928F401C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8F5D9B-AEDD-5C20-3C44-8ED4EF614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1B4F3-3B8D-41C0-A403-B486D8909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214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D41C8-2F75-A0AA-34B8-514301AE1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86EFC8-87E3-CD84-D9CC-CBB6206130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FA222-83D6-F2A7-8F84-14DCDA36C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8941-30EA-4CD2-B6F8-1E428372F87C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265F5F-B877-1F97-4583-2EC81ECEC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9A405-84E8-B977-9257-9C09B92DA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1B4F3-3B8D-41C0-A403-B486D8909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3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42EB0E-709A-2D72-4057-6FC03C5C96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35248D-1A31-635D-7C9D-3476CC8A19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CF83AE-E169-B7A7-7C53-9A55ACDAA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8941-30EA-4CD2-B6F8-1E428372F87C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456A9-FC07-1453-C766-D2E9C5CC3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9D0AD-B231-C39F-F79E-C3901DFBB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1B4F3-3B8D-41C0-A403-B486D8909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302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C6996-29DE-6B5D-89D1-616EF7331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C5D6A-0162-3734-C7FE-71EF82A4C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8FF1F0-10B5-F2D4-957D-29A814C34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8941-30EA-4CD2-B6F8-1E428372F87C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D0B76F-46D5-AD35-5825-A555C3C08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3BF191-0305-BE6E-2364-77684C789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1B4F3-3B8D-41C0-A403-B486D8909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5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ED558-5B3E-3FCF-F064-D33597332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BDFB8D-CD73-1728-671C-BD45D0737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9BA13B-7FEE-94E1-758E-67FFE0D5D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8941-30EA-4CD2-B6F8-1E428372F87C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417CC-1B0C-154C-23AE-3CCD64762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60B0F-F94E-FE88-CBDD-AD2954560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1B4F3-3B8D-41C0-A403-B486D8909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11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E484D-7720-BC99-081B-42512C2DC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CAA1B-081D-6958-3086-3CAF56D0AF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A72729-B703-39EB-E9E2-5A3F1CB826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0A1C85-E9DC-7504-8B01-41B38878E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8941-30EA-4CD2-B6F8-1E428372F87C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EF5C6-FEDC-A573-C22F-3F0B86C54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23637F-ED8C-1B64-6053-562227722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1B4F3-3B8D-41C0-A403-B486D8909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434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56D38-0590-914A-E270-D7F358A1E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8E87FE-AD74-7296-AA40-0CC986712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E01232-92EA-5603-D28B-0FE7A70660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81A747-D19C-46EC-253C-5C01FC5AE2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FCD55F-49F9-07D5-DB77-5EC7FD74C7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4FA139-ADC2-60EC-FC27-D1646CE62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8941-30EA-4CD2-B6F8-1E428372F87C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923298-7F18-269C-9553-C1131B073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5CE28F-950D-BCE1-6FA3-3094294B7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1B4F3-3B8D-41C0-A403-B486D8909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731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9C1C1-5994-1109-66FD-C195D7C15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ED12A0-E311-40BD-5D3D-5E63E100B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8941-30EA-4CD2-B6F8-1E428372F87C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B70BB6-E230-A4C7-73C4-CAA0F75A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08BE1E-75D1-EBBB-FE71-5F6B87C45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1B4F3-3B8D-41C0-A403-B486D8909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573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3689F0-DB37-E6A8-4AB0-74616AACB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8941-30EA-4CD2-B6F8-1E428372F87C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3D5F2E-59A6-9FAD-9932-BE4517573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D96E80-E028-0B88-6A52-A7DCADB73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1B4F3-3B8D-41C0-A403-B486D8909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823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5914C-799D-AB29-9CB6-33567261F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63E17-2FF3-7F99-D551-C837361E8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B88E54-CC88-7A11-D735-0DA45ED8D4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07EB8A-CE22-4B50-6E80-B98365FC5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8941-30EA-4CD2-B6F8-1E428372F87C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ECFC5C-4D80-00B6-E7F6-58BB3D89E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9CAE59-8F27-2075-0BF9-45A3D32F2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1B4F3-3B8D-41C0-A403-B486D8909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489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15927-1F84-7A5F-EA25-F572B5173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30A62A-9B75-A3E9-926F-DDDF2F8B68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A61377-ADA8-4C93-1666-C6B4F933B6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9603C1-D788-6781-916C-B568BF798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8941-30EA-4CD2-B6F8-1E428372F87C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5FFA3B-3624-E634-5A17-D959E4EC4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C84FD1-858B-6466-08EE-32F27B0E3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1B4F3-3B8D-41C0-A403-B486D8909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556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88AA85-66C0-67BF-44C3-CF2CA1485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E34669-5881-C38F-D366-1C85DC4FC6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9986AA-5AA1-5A51-7C33-3E4BCCE371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448941-30EA-4CD2-B6F8-1E428372F87C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DAB86-81EB-3184-A997-412BBBA6E3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BF7B5-C9B7-FACF-BF46-1F77AAACAC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51B4F3-3B8D-41C0-A403-B486D8909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33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anner with a flag and a sign&#10;&#10;Description automatically generated with medium confidence">
            <a:extLst>
              <a:ext uri="{FF2B5EF4-FFF2-40B4-BE49-F238E27FC236}">
                <a16:creationId xmlns:a16="http://schemas.microsoft.com/office/drawing/2014/main" id="{DE4B5CE8-16C4-5A0E-0622-740289F714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1D5E7ED-3D16-9AE7-E61B-A8E74EDD53BE}"/>
              </a:ext>
            </a:extLst>
          </p:cNvPr>
          <p:cNvSpPr/>
          <p:nvPr/>
        </p:nvSpPr>
        <p:spPr>
          <a:xfrm>
            <a:off x="284480" y="4673600"/>
            <a:ext cx="3667760" cy="1869440"/>
          </a:xfrm>
          <a:prstGeom prst="round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E1FBBAD-9066-3A95-4795-739AB8D800E5}"/>
              </a:ext>
            </a:extLst>
          </p:cNvPr>
          <p:cNvSpPr/>
          <p:nvPr/>
        </p:nvSpPr>
        <p:spPr>
          <a:xfrm>
            <a:off x="4236720" y="4673600"/>
            <a:ext cx="3667760" cy="1869440"/>
          </a:xfrm>
          <a:prstGeom prst="round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05345B7-ACBB-ACB4-B416-55BADEB68B49}"/>
              </a:ext>
            </a:extLst>
          </p:cNvPr>
          <p:cNvSpPr/>
          <p:nvPr/>
        </p:nvSpPr>
        <p:spPr>
          <a:xfrm>
            <a:off x="8239762" y="4673600"/>
            <a:ext cx="3667760" cy="1803400"/>
          </a:xfrm>
          <a:prstGeom prst="round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2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circle with text and a sign&#10;&#10;Description automatically generated">
            <a:extLst>
              <a:ext uri="{FF2B5EF4-FFF2-40B4-BE49-F238E27FC236}">
                <a16:creationId xmlns:a16="http://schemas.microsoft.com/office/drawing/2014/main" id="{854E937C-97FB-CBA5-470A-0CA651FCF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B0F1292-63AA-DEA4-1775-F10759E5A962}"/>
              </a:ext>
            </a:extLst>
          </p:cNvPr>
          <p:cNvSpPr/>
          <p:nvPr/>
        </p:nvSpPr>
        <p:spPr>
          <a:xfrm>
            <a:off x="6502400" y="203200"/>
            <a:ext cx="5394960" cy="985520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C167A2-EEE6-28DE-696A-0845C76F6843}"/>
              </a:ext>
            </a:extLst>
          </p:cNvPr>
          <p:cNvSpPr/>
          <p:nvPr/>
        </p:nvSpPr>
        <p:spPr>
          <a:xfrm>
            <a:off x="6969760" y="1402080"/>
            <a:ext cx="5049520" cy="1239520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5A3B45-E93C-B339-8BAA-8B6C49CFE75E}"/>
              </a:ext>
            </a:extLst>
          </p:cNvPr>
          <p:cNvSpPr/>
          <p:nvPr/>
        </p:nvSpPr>
        <p:spPr>
          <a:xfrm>
            <a:off x="7142480" y="3068320"/>
            <a:ext cx="4876800" cy="12395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CD5E10-7AAA-7741-4816-95FE0FA1CF8F}"/>
              </a:ext>
            </a:extLst>
          </p:cNvPr>
          <p:cNvSpPr/>
          <p:nvPr/>
        </p:nvSpPr>
        <p:spPr>
          <a:xfrm>
            <a:off x="6817360" y="4587240"/>
            <a:ext cx="5201920" cy="1991360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785437-7575-8ACE-4787-8B8B831D511F}"/>
              </a:ext>
            </a:extLst>
          </p:cNvPr>
          <p:cNvSpPr/>
          <p:nvPr/>
        </p:nvSpPr>
        <p:spPr>
          <a:xfrm>
            <a:off x="7142480" y="2946400"/>
            <a:ext cx="4754880" cy="1361440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23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banner with text and symbols&#10;&#10;Description automatically generated">
            <a:extLst>
              <a:ext uri="{FF2B5EF4-FFF2-40B4-BE49-F238E27FC236}">
                <a16:creationId xmlns:a16="http://schemas.microsoft.com/office/drawing/2014/main" id="{C242834D-AC5B-144A-B7D3-0F689A6860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E75FB01-7AFE-3DA0-5235-E44A03073711}"/>
              </a:ext>
            </a:extLst>
          </p:cNvPr>
          <p:cNvSpPr/>
          <p:nvPr/>
        </p:nvSpPr>
        <p:spPr>
          <a:xfrm>
            <a:off x="802640" y="2214880"/>
            <a:ext cx="3058160" cy="3952240"/>
          </a:xfrm>
          <a:prstGeom prst="round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A08CA89-BD77-F5E8-BFC0-3C69DE85FC60}"/>
              </a:ext>
            </a:extLst>
          </p:cNvPr>
          <p:cNvSpPr/>
          <p:nvPr/>
        </p:nvSpPr>
        <p:spPr>
          <a:xfrm>
            <a:off x="4013200" y="2214880"/>
            <a:ext cx="3058160" cy="3952240"/>
          </a:xfrm>
          <a:prstGeom prst="round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FC7FC3B-DE63-6849-E674-FE0120B2856A}"/>
              </a:ext>
            </a:extLst>
          </p:cNvPr>
          <p:cNvSpPr/>
          <p:nvPr/>
        </p:nvSpPr>
        <p:spPr>
          <a:xfrm>
            <a:off x="7223760" y="2214880"/>
            <a:ext cx="3058160" cy="3952240"/>
          </a:xfrm>
          <a:prstGeom prst="round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1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text with blue text&#10;&#10;Description automatically generated">
            <a:extLst>
              <a:ext uri="{FF2B5EF4-FFF2-40B4-BE49-F238E27FC236}">
                <a16:creationId xmlns:a16="http://schemas.microsoft.com/office/drawing/2014/main" id="{5CDB93BE-C56E-B869-18D3-982E378F6D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4CC9143-6147-CDBE-5FF5-9697327B6D3E}"/>
              </a:ext>
            </a:extLst>
          </p:cNvPr>
          <p:cNvSpPr/>
          <p:nvPr/>
        </p:nvSpPr>
        <p:spPr>
          <a:xfrm>
            <a:off x="142240" y="1412240"/>
            <a:ext cx="9621520" cy="1046480"/>
          </a:xfrm>
          <a:prstGeom prst="round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AC3FF3C-067A-8E29-CDDB-E27F77581367}"/>
              </a:ext>
            </a:extLst>
          </p:cNvPr>
          <p:cNvSpPr/>
          <p:nvPr/>
        </p:nvSpPr>
        <p:spPr>
          <a:xfrm>
            <a:off x="304800" y="2529840"/>
            <a:ext cx="9458960" cy="899160"/>
          </a:xfrm>
          <a:prstGeom prst="round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83F3810-7114-F17D-C644-63061FDE79EE}"/>
              </a:ext>
            </a:extLst>
          </p:cNvPr>
          <p:cNvSpPr/>
          <p:nvPr/>
        </p:nvSpPr>
        <p:spPr>
          <a:xfrm>
            <a:off x="802640" y="3576320"/>
            <a:ext cx="8961120" cy="924560"/>
          </a:xfrm>
          <a:prstGeom prst="round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7417468-7925-5738-BE41-0704626EDB1C}"/>
              </a:ext>
            </a:extLst>
          </p:cNvPr>
          <p:cNvSpPr/>
          <p:nvPr/>
        </p:nvSpPr>
        <p:spPr>
          <a:xfrm>
            <a:off x="1361440" y="4638041"/>
            <a:ext cx="8402320" cy="924560"/>
          </a:xfrm>
          <a:prstGeom prst="round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B91E167-B81A-C16D-DE8F-34CDA54B3665}"/>
              </a:ext>
            </a:extLst>
          </p:cNvPr>
          <p:cNvSpPr/>
          <p:nvPr/>
        </p:nvSpPr>
        <p:spPr>
          <a:xfrm>
            <a:off x="1894840" y="5699762"/>
            <a:ext cx="7868920" cy="1005838"/>
          </a:xfrm>
          <a:prstGeom prst="round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97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poster with text and images of a flag&#10;&#10;Description automatically generated">
            <a:extLst>
              <a:ext uri="{FF2B5EF4-FFF2-40B4-BE49-F238E27FC236}">
                <a16:creationId xmlns:a16="http://schemas.microsoft.com/office/drawing/2014/main" id="{2BEB2253-DE88-FD5C-61D1-4AF15E1761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88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1811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Stan Cox</dc:creator>
  <cp:lastModifiedBy>Stan Cox</cp:lastModifiedBy>
  <cp:revision>1</cp:revision>
  <dcterms:created xsi:type="dcterms:W3CDTF">2024-10-14T21:57:45Z</dcterms:created>
  <dcterms:modified xsi:type="dcterms:W3CDTF">2024-10-16T05:14:51Z</dcterms:modified>
</cp:coreProperties>
</file>