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57" r:id="rId5"/>
    <p:sldId id="264" r:id="rId6"/>
  </p:sldIdLst>
  <p:sldSz cx="12192000" cy="6858000"/>
  <p:notesSz cx="6858000" cy="9144000"/>
  <p:embeddedFontLst>
    <p:embeddedFont>
      <p:font typeface="Bernard MT Condensed" panose="02050806060905020404" pitchFamily="18" charset="0"/>
      <p:regular r:id="rId9"/>
    </p:embeddedFont>
    <p:embeddedFont>
      <p:font typeface="Bodoni MT Black" panose="02070A03080606020203" pitchFamily="18" charset="0"/>
      <p:bold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351A2-A229-45EE-86EA-A489EBFEA307}" v="20" dt="2024-11-30T01:34:30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62298" autoAdjust="0"/>
  </p:normalViewPr>
  <p:slideViewPr>
    <p:cSldViewPr snapToGrid="0">
      <p:cViewPr varScale="1">
        <p:scale>
          <a:sx n="48" d="100"/>
          <a:sy n="48" d="100"/>
        </p:scale>
        <p:origin x="194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C6F351A2-A229-45EE-86EA-A489EBFEA307}"/>
    <pc:docChg chg="custSel delSld modSld modMainMaster modNotesMaster modHandout">
      <pc:chgData name="Stan Cox" userId="9376f276357bfffd" providerId="LiveId" clId="{C6F351A2-A229-45EE-86EA-A489EBFEA307}" dt="2024-11-30T01:36:01.392" v="167" actId="6549"/>
      <pc:docMkLst>
        <pc:docMk/>
      </pc:docMkLst>
      <pc:sldChg chg="modSp mod modNotes">
        <pc:chgData name="Stan Cox" userId="9376f276357bfffd" providerId="LiveId" clId="{C6F351A2-A229-45EE-86EA-A489EBFEA307}" dt="2024-11-30T00:46:20.713" v="7" actId="1076"/>
        <pc:sldMkLst>
          <pc:docMk/>
          <pc:sldMk cId="2203900370" sldId="256"/>
        </pc:sldMkLst>
        <pc:spChg chg="mod">
          <ac:chgData name="Stan Cox" userId="9376f276357bfffd" providerId="LiveId" clId="{C6F351A2-A229-45EE-86EA-A489EBFEA307}" dt="2024-11-30T00:46:20.713" v="7" actId="1076"/>
          <ac:spMkLst>
            <pc:docMk/>
            <pc:sldMk cId="2203900370" sldId="256"/>
            <ac:spMk id="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6:15.791" v="6" actId="1076"/>
          <ac:picMkLst>
            <pc:docMk/>
            <pc:sldMk cId="2203900370" sldId="256"/>
            <ac:picMk id="4" creationId="{00000000-0000-0000-0000-000000000000}"/>
          </ac:picMkLst>
        </pc:picChg>
      </pc:sldChg>
      <pc:sldChg chg="addSp modSp mod modClrScheme modAnim chgLayout modNotes">
        <pc:chgData name="Stan Cox" userId="9376f276357bfffd" providerId="LiveId" clId="{C6F351A2-A229-45EE-86EA-A489EBFEA307}" dt="2024-11-30T01:07:38.756" v="82"/>
        <pc:sldMkLst>
          <pc:docMk/>
          <pc:sldMk cId="329028667" sldId="257"/>
        </pc:sldMkLst>
        <pc:spChg chg="mod ord">
          <ac:chgData name="Stan Cox" userId="9376f276357bfffd" providerId="LiveId" clId="{C6F351A2-A229-45EE-86EA-A489EBFEA307}" dt="2024-11-30T01:05:50.575" v="62" actId="14100"/>
          <ac:spMkLst>
            <pc:docMk/>
            <pc:sldMk cId="329028667" sldId="257"/>
            <ac:spMk id="2" creationId="{00000000-0000-0000-0000-000000000000}"/>
          </ac:spMkLst>
        </pc:spChg>
        <pc:spChg chg="mod ord">
          <ac:chgData name="Stan Cox" userId="9376f276357bfffd" providerId="LiveId" clId="{C6F351A2-A229-45EE-86EA-A489EBFEA307}" dt="2024-11-30T01:06:17.047" v="68" actId="404"/>
          <ac:spMkLst>
            <pc:docMk/>
            <pc:sldMk cId="329028667" sldId="257"/>
            <ac:spMk id="3" creationId="{00000000-0000-0000-0000-000000000000}"/>
          </ac:spMkLst>
        </pc:spChg>
        <pc:spChg chg="add mod ord">
          <ac:chgData name="Stan Cox" userId="9376f276357bfffd" providerId="LiveId" clId="{C6F351A2-A229-45EE-86EA-A489EBFEA307}" dt="2024-11-30T01:06:22.566" v="71" actId="27636"/>
          <ac:spMkLst>
            <pc:docMk/>
            <pc:sldMk cId="329028667" sldId="257"/>
            <ac:spMk id="5" creationId="{13467B66-18AF-03DE-98CF-4508A51D8688}"/>
          </ac:spMkLst>
        </pc:spChg>
        <pc:picChg chg="mod">
          <ac:chgData name="Stan Cox" userId="9376f276357bfffd" providerId="LiveId" clId="{C6F351A2-A229-45EE-86EA-A489EBFEA307}" dt="2024-11-30T01:04:26.463" v="39" actId="1076"/>
          <ac:picMkLst>
            <pc:docMk/>
            <pc:sldMk cId="329028667" sldId="257"/>
            <ac:picMk id="4" creationId="{00000000-0000-0000-0000-000000000000}"/>
          </ac:picMkLst>
        </pc:picChg>
      </pc:sldChg>
      <pc:sldChg chg="addSp delSp modSp mod">
        <pc:chgData name="Stan Cox" userId="9376f276357bfffd" providerId="LiveId" clId="{C6F351A2-A229-45EE-86EA-A489EBFEA307}" dt="2024-11-30T01:34:23.615" v="116" actId="166"/>
        <pc:sldMkLst>
          <pc:docMk/>
          <pc:sldMk cId="1438382106" sldId="258"/>
        </pc:sldMkLst>
        <pc:spChg chg="mod">
          <ac:chgData name="Stan Cox" userId="9376f276357bfffd" providerId="LiveId" clId="{C6F351A2-A229-45EE-86EA-A489EBFEA307}" dt="2024-11-30T00:54:33.070" v="9" actId="1076"/>
          <ac:spMkLst>
            <pc:docMk/>
            <pc:sldMk cId="1438382106" sldId="258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1438382106" sldId="258"/>
            <ac:spMk id="3" creationId="{00000000-0000-0000-0000-000000000000}"/>
          </ac:spMkLst>
        </pc:spChg>
        <pc:spChg chg="add mod ord">
          <ac:chgData name="Stan Cox" userId="9376f276357bfffd" providerId="LiveId" clId="{C6F351A2-A229-45EE-86EA-A489EBFEA307}" dt="2024-11-30T01:34:23.615" v="116" actId="166"/>
          <ac:spMkLst>
            <pc:docMk/>
            <pc:sldMk cId="1438382106" sldId="258"/>
            <ac:spMk id="7" creationId="{9CC34C56-132E-F685-50BC-D9800D351B07}"/>
          </ac:spMkLst>
        </pc:spChg>
        <pc:picChg chg="mod">
          <ac:chgData name="Stan Cox" userId="9376f276357bfffd" providerId="LiveId" clId="{C6F351A2-A229-45EE-86EA-A489EBFEA307}" dt="2024-11-30T01:34:06.449" v="100" actId="1037"/>
          <ac:picMkLst>
            <pc:docMk/>
            <pc:sldMk cId="1438382106" sldId="258"/>
            <ac:picMk id="4" creationId="{00000000-0000-0000-0000-000000000000}"/>
          </ac:picMkLst>
        </pc:picChg>
        <pc:cxnChg chg="del mod">
          <ac:chgData name="Stan Cox" userId="9376f276357bfffd" providerId="LiveId" clId="{C6F351A2-A229-45EE-86EA-A489EBFEA307}" dt="2024-11-30T01:00:20.833" v="35" actId="478"/>
          <ac:cxnSpMkLst>
            <pc:docMk/>
            <pc:sldMk cId="1438382106" sldId="258"/>
            <ac:cxnSpMk id="6" creationId="{00000000-0000-0000-0000-000000000000}"/>
          </ac:cxnSpMkLst>
        </pc:cxnChg>
        <pc:cxnChg chg="del mod">
          <ac:chgData name="Stan Cox" userId="9376f276357bfffd" providerId="LiveId" clId="{C6F351A2-A229-45EE-86EA-A489EBFEA307}" dt="2024-11-30T01:00:23.413" v="36" actId="478"/>
          <ac:cxnSpMkLst>
            <pc:docMk/>
            <pc:sldMk cId="1438382106" sldId="258"/>
            <ac:cxnSpMk id="8" creationId="{00000000-0000-0000-0000-000000000000}"/>
          </ac:cxnSpMkLst>
        </pc:cxnChg>
        <pc:cxnChg chg="del mod">
          <ac:chgData name="Stan Cox" userId="9376f276357bfffd" providerId="LiveId" clId="{C6F351A2-A229-45EE-86EA-A489EBFEA307}" dt="2024-11-30T00:54:55.357" v="13" actId="478"/>
          <ac:cxnSpMkLst>
            <pc:docMk/>
            <pc:sldMk cId="1438382106" sldId="258"/>
            <ac:cxnSpMk id="10" creationId="{00000000-0000-0000-0000-000000000000}"/>
          </ac:cxnSpMkLst>
        </pc:cxnChg>
      </pc:sldChg>
      <pc:sldChg chg="addSp delSp modSp mod modNotes">
        <pc:chgData name="Stan Cox" userId="9376f276357bfffd" providerId="LiveId" clId="{C6F351A2-A229-45EE-86EA-A489EBFEA307}" dt="2024-11-30T01:34:41.503" v="118" actId="1076"/>
        <pc:sldMkLst>
          <pc:docMk/>
          <pc:sldMk cId="1769382857" sldId="259"/>
        </pc:sldMkLst>
        <pc:spChg chg="mod">
          <ac:chgData name="Stan Cox" userId="9376f276357bfffd" providerId="LiveId" clId="{C6F351A2-A229-45EE-86EA-A489EBFEA307}" dt="2024-11-30T00:59:18.542" v="26" actId="1076"/>
          <ac:spMkLst>
            <pc:docMk/>
            <pc:sldMk cId="1769382857" sldId="259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1769382857" sldId="259"/>
            <ac:spMk id="3" creationId="{00000000-0000-0000-0000-000000000000}"/>
          </ac:spMkLst>
        </pc:spChg>
        <pc:spChg chg="add mod">
          <ac:chgData name="Stan Cox" userId="9376f276357bfffd" providerId="LiveId" clId="{C6F351A2-A229-45EE-86EA-A489EBFEA307}" dt="2024-11-30T01:34:41.503" v="118" actId="1076"/>
          <ac:spMkLst>
            <pc:docMk/>
            <pc:sldMk cId="1769382857" sldId="259"/>
            <ac:spMk id="10" creationId="{08CD9446-2C43-D014-B60E-070941B97CA7}"/>
          </ac:spMkLst>
        </pc:spChg>
        <pc:picChg chg="mod">
          <ac:chgData name="Stan Cox" userId="9376f276357bfffd" providerId="LiveId" clId="{C6F351A2-A229-45EE-86EA-A489EBFEA307}" dt="2024-11-30T00:59:44.868" v="32" actId="14100"/>
          <ac:picMkLst>
            <pc:docMk/>
            <pc:sldMk cId="1769382857" sldId="259"/>
            <ac:picMk id="4" creationId="{00000000-0000-0000-0000-000000000000}"/>
          </ac:picMkLst>
        </pc:picChg>
        <pc:cxnChg chg="del mod">
          <ac:chgData name="Stan Cox" userId="9376f276357bfffd" providerId="LiveId" clId="{C6F351A2-A229-45EE-86EA-A489EBFEA307}" dt="2024-11-30T01:00:15.144" v="33" actId="478"/>
          <ac:cxnSpMkLst>
            <pc:docMk/>
            <pc:sldMk cId="1769382857" sldId="259"/>
            <ac:cxnSpMk id="5" creationId="{00000000-0000-0000-0000-000000000000}"/>
          </ac:cxnSpMkLst>
        </pc:cxnChg>
        <pc:cxnChg chg="del mod">
          <ac:chgData name="Stan Cox" userId="9376f276357bfffd" providerId="LiveId" clId="{C6F351A2-A229-45EE-86EA-A489EBFEA307}" dt="2024-11-30T01:00:17.586" v="34" actId="478"/>
          <ac:cxnSpMkLst>
            <pc:docMk/>
            <pc:sldMk cId="1769382857" sldId="259"/>
            <ac:cxnSpMk id="6" creationId="{00000000-0000-0000-0000-000000000000}"/>
          </ac:cxnSpMkLst>
        </pc:cxnChg>
        <pc:cxnChg chg="del mod">
          <ac:chgData name="Stan Cox" userId="9376f276357bfffd" providerId="LiveId" clId="{C6F351A2-A229-45EE-86EA-A489EBFEA307}" dt="2024-11-30T00:59:04.534" v="25" actId="478"/>
          <ac:cxnSpMkLst>
            <pc:docMk/>
            <pc:sldMk cId="1769382857" sldId="259"/>
            <ac:cxnSpMk id="7" creationId="{00000000-0000-0000-0000-000000000000}"/>
          </ac:cxnSpMkLst>
        </pc:cxnChg>
      </pc:sldChg>
      <pc:sldChg chg="modSp del modNotes">
        <pc:chgData name="Stan Cox" userId="9376f276357bfffd" providerId="LiveId" clId="{C6F351A2-A229-45EE-86EA-A489EBFEA307}" dt="2024-11-30T00:55:16.017" v="18" actId="47"/>
        <pc:sldMkLst>
          <pc:docMk/>
          <pc:sldMk cId="109200827" sldId="261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109200827" sldId="261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109200827" sldId="261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109200827" sldId="261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109200827" sldId="261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109200827" sldId="261"/>
            <ac:cxnSpMk id="9" creationId="{00000000-0000-0000-0000-000000000000}"/>
          </ac:cxnSpMkLst>
        </pc:cxnChg>
      </pc:sldChg>
      <pc:sldChg chg="modSp del modNotes">
        <pc:chgData name="Stan Cox" userId="9376f276357bfffd" providerId="LiveId" clId="{C6F351A2-A229-45EE-86EA-A489EBFEA307}" dt="2024-11-30T00:55:17.314" v="19" actId="47"/>
        <pc:sldMkLst>
          <pc:docMk/>
          <pc:sldMk cId="3160229007" sldId="262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3160229007" sldId="262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3160229007" sldId="262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3160229007" sldId="262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3160229007" sldId="262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3160229007" sldId="262"/>
            <ac:cxnSpMk id="9" creationId="{00000000-0000-0000-0000-000000000000}"/>
          </ac:cxnSpMkLst>
        </pc:cxnChg>
      </pc:sldChg>
      <pc:sldChg chg="modSp del modNotes">
        <pc:chgData name="Stan Cox" userId="9376f276357bfffd" providerId="LiveId" clId="{C6F351A2-A229-45EE-86EA-A489EBFEA307}" dt="2024-11-30T00:55:18.470" v="20" actId="47"/>
        <pc:sldMkLst>
          <pc:docMk/>
          <pc:sldMk cId="2816331523" sldId="263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2816331523" sldId="263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2816331523" sldId="263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2816331523" sldId="263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2816331523" sldId="263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2816331523" sldId="263"/>
            <ac:cxnSpMk id="9" creationId="{00000000-0000-0000-0000-000000000000}"/>
          </ac:cxnSpMkLst>
        </pc:cxnChg>
      </pc:sldChg>
      <pc:sldChg chg="modSp mod modAnim modNotes">
        <pc:chgData name="Stan Cox" userId="9376f276357bfffd" providerId="LiveId" clId="{C6F351A2-A229-45EE-86EA-A489EBFEA307}" dt="2024-11-30T01:09:37.835" v="90"/>
        <pc:sldMkLst>
          <pc:docMk/>
          <pc:sldMk cId="2413051484" sldId="264"/>
        </pc:sldMkLst>
        <pc:spChg chg="mod">
          <ac:chgData name="Stan Cox" userId="9376f276357bfffd" providerId="LiveId" clId="{C6F351A2-A229-45EE-86EA-A489EBFEA307}" dt="2024-11-30T01:08:46.168" v="87" actId="1076"/>
          <ac:spMkLst>
            <pc:docMk/>
            <pc:sldMk cId="2413051484" sldId="264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1:08:57.143" v="89" actId="403"/>
          <ac:spMkLst>
            <pc:docMk/>
            <pc:sldMk cId="2413051484" sldId="264"/>
            <ac:spMk id="3" creationId="{00000000-0000-0000-0000-000000000000}"/>
          </ac:spMkLst>
        </pc:spChg>
        <pc:picChg chg="mod">
          <ac:chgData name="Stan Cox" userId="9376f276357bfffd" providerId="LiveId" clId="{C6F351A2-A229-45EE-86EA-A489EBFEA307}" dt="2024-11-30T01:08:32.705" v="85" actId="14100"/>
          <ac:picMkLst>
            <pc:docMk/>
            <pc:sldMk cId="2413051484" sldId="264"/>
            <ac:picMk id="4" creationId="{00000000-0000-0000-0000-000000000000}"/>
          </ac:picMkLst>
        </pc:picChg>
      </pc:sldChg>
      <pc:sldChg chg="modSp del modNotes">
        <pc:chgData name="Stan Cox" userId="9376f276357bfffd" providerId="LiveId" clId="{C6F351A2-A229-45EE-86EA-A489EBFEA307}" dt="2024-11-30T00:57:37.995" v="21" actId="47"/>
        <pc:sldMkLst>
          <pc:docMk/>
          <pc:sldMk cId="1585408861" sldId="265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1585408861" sldId="265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1585408861" sldId="265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1585408861" sldId="265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1585408861" sldId="265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1585408861" sldId="265"/>
            <ac:cxnSpMk id="9" creationId="{00000000-0000-0000-0000-000000000000}"/>
          </ac:cxnSpMkLst>
        </pc:cxnChg>
      </pc:sldChg>
      <pc:sldChg chg="modSp del modNotes">
        <pc:chgData name="Stan Cox" userId="9376f276357bfffd" providerId="LiveId" clId="{C6F351A2-A229-45EE-86EA-A489EBFEA307}" dt="2024-11-30T00:58:45.670" v="22" actId="47"/>
        <pc:sldMkLst>
          <pc:docMk/>
          <pc:sldMk cId="227434995" sldId="266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227434995" sldId="266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227434995" sldId="266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227434995" sldId="266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227434995" sldId="266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227434995" sldId="266"/>
            <ac:cxnSpMk id="9" creationId="{00000000-0000-0000-0000-000000000000}"/>
          </ac:cxnSpMkLst>
        </pc:cxnChg>
      </pc:sldChg>
      <pc:sldChg chg="modSp del">
        <pc:chgData name="Stan Cox" userId="9376f276357bfffd" providerId="LiveId" clId="{C6F351A2-A229-45EE-86EA-A489EBFEA307}" dt="2024-11-30T01:04:19.194" v="37" actId="47"/>
        <pc:sldMkLst>
          <pc:docMk/>
          <pc:sldMk cId="598847477" sldId="267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598847477" sldId="267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598847477" sldId="267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598847477" sldId="267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598847477" sldId="267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598847477" sldId="267"/>
            <ac:cxnSpMk id="9" creationId="{00000000-0000-0000-0000-000000000000}"/>
          </ac:cxnSpMkLst>
        </pc:cxnChg>
      </pc:sldChg>
      <pc:sldChg chg="modSp del modNotes">
        <pc:chgData name="Stan Cox" userId="9376f276357bfffd" providerId="LiveId" clId="{C6F351A2-A229-45EE-86EA-A489EBFEA307}" dt="2024-11-30T01:04:20.507" v="38" actId="47"/>
        <pc:sldMkLst>
          <pc:docMk/>
          <pc:sldMk cId="3909441413" sldId="268"/>
        </pc:sldMkLst>
        <pc:spChg chg="mod">
          <ac:chgData name="Stan Cox" userId="9376f276357bfffd" providerId="LiveId" clId="{C6F351A2-A229-45EE-86EA-A489EBFEA307}" dt="2024-11-30T00:44:19.524" v="1"/>
          <ac:spMkLst>
            <pc:docMk/>
            <pc:sldMk cId="3909441413" sldId="268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k cId="3909441413" sldId="268"/>
            <ac:spMk id="12" creationId="{00000000-0000-0000-0000-000000000000}"/>
          </ac:spMkLst>
        </pc:spChg>
        <pc:picChg chg="mod">
          <ac:chgData name="Stan Cox" userId="9376f276357bfffd" providerId="LiveId" clId="{C6F351A2-A229-45EE-86EA-A489EBFEA307}" dt="2024-11-30T00:44:19.524" v="1"/>
          <ac:picMkLst>
            <pc:docMk/>
            <pc:sldMk cId="3909441413" sldId="268"/>
            <ac:picMk id="5" creationId="{00000000-0000-0000-0000-000000000000}"/>
          </ac:picMkLst>
        </pc:picChg>
        <pc:cxnChg chg="mod">
          <ac:chgData name="Stan Cox" userId="9376f276357bfffd" providerId="LiveId" clId="{C6F351A2-A229-45EE-86EA-A489EBFEA307}" dt="2024-11-30T00:44:19.524" v="1"/>
          <ac:cxnSpMkLst>
            <pc:docMk/>
            <pc:sldMk cId="3909441413" sldId="268"/>
            <ac:cxnSpMk id="7" creationId="{00000000-0000-0000-0000-000000000000}"/>
          </ac:cxnSpMkLst>
        </pc:cxnChg>
        <pc:cxnChg chg="mod">
          <ac:chgData name="Stan Cox" userId="9376f276357bfffd" providerId="LiveId" clId="{C6F351A2-A229-45EE-86EA-A489EBFEA307}" dt="2024-11-30T00:44:19.524" v="1"/>
          <ac:cxnSpMkLst>
            <pc:docMk/>
            <pc:sldMk cId="3909441413" sldId="268"/>
            <ac:cxnSpMk id="9" creationId="{00000000-0000-0000-0000-000000000000}"/>
          </ac:cxnSpMkLst>
        </pc:cxnChg>
      </pc:sldChg>
      <pc:sldChg chg="del">
        <pc:chgData name="Stan Cox" userId="9376f276357bfffd" providerId="LiveId" clId="{C6F351A2-A229-45EE-86EA-A489EBFEA307}" dt="2024-11-30T00:43:25.899" v="0" actId="47"/>
        <pc:sldMkLst>
          <pc:docMk/>
          <pc:sldMk cId="417458153" sldId="269"/>
        </pc:sldMkLst>
      </pc:sldChg>
      <pc:sldMasterChg chg="modSp modSldLayout">
        <pc:chgData name="Stan Cox" userId="9376f276357bfffd" providerId="LiveId" clId="{C6F351A2-A229-45EE-86EA-A489EBFEA307}" dt="2024-11-30T00:44:19.524" v="1"/>
        <pc:sldMasterMkLst>
          <pc:docMk/>
          <pc:sldMasterMk cId="1868958101" sldId="2147483660"/>
        </pc:sldMasterMkLst>
        <pc:spChg chg="mod">
          <ac:chgData name="Stan Cox" userId="9376f276357bfffd" providerId="LiveId" clId="{C6F351A2-A229-45EE-86EA-A489EBFEA307}" dt="2024-11-30T00:44:19.524" v="1"/>
          <ac:spMkLst>
            <pc:docMk/>
            <pc:sldMasterMk cId="1868958101" sldId="2147483660"/>
            <ac:spMk id="2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asterMk cId="1868958101" sldId="2147483660"/>
            <ac:spMk id="3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asterMk cId="1868958101" sldId="2147483660"/>
            <ac:spMk id="4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asterMk cId="1868958101" sldId="2147483660"/>
            <ac:spMk id="5" creationId="{00000000-0000-0000-0000-000000000000}"/>
          </ac:spMkLst>
        </pc:spChg>
        <pc:spChg chg="mod">
          <ac:chgData name="Stan Cox" userId="9376f276357bfffd" providerId="LiveId" clId="{C6F351A2-A229-45EE-86EA-A489EBFEA307}" dt="2024-11-30T00:44:19.524" v="1"/>
          <ac:spMkLst>
            <pc:docMk/>
            <pc:sldMasterMk cId="1868958101" sldId="2147483660"/>
            <ac:spMk id="6" creationId="{00000000-0000-0000-0000-000000000000}"/>
          </ac:spMkLst>
        </pc:sp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339146453" sldId="2147483661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39146453" sldId="2147483661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39146453" sldId="2147483661"/>
              <ac:spMk id="3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2512775027" sldId="2147483663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2512775027" sldId="2147483663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2512775027" sldId="2147483663"/>
              <ac:spMk id="3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1629251283" sldId="2147483664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1629251283" sldId="2147483664"/>
              <ac:spMk id="3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1629251283" sldId="2147483664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504178369" sldId="2147483665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504178369" sldId="2147483665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504178369" sldId="2147483665"/>
              <ac:spMk id="3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504178369" sldId="2147483665"/>
              <ac:spMk id="4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504178369" sldId="2147483665"/>
              <ac:spMk id="5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504178369" sldId="2147483665"/>
              <ac:spMk id="6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3489748816" sldId="2147483668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489748816" sldId="2147483668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489748816" sldId="2147483668"/>
              <ac:spMk id="3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489748816" sldId="2147483668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94925048" sldId="2147483669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94925048" sldId="2147483669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94925048" sldId="2147483669"/>
              <ac:spMk id="3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94925048" sldId="2147483669"/>
              <ac:spMk id="4" creationId="{00000000-0000-0000-0000-000000000000}"/>
            </ac:spMkLst>
          </pc:spChg>
        </pc:sldLayoutChg>
        <pc:sldLayoutChg chg="modSp">
          <pc:chgData name="Stan Cox" userId="9376f276357bfffd" providerId="LiveId" clId="{C6F351A2-A229-45EE-86EA-A489EBFEA307}" dt="2024-11-30T00:44:19.524" v="1"/>
          <pc:sldLayoutMkLst>
            <pc:docMk/>
            <pc:sldMasterMk cId="1868958101" sldId="2147483660"/>
            <pc:sldLayoutMk cId="3591734975" sldId="2147483671"/>
          </pc:sldLayoutMkLst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591734975" sldId="2147483671"/>
              <ac:spMk id="2" creationId="{00000000-0000-0000-0000-000000000000}"/>
            </ac:spMkLst>
          </pc:spChg>
          <pc:spChg chg="mod">
            <ac:chgData name="Stan Cox" userId="9376f276357bfffd" providerId="LiveId" clId="{C6F351A2-A229-45EE-86EA-A489EBFEA307}" dt="2024-11-30T00:44:19.524" v="1"/>
            <ac:spMkLst>
              <pc:docMk/>
              <pc:sldMasterMk cId="1868958101" sldId="2147483660"/>
              <pc:sldLayoutMk cId="3591734975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>
                <a:latin typeface="Bodoni MT Black" panose="02070A03080606020203" pitchFamily="18" charset="0"/>
              </a:rPr>
              <a:t>At the Crossroads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December 1, 2024 @ 11am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  soundteaching.org  </a:t>
            </a:r>
          </a:p>
        </p:txBody>
      </p:sp>
    </p:spTree>
    <p:extLst>
      <p:ext uri="{BB962C8B-B14F-4D97-AF65-F5344CB8AC3E}">
        <p14:creationId xmlns:p14="http://schemas.microsoft.com/office/powerpoint/2010/main" val="18850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C8F0B-8680-4F3D-A750-5BF7B066589E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B124-35EC-4FD6-A167-84E4AC52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Psalm 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1" dirty="0"/>
              <a:t>(4-5)</a:t>
            </a:r>
            <a:r>
              <a:rPr lang="en-US" b="1" i="1" baseline="0" dirty="0"/>
              <a:t> </a:t>
            </a:r>
            <a:r>
              <a:rPr lang="en-US" baseline="0" dirty="0"/>
              <a:t>Desire to know the “paths” of God.  (Needs direction)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1" baseline="0" dirty="0"/>
              <a:t>(9-10) </a:t>
            </a:r>
            <a:r>
              <a:rPr lang="en-US" baseline="0" dirty="0"/>
              <a:t>Humble ourselves to obtain the direction to mercy and truth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We all stand at crossroads during life:  Path we choose has life-changing effects.</a:t>
            </a:r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6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Quote:  Contrast saved to lost.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Should not continue in sin!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Jesus’ addresses</a:t>
            </a:r>
            <a:r>
              <a:rPr lang="en-US" baseline="0" dirty="0"/>
              <a:t> a multitude on the cost of following Him.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Wonderful passage of wisdom concerning importance of serving God before the bitter consequences of sin can ruin a life.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/>
              <a:t>See also VS. 29 and VS. 31 (Apostasy of the believer is possible, and terrible in consequence)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9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EB124-35EC-4FD6-A167-84E4AC526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3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3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9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0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9C90-889C-4AA5-8610-27E0724167B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2BF3-3319-498F-85EF-C5687DA75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2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85" y="0"/>
            <a:ext cx="12219485" cy="91760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7923" y="5324756"/>
            <a:ext cx="8216153" cy="1533244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At the Crossroads</a:t>
            </a:r>
          </a:p>
        </p:txBody>
      </p:sp>
    </p:spTree>
    <p:extLst>
      <p:ext uri="{BB962C8B-B14F-4D97-AF65-F5344CB8AC3E}">
        <p14:creationId xmlns:p14="http://schemas.microsoft.com/office/powerpoint/2010/main" val="2203900370"/>
      </p:ext>
    </p:extLst>
  </p:cSld>
  <p:clrMapOvr>
    <a:masterClrMapping/>
  </p:clrMapOvr>
  <p:transition spd="slow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491" y="0"/>
            <a:ext cx="7430511" cy="5579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710" y="613897"/>
            <a:ext cx="3166782" cy="1734671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Highway of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Holiness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5077" y="5756029"/>
            <a:ext cx="848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“difficult” </a:t>
            </a:r>
            <a:r>
              <a:rPr lang="en-US" sz="4800" dirty="0"/>
              <a:t>way (Matthew 7:14)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34C56-132E-F685-50BC-D9800D351B07}"/>
              </a:ext>
            </a:extLst>
          </p:cNvPr>
          <p:cNvSpPr/>
          <p:nvPr/>
        </p:nvSpPr>
        <p:spPr>
          <a:xfrm>
            <a:off x="4764505" y="-272716"/>
            <a:ext cx="7636041" cy="58525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8210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3"/>
            <a:ext cx="7430509" cy="5579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9771" y="412599"/>
            <a:ext cx="3166782" cy="1734671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The Way of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Destruction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6560" y="5823264"/>
            <a:ext cx="8557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“broad” </a:t>
            </a:r>
            <a:r>
              <a:rPr lang="en-US" sz="4800" dirty="0"/>
              <a:t>way (Matthew 7:13)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CD9446-2C43-D014-B60E-070941B97CA7}"/>
              </a:ext>
            </a:extLst>
          </p:cNvPr>
          <p:cNvSpPr/>
          <p:nvPr/>
        </p:nvSpPr>
        <p:spPr>
          <a:xfrm>
            <a:off x="-205532" y="-274509"/>
            <a:ext cx="7636041" cy="58525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82857"/>
      </p:ext>
    </p:extLst>
  </p:cSld>
  <p:clrMapOvr>
    <a:masterClrMapping/>
  </p:clrMapOvr>
  <p:transition spd="slow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209"/>
            <a:ext cx="8353926" cy="1130370"/>
          </a:xfrm>
        </p:spPr>
        <p:txBody>
          <a:bodyPr anchor="t">
            <a:normAutofit/>
          </a:bodyPr>
          <a:lstStyle/>
          <a:p>
            <a:pPr algn="ctr"/>
            <a:r>
              <a:rPr lang="en-US" sz="5400" dirty="0">
                <a:latin typeface="Bernard MT Condensed" panose="02050806060905020404" pitchFamily="18" charset="0"/>
              </a:rPr>
              <a:t>Some Crossroads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179" y="1363579"/>
            <a:ext cx="5570621" cy="5129296"/>
          </a:xfrm>
        </p:spPr>
        <p:txBody>
          <a:bodyPr>
            <a:noAutofit/>
          </a:bodyPr>
          <a:lstStyle/>
          <a:p>
            <a:pPr marL="407988" indent="-407988"/>
            <a:r>
              <a:rPr lang="en-US" sz="4000" b="1" dirty="0"/>
              <a:t>Will you obey the gospel?</a:t>
            </a:r>
          </a:p>
          <a:p>
            <a:pPr marL="739775" lvl="1" indent="0">
              <a:buNone/>
            </a:pPr>
            <a:r>
              <a:rPr lang="en-US" sz="4000" i="1" dirty="0"/>
              <a:t>(Mark 16:15-16)</a:t>
            </a:r>
          </a:p>
          <a:p>
            <a:pPr marL="407988" indent="-407988"/>
            <a:r>
              <a:rPr lang="en-US" sz="4000" b="1" dirty="0"/>
              <a:t>Will you live above sin?    </a:t>
            </a:r>
          </a:p>
          <a:p>
            <a:pPr marL="739775" lvl="1" indent="0">
              <a:buNone/>
            </a:pPr>
            <a:r>
              <a:rPr lang="en-US" sz="4000" i="1" dirty="0"/>
              <a:t>(Romans 6:1-4)</a:t>
            </a:r>
          </a:p>
          <a:p>
            <a:pPr marL="407988" indent="-407988"/>
            <a:r>
              <a:rPr lang="en-US" sz="4000" b="1" dirty="0"/>
              <a:t>Will you pay the price of discipleship?</a:t>
            </a:r>
          </a:p>
          <a:p>
            <a:pPr marL="739775" lvl="1" indent="0">
              <a:buNone/>
            </a:pPr>
            <a:r>
              <a:rPr lang="en-US" sz="4000" i="1" dirty="0"/>
              <a:t>(Luke 14:25-33)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467B66-18AF-03DE-98CF-4508A51D8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553" cy="4667250"/>
          </a:xfrm>
        </p:spPr>
        <p:txBody>
          <a:bodyPr>
            <a:normAutofit lnSpcReduction="10000"/>
          </a:bodyPr>
          <a:lstStyle/>
          <a:p>
            <a:pPr marL="407988" indent="-407988"/>
            <a:r>
              <a:rPr lang="en-US" sz="4000" b="1" dirty="0"/>
              <a:t>Will you remember God while you are young?</a:t>
            </a:r>
          </a:p>
          <a:p>
            <a:pPr marL="739775" lvl="1" indent="0">
              <a:buNone/>
            </a:pPr>
            <a:r>
              <a:rPr lang="en-US" sz="4000" i="1" dirty="0"/>
              <a:t>(Ecclesiastes 11:9 – 12:1)</a:t>
            </a:r>
          </a:p>
          <a:p>
            <a:pPr marL="407988" indent="-407988"/>
            <a:r>
              <a:rPr lang="en-US" sz="4000" b="1" dirty="0"/>
              <a:t>Will you endure to the end? </a:t>
            </a:r>
          </a:p>
          <a:p>
            <a:pPr marL="739775" lvl="1" indent="0">
              <a:buNone/>
            </a:pPr>
            <a:r>
              <a:rPr lang="en-US" sz="4000" i="1" dirty="0"/>
              <a:t>(Hebrews 10:36-39)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233209"/>
            <a:ext cx="1742403" cy="13084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0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293"/>
            <a:ext cx="12253810" cy="9201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665"/>
            <a:ext cx="12253810" cy="6986528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lIns="914400" tIns="2743200" rIns="914400" bIns="457200" rtlCol="0">
            <a:spAutoFit/>
          </a:bodyPr>
          <a:lstStyle/>
          <a:p>
            <a:pPr indent="466725"/>
            <a:r>
              <a:rPr lang="en-US" sz="4400" dirty="0"/>
              <a:t>You have to make a choice, whether you will walk as the Gentiles walk;  or whether you will put on the new man?!</a:t>
            </a:r>
          </a:p>
          <a:p>
            <a:pPr indent="466725"/>
            <a:endParaRPr lang="en-US" sz="4400" dirty="0"/>
          </a:p>
          <a:p>
            <a:pPr indent="466725" algn="r"/>
            <a:r>
              <a:rPr lang="en-US" sz="4400" dirty="0"/>
              <a:t>(Ephesians 4:17-24)</a:t>
            </a:r>
          </a:p>
          <a:p>
            <a:pPr indent="466725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532" y="659774"/>
            <a:ext cx="3183377" cy="982202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Bernard MT Condensed" panose="020508060609050204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13051484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1305</TotalTime>
  <Words>239</Words>
  <Application>Microsoft Office PowerPoint</Application>
  <PresentationFormat>Widescreen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Bernard MT Condensed</vt:lpstr>
      <vt:lpstr>Calibri Light</vt:lpstr>
      <vt:lpstr>Bodoni MT Black</vt:lpstr>
      <vt:lpstr>Arial</vt:lpstr>
      <vt:lpstr>Calibri</vt:lpstr>
      <vt:lpstr>Office 2013 - 2022 Theme</vt:lpstr>
      <vt:lpstr>At the Crossroads</vt:lpstr>
      <vt:lpstr>Highway of Holiness</vt:lpstr>
      <vt:lpstr>The Way of Destruction</vt:lpstr>
      <vt:lpstr>Some Crossroads of Life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Crossroads</dc:title>
  <dc:creator>Stan Cox</dc:creator>
  <cp:lastModifiedBy>Stan Cox</cp:lastModifiedBy>
  <cp:revision>15</cp:revision>
  <dcterms:created xsi:type="dcterms:W3CDTF">2014-07-12T19:37:39Z</dcterms:created>
  <dcterms:modified xsi:type="dcterms:W3CDTF">2024-11-30T01:36:50Z</dcterms:modified>
</cp:coreProperties>
</file>