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752"/>
    <a:srgbClr val="13326F"/>
    <a:srgbClr val="13517C"/>
    <a:srgbClr val="112954"/>
    <a:srgbClr val="E4E4E4"/>
    <a:srgbClr val="133271"/>
    <a:srgbClr val="134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B9FA75-D71E-4DF6-8212-379CC3EA5342}" v="10" dt="2024-12-05T00:00:35.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958" autoAdjust="0"/>
  </p:normalViewPr>
  <p:slideViewPr>
    <p:cSldViewPr snapToGrid="0">
      <p:cViewPr varScale="1">
        <p:scale>
          <a:sx n="39" d="100"/>
          <a:sy n="39" d="100"/>
        </p:scale>
        <p:origin x="2309"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BAB9FA75-D71E-4DF6-8212-379CC3EA5342}"/>
    <pc:docChg chg="undo custSel modSld modHandout">
      <pc:chgData name="Stan Cox" userId="9376f276357bfffd" providerId="LiveId" clId="{BAB9FA75-D71E-4DF6-8212-379CC3EA5342}" dt="2024-12-05T00:04:59.005" v="205" actId="14"/>
      <pc:docMkLst>
        <pc:docMk/>
      </pc:docMkLst>
      <pc:sldChg chg="modNotesTx">
        <pc:chgData name="Stan Cox" userId="9376f276357bfffd" providerId="LiveId" clId="{BAB9FA75-D71E-4DF6-8212-379CC3EA5342}" dt="2024-12-05T00:01:37.610" v="179" actId="6549"/>
        <pc:sldMkLst>
          <pc:docMk/>
          <pc:sldMk cId="2383530024" sldId="256"/>
        </pc:sldMkLst>
      </pc:sldChg>
      <pc:sldChg chg="addSp delSp modSp mod addAnim delAnim modAnim modNotesTx">
        <pc:chgData name="Stan Cox" userId="9376f276357bfffd" providerId="LiveId" clId="{BAB9FA75-D71E-4DF6-8212-379CC3EA5342}" dt="2024-12-05T00:02:20.647" v="183" actId="207"/>
        <pc:sldMkLst>
          <pc:docMk/>
          <pc:sldMk cId="3647543599" sldId="257"/>
        </pc:sldMkLst>
        <pc:spChg chg="add del mod">
          <ac:chgData name="Stan Cox" userId="9376f276357bfffd" providerId="LiveId" clId="{BAB9FA75-D71E-4DF6-8212-379CC3EA5342}" dt="2024-12-05T00:00:38.010" v="171" actId="478"/>
          <ac:spMkLst>
            <pc:docMk/>
            <pc:sldMk cId="3647543599" sldId="257"/>
            <ac:spMk id="6" creationId="{1A81D69A-EBA5-C0F4-6891-348828944EB1}"/>
          </ac:spMkLst>
        </pc:spChg>
        <pc:spChg chg="add del mod">
          <ac:chgData name="Stan Cox" userId="9376f276357bfffd" providerId="LiveId" clId="{BAB9FA75-D71E-4DF6-8212-379CC3EA5342}" dt="2024-12-05T00:00:37.588" v="170" actId="478"/>
          <ac:spMkLst>
            <pc:docMk/>
            <pc:sldMk cId="3647543599" sldId="257"/>
            <ac:spMk id="7" creationId="{50406BCB-1DB4-283F-971D-AF749F7D442B}"/>
          </ac:spMkLst>
        </pc:spChg>
        <pc:spChg chg="add del mod">
          <ac:chgData name="Stan Cox" userId="9376f276357bfffd" providerId="LiveId" clId="{BAB9FA75-D71E-4DF6-8212-379CC3EA5342}" dt="2024-12-05T00:00:37.150" v="169" actId="478"/>
          <ac:spMkLst>
            <pc:docMk/>
            <pc:sldMk cId="3647543599" sldId="257"/>
            <ac:spMk id="8" creationId="{89BFF2CC-8998-56F6-417A-A7544F360775}"/>
          </ac:spMkLst>
        </pc:spChg>
        <pc:picChg chg="mod">
          <ac:chgData name="Stan Cox" userId="9376f276357bfffd" providerId="LiveId" clId="{BAB9FA75-D71E-4DF6-8212-379CC3EA5342}" dt="2024-12-04T23:52:51.497" v="31" actId="14100"/>
          <ac:picMkLst>
            <pc:docMk/>
            <pc:sldMk cId="3647543599" sldId="257"/>
            <ac:picMk id="5" creationId="{F6E61BF9-DF17-96F0-3FFE-A22D4B80DF94}"/>
          </ac:picMkLst>
        </pc:picChg>
      </pc:sldChg>
      <pc:sldChg chg="addSp delSp modSp mod addAnim delAnim modAnim modNotesTx">
        <pc:chgData name="Stan Cox" userId="9376f276357bfffd" providerId="LiveId" clId="{BAB9FA75-D71E-4DF6-8212-379CC3EA5342}" dt="2024-12-05T00:03:03.128" v="191" actId="13926"/>
        <pc:sldMkLst>
          <pc:docMk/>
          <pc:sldMk cId="1764013199" sldId="258"/>
        </pc:sldMkLst>
        <pc:spChg chg="add del mod">
          <ac:chgData name="Stan Cox" userId="9376f276357bfffd" providerId="LiveId" clId="{BAB9FA75-D71E-4DF6-8212-379CC3EA5342}" dt="2024-12-05T00:00:36.665" v="168" actId="478"/>
          <ac:spMkLst>
            <pc:docMk/>
            <pc:sldMk cId="1764013199" sldId="258"/>
            <ac:spMk id="6" creationId="{96DC435A-2319-49A5-EB1E-E8496B70769A}"/>
          </ac:spMkLst>
        </pc:spChg>
        <pc:spChg chg="add del mod">
          <ac:chgData name="Stan Cox" userId="9376f276357bfffd" providerId="LiveId" clId="{BAB9FA75-D71E-4DF6-8212-379CC3EA5342}" dt="2024-12-05T00:00:36.211" v="167" actId="478"/>
          <ac:spMkLst>
            <pc:docMk/>
            <pc:sldMk cId="1764013199" sldId="258"/>
            <ac:spMk id="7" creationId="{B0613A25-4CFF-0731-9E95-4A78AB016E18}"/>
          </ac:spMkLst>
        </pc:spChg>
        <pc:spChg chg="add del mod">
          <ac:chgData name="Stan Cox" userId="9376f276357bfffd" providerId="LiveId" clId="{BAB9FA75-D71E-4DF6-8212-379CC3EA5342}" dt="2024-12-05T00:00:35.820" v="166"/>
          <ac:spMkLst>
            <pc:docMk/>
            <pc:sldMk cId="1764013199" sldId="258"/>
            <ac:spMk id="8" creationId="{61FC8B97-7C75-1434-6F13-1ED1C43F2435}"/>
          </ac:spMkLst>
        </pc:spChg>
      </pc:sldChg>
      <pc:sldChg chg="modNotesTx">
        <pc:chgData name="Stan Cox" userId="9376f276357bfffd" providerId="LiveId" clId="{BAB9FA75-D71E-4DF6-8212-379CC3EA5342}" dt="2024-12-05T00:04:59.005" v="205" actId="14"/>
        <pc:sldMkLst>
          <pc:docMk/>
          <pc:sldMk cId="1909356177"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B896B0-149B-67F8-97A4-9C5D475EBA2B}"/>
              </a:ext>
            </a:extLst>
          </p:cNvPr>
          <p:cNvSpPr>
            <a:spLocks noGrp="1"/>
          </p:cNvSpPr>
          <p:nvPr>
            <p:ph type="hdr" sz="quarter"/>
          </p:nvPr>
        </p:nvSpPr>
        <p:spPr>
          <a:xfrm>
            <a:off x="0" y="0"/>
            <a:ext cx="2971800" cy="647700"/>
          </a:xfrm>
          <a:prstGeom prst="rect">
            <a:avLst/>
          </a:prstGeom>
        </p:spPr>
        <p:txBody>
          <a:bodyPr vert="horz" lIns="91435" tIns="45718" rIns="91435" bIns="45718" rtlCol="0"/>
          <a:lstStyle>
            <a:lvl1pPr algn="l">
              <a:defRPr sz="1200"/>
            </a:lvl1pPr>
          </a:lstStyle>
          <a:p>
            <a:r>
              <a:rPr lang="en-US" sz="2000" b="1" dirty="0">
                <a:latin typeface="Aptos ExtraBold" panose="020F0502020204030204" pitchFamily="34" charset="0"/>
              </a:rPr>
              <a:t>HUSBANDS AND WIVES</a:t>
            </a:r>
          </a:p>
          <a:p>
            <a:r>
              <a:rPr lang="en-US" dirty="0"/>
              <a:t>Ephesians 5:22-33		</a:t>
            </a:r>
          </a:p>
        </p:txBody>
      </p:sp>
      <p:sp>
        <p:nvSpPr>
          <p:cNvPr id="3" name="Date Placeholder 2">
            <a:extLst>
              <a:ext uri="{FF2B5EF4-FFF2-40B4-BE49-F238E27FC236}">
                <a16:creationId xmlns:a16="http://schemas.microsoft.com/office/drawing/2014/main" id="{2567CA0C-1E63-9577-2AE6-999A717585E0}"/>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December 8, 2022</a:t>
            </a:r>
          </a:p>
        </p:txBody>
      </p:sp>
      <p:sp>
        <p:nvSpPr>
          <p:cNvPr id="4" name="Footer Placeholder 3">
            <a:extLst>
              <a:ext uri="{FF2B5EF4-FFF2-40B4-BE49-F238E27FC236}">
                <a16:creationId xmlns:a16="http://schemas.microsoft.com/office/drawing/2014/main" id="{75265A52-CBA4-9AAA-ED0F-5B33790BB077}"/>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5CE5105-C434-A766-6337-C4DECAD157D1}"/>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soundeaching.org   </a:t>
            </a:r>
            <a:fld id="{DCFCE845-CF33-4C73-BB2D-F66C10DD9EA6}" type="slidenum">
              <a:rPr lang="en-US" smtClean="0"/>
              <a:t>‹#›</a:t>
            </a:fld>
            <a:endParaRPr lang="en-US" dirty="0"/>
          </a:p>
        </p:txBody>
      </p:sp>
    </p:spTree>
    <p:extLst>
      <p:ext uri="{BB962C8B-B14F-4D97-AF65-F5344CB8AC3E}">
        <p14:creationId xmlns:p14="http://schemas.microsoft.com/office/powerpoint/2010/main" val="116442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76D88-635A-49DF-85E2-BE78234E4B15}"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E0502-8296-48AB-A4B7-00149A11B4BF}" type="slidenum">
              <a:rPr lang="en-US" smtClean="0"/>
              <a:t>‹#›</a:t>
            </a:fld>
            <a:endParaRPr lang="en-US"/>
          </a:p>
        </p:txBody>
      </p:sp>
    </p:spTree>
    <p:extLst>
      <p:ext uri="{BB962C8B-B14F-4D97-AF65-F5344CB8AC3E}">
        <p14:creationId xmlns:p14="http://schemas.microsoft.com/office/powerpoint/2010/main" val="1507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mn-lt"/>
              </a:rPr>
              <a:t>Husbands and Wives</a:t>
            </a:r>
          </a:p>
          <a:p>
            <a:pPr marR="0" algn="ctr" rtl="0"/>
            <a:r>
              <a:rPr lang="en-US" sz="1200" b="1" i="0" u="none" strike="noStrike" baseline="0" dirty="0">
                <a:solidFill>
                  <a:schemeClr val="tx1"/>
                </a:solidFill>
                <a:latin typeface="+mn-lt"/>
              </a:rPr>
              <a:t>(Ephesians 5:22-33)</a:t>
            </a: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 husband/wife relationship is the most intimate and loving relationship on earth.  (Or, at least it should be)</a:t>
            </a:r>
          </a:p>
          <a:p>
            <a:pPr marR="0" lvl="1" algn="l" rtl="0">
              <a:buFont typeface="Symbol" panose="05050102010706020507" pitchFamily="18" charset="2"/>
              <a:buChar char="·"/>
            </a:pPr>
            <a:r>
              <a:rPr lang="en-US" sz="1200" b="0" i="0" u="none" strike="noStrike" baseline="0" dirty="0">
                <a:solidFill>
                  <a:schemeClr val="tx1"/>
                </a:solidFill>
                <a:latin typeface="+mn-lt"/>
              </a:rPr>
              <a:t>This was the way it was intended by God from the beginning</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Genesis 2:20-24</a:t>
            </a:r>
            <a:r>
              <a:rPr lang="en-US" sz="1200" b="0" i="1" u="none" strike="noStrike" baseline="0" dirty="0">
                <a:solidFill>
                  <a:schemeClr val="tx1"/>
                </a:solidFill>
                <a:latin typeface="+mn-lt"/>
              </a:rPr>
              <a:t>  So Adam gave names to all cattle, to the birds of the air, and to every beast of the field. But for Adam there was not found a helper comparable to him.  (21)  And the LORD God caused a deep sleep to fall on Adam, and he slept; and He took one of his ribs, and closed up the flesh in its place.  (22)  Then the rib which the LORD God had taken from man He made into a woman, and He brought her to the man.  (23)  And Adam said: "This is now bone of my bones And flesh of my flesh; She shall be called Woman, Because she was taken out of Man."  (24)  Therefore a man shall leave his father and mother and be joined to his wife, and they shall become one flesh.</a:t>
            </a:r>
          </a:p>
          <a:p>
            <a:pPr marR="0" algn="l" rtl="0">
              <a:buSzPts val="2200"/>
              <a:buFont typeface="Symbol" panose="05050102010706020507" pitchFamily="18" charset="2"/>
              <a:buChar char="·"/>
            </a:pPr>
            <a:r>
              <a:rPr lang="en-US" sz="1200" b="1" i="0" u="none" strike="noStrike" baseline="0" dirty="0">
                <a:solidFill>
                  <a:schemeClr val="tx1"/>
                </a:solidFill>
                <a:latin typeface="+mn-lt"/>
              </a:rPr>
              <a:t>Consider some truths from these verses:</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Word </a:t>
            </a:r>
            <a:r>
              <a:rPr lang="en-US" sz="1200" b="0" i="1" u="none" strike="noStrike" baseline="0" dirty="0">
                <a:solidFill>
                  <a:schemeClr val="tx1"/>
                </a:solidFill>
                <a:latin typeface="+mn-lt"/>
              </a:rPr>
              <a:t>"helper"</a:t>
            </a:r>
            <a:r>
              <a:rPr lang="en-US" sz="1200" b="0" i="0" u="none" strike="noStrike" baseline="0" dirty="0">
                <a:solidFill>
                  <a:schemeClr val="tx1"/>
                </a:solidFill>
                <a:latin typeface="+mn-lt"/>
              </a:rPr>
              <a:t> - to help or succor (which means to assist during times of hardship or distress).</a:t>
            </a:r>
          </a:p>
          <a:p>
            <a:pPr>
              <a:buFont typeface="Symbol" panose="05050102010706020507" pitchFamily="18" charset="2"/>
              <a:buChar char="·"/>
            </a:pPr>
            <a:r>
              <a:rPr lang="en-US" sz="1200" b="0" i="0" u="none" strike="noStrike" baseline="0" dirty="0">
                <a:solidFill>
                  <a:schemeClr val="tx1"/>
                </a:solidFill>
                <a:latin typeface="+mn-lt"/>
              </a:rPr>
              <a:t>Word </a:t>
            </a:r>
            <a:r>
              <a:rPr lang="en-US" sz="1200" b="0" i="1" u="none" strike="noStrike" baseline="0" dirty="0">
                <a:solidFill>
                  <a:schemeClr val="tx1"/>
                </a:solidFill>
                <a:latin typeface="+mn-lt"/>
              </a:rPr>
              <a:t>"comparable" </a:t>
            </a:r>
            <a:r>
              <a:rPr lang="en-US" sz="1200" b="0" i="0" u="none" strike="noStrike" baseline="0" dirty="0">
                <a:solidFill>
                  <a:schemeClr val="tx1"/>
                </a:solidFill>
                <a:latin typeface="+mn-lt"/>
              </a:rPr>
              <a:t>- seems to indicate an ability to supply what is needed or lacking.</a:t>
            </a:r>
          </a:p>
          <a:p>
            <a:pPr marR="0" lvl="1" algn="l" rtl="0">
              <a:buFont typeface="Symbol" panose="05050102010706020507" pitchFamily="18" charset="2"/>
              <a:buChar char="·"/>
            </a:pPr>
            <a:r>
              <a:rPr lang="en-US" sz="1200" b="0" i="0" u="none" strike="noStrike" baseline="0" dirty="0">
                <a:solidFill>
                  <a:schemeClr val="tx1"/>
                </a:solidFill>
                <a:latin typeface="+mn-lt"/>
              </a:rPr>
              <a:t>Neither word indicates anything lesser than the man</a:t>
            </a:r>
          </a:p>
          <a:p>
            <a:pPr marR="0" lvl="2" algn="l" rtl="0">
              <a:buFont typeface="Symbol" panose="05050102010706020507" pitchFamily="18" charset="2"/>
              <a:buChar char="·"/>
            </a:pPr>
            <a:r>
              <a:rPr lang="en-US" sz="1200" b="0" i="0" u="none" strike="noStrike" baseline="0" dirty="0">
                <a:solidFill>
                  <a:schemeClr val="tx1"/>
                </a:solidFill>
                <a:latin typeface="+mn-lt"/>
              </a:rPr>
              <a:t>The woman is a companion, different than the man, but similar enough for the two to complement one another.  I.E. God made her directly for the man!</a:t>
            </a:r>
          </a:p>
          <a:p>
            <a:pPr>
              <a:buFont typeface="Symbol" panose="05050102010706020507" pitchFamily="18" charset="2"/>
              <a:buChar char="·"/>
            </a:pPr>
            <a:r>
              <a:rPr lang="en-US" sz="1200" b="0" i="0" u="none" strike="noStrike" baseline="0" dirty="0">
                <a:solidFill>
                  <a:schemeClr val="tx1"/>
                </a:solidFill>
                <a:latin typeface="+mn-lt"/>
              </a:rPr>
              <a:t>The headship of the man is not a estimation of his relative value or importance.  It is due to the order and purpose of their Creation.</a:t>
            </a:r>
          </a:p>
          <a:p>
            <a:pPr marR="0" algn="l" rtl="0"/>
            <a:r>
              <a:rPr lang="en-US" sz="1200" b="1" i="0" u="none" strike="noStrike" baseline="0" dirty="0">
                <a:solidFill>
                  <a:schemeClr val="tx1"/>
                </a:solidFill>
                <a:latin typeface="+mn-lt"/>
              </a:rPr>
              <a:t>1 Corinthians 11:7-9 </a:t>
            </a:r>
            <a:r>
              <a:rPr lang="en-US" sz="1200" b="0" i="1" u="none" strike="noStrike" baseline="0" dirty="0">
                <a:solidFill>
                  <a:schemeClr val="tx1"/>
                </a:solidFill>
                <a:latin typeface="+mn-lt"/>
              </a:rPr>
              <a:t> For a man indeed ought not to cover his head, since he is the image and glory of God; but woman is the glory of man.  (8)  For man is not from woman, but woman from man.  (9)  Nor was man created for the woman, but woman for the man.</a:t>
            </a:r>
          </a:p>
          <a:p>
            <a:pPr marR="0" lvl="2" algn="l" rtl="0">
              <a:buFont typeface="Symbol" panose="05050102010706020507" pitchFamily="18" charset="2"/>
              <a:buChar char="·"/>
            </a:pPr>
            <a:r>
              <a:rPr lang="en-US" sz="1200" b="0" i="0" u="none" strike="noStrike" baseline="0" dirty="0">
                <a:solidFill>
                  <a:schemeClr val="tx1"/>
                </a:solidFill>
                <a:latin typeface="+mn-lt"/>
              </a:rPr>
              <a:t>The reason she was named woman </a:t>
            </a:r>
            <a:r>
              <a:rPr lang="en-US" sz="1200" b="0" i="1" u="none" strike="noStrike" baseline="0" dirty="0">
                <a:solidFill>
                  <a:schemeClr val="tx1"/>
                </a:solidFill>
                <a:latin typeface="+mn-lt"/>
              </a:rPr>
              <a:t>"Because she was taken out of man"</a:t>
            </a:r>
          </a:p>
          <a:p>
            <a:pPr marR="0" lvl="4" algn="l" rtl="0">
              <a:buFont typeface="Symbol" panose="05050102010706020507" pitchFamily="18" charset="2"/>
              <a:buChar char="·"/>
            </a:pPr>
            <a:r>
              <a:rPr lang="en-US" sz="1200" b="0" i="0" u="none" strike="noStrike" baseline="0" dirty="0">
                <a:solidFill>
                  <a:schemeClr val="tx1"/>
                </a:solidFill>
                <a:latin typeface="+mn-lt"/>
              </a:rPr>
              <a:t>The feminized version of the word for man in the Hebrew.  Same kind (humans), but the counterpart to them man.</a:t>
            </a:r>
          </a:p>
          <a:p>
            <a:pPr marR="0" lvl="2" algn="l" rtl="0">
              <a:buFont typeface="Symbol" panose="05050102010706020507" pitchFamily="18" charset="2"/>
              <a:buChar char="·"/>
            </a:pPr>
            <a:r>
              <a:rPr lang="en-US" sz="1200" b="0" i="1" u="none" strike="noStrike" baseline="0" dirty="0">
                <a:solidFill>
                  <a:schemeClr val="tx1"/>
                </a:solidFill>
                <a:latin typeface="+mn-lt"/>
              </a:rPr>
              <a:t>"One flesh."</a:t>
            </a:r>
            <a:r>
              <a:rPr lang="en-US" sz="1200" b="0" i="0" u="none" strike="noStrike" baseline="0" dirty="0">
                <a:solidFill>
                  <a:schemeClr val="tx1"/>
                </a:solidFill>
                <a:latin typeface="+mn-lt"/>
              </a:rPr>
              <a:t> (The marriage)</a:t>
            </a:r>
          </a:p>
          <a:p>
            <a:pPr marR="0" lvl="4" algn="l" rtl="0">
              <a:buFont typeface="Symbol" panose="05050102010706020507" pitchFamily="18" charset="2"/>
              <a:buChar char="·"/>
            </a:pPr>
            <a:r>
              <a:rPr lang="en-US" sz="1200" b="0" i="0" u="none" strike="noStrike" baseline="0" dirty="0">
                <a:solidFill>
                  <a:schemeClr val="tx1"/>
                </a:solidFill>
                <a:latin typeface="+mn-lt"/>
              </a:rPr>
              <a:t>Sexual activity is both an obligation and exclusively the domain of husband and wife.  (Any other sexuality is perversion, including </a:t>
            </a:r>
            <a:r>
              <a:rPr lang="en-US" sz="1200" b="0" i="0" u="none" strike="noStrike" baseline="0" dirty="0" err="1">
                <a:solidFill>
                  <a:schemeClr val="tx1"/>
                </a:solidFill>
                <a:latin typeface="+mn-lt"/>
              </a:rPr>
              <a:t>heretosexual</a:t>
            </a:r>
            <a:r>
              <a:rPr lang="en-US" sz="1200" b="0" i="0" u="none" strike="noStrike" baseline="0" dirty="0">
                <a:solidFill>
                  <a:schemeClr val="tx1"/>
                </a:solidFill>
                <a:latin typeface="+mn-lt"/>
              </a:rPr>
              <a:t> sex outside of the marriage relationship).</a:t>
            </a:r>
          </a:p>
          <a:p>
            <a:pPr>
              <a:buFont typeface="Symbol" panose="05050102010706020507" pitchFamily="18" charset="2"/>
              <a:buChar char="·"/>
            </a:pPr>
            <a:r>
              <a:rPr lang="en-US" sz="1200" b="0" i="0" u="none" strike="noStrike" baseline="0" dirty="0">
                <a:solidFill>
                  <a:schemeClr val="tx1"/>
                </a:solidFill>
                <a:latin typeface="+mn-lt"/>
              </a:rPr>
              <a:t>The husband/wife relationship is the most significant human relationship on earth.  (More even than parent/child).</a:t>
            </a:r>
          </a:p>
          <a:p>
            <a:pPr marR="0" algn="l" rtl="0"/>
            <a:r>
              <a:rPr lang="en-US" sz="1200" b="1" i="0" u="none" strike="noStrike" baseline="0" dirty="0">
                <a:solidFill>
                  <a:schemeClr val="tx1"/>
                </a:solidFill>
                <a:latin typeface="+mn-lt"/>
              </a:rPr>
              <a:t>Matthew 19:6</a:t>
            </a:r>
            <a:r>
              <a:rPr lang="en-US" sz="1200" b="0" i="1" u="none" strike="noStrike" baseline="0" dirty="0">
                <a:solidFill>
                  <a:schemeClr val="tx1"/>
                </a:solidFill>
                <a:latin typeface="+mn-lt"/>
              </a:rPr>
              <a:t>  So then, they are no longer two but one flesh. Therefore what God has joined together, let not man separate."</a:t>
            </a:r>
          </a:p>
          <a:p>
            <a:pPr marR="0" lvl="4" algn="l" rtl="0">
              <a:buSzPts val="2200"/>
              <a:buFont typeface="Symbol" panose="05050102010706020507" pitchFamily="18" charset="2"/>
              <a:buChar char="·"/>
            </a:pPr>
            <a:r>
              <a:rPr lang="en-US" sz="1200" b="0" i="0" u="none" strike="noStrike" baseline="0" dirty="0">
                <a:solidFill>
                  <a:schemeClr val="tx1"/>
                </a:solidFill>
                <a:latin typeface="+mn-lt"/>
              </a:rPr>
              <a:t>As Christians, we should realize that God gives no more liberty to divorce your spouse as he does to desert your parents or children.  In fact, the relationship, entered into voluntarily by both parties, should be the closest and most sacrosanct of all.</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 parameters God set from the beginning serve as the basis of Paul's teaching in Ephesians 5.  Let's consider what Paul has to say.</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055E0502-8296-48AB-A4B7-00149A11B4BF}" type="slidenum">
              <a:rPr lang="en-US" smtClean="0"/>
              <a:t>1</a:t>
            </a:fld>
            <a:endParaRPr lang="en-US"/>
          </a:p>
        </p:txBody>
      </p:sp>
    </p:spTree>
    <p:extLst>
      <p:ext uri="{BB962C8B-B14F-4D97-AF65-F5344CB8AC3E}">
        <p14:creationId xmlns:p14="http://schemas.microsoft.com/office/powerpoint/2010/main" val="46819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The Wife</a:t>
            </a:r>
          </a:p>
          <a:p>
            <a:pPr marR="0" algn="l" rtl="0">
              <a:buSzPts val="2200"/>
              <a:buFont typeface="Symbol" panose="05050102010706020507" pitchFamily="18" charset="2"/>
              <a:buChar char="·"/>
            </a:pPr>
            <a:r>
              <a:rPr lang="en-US" sz="1200" b="1" i="1" u="none" strike="noStrike" baseline="0" dirty="0">
                <a:solidFill>
                  <a:schemeClr val="tx1"/>
                </a:solidFill>
                <a:latin typeface="+mn-lt"/>
              </a:rPr>
              <a:t>"Wives, submit to your own husbands, as to the Lord" </a:t>
            </a:r>
            <a:r>
              <a:rPr lang="en-US" sz="1200" b="1" i="0" u="none" strike="noStrike" baseline="0" dirty="0">
                <a:solidFill>
                  <a:schemeClr val="tx1"/>
                </a:solidFill>
                <a:latin typeface="+mn-lt"/>
              </a:rPr>
              <a:t>(22)</a:t>
            </a:r>
          </a:p>
          <a:p>
            <a:pPr marR="0" lvl="1" algn="l" rtl="0">
              <a:buFont typeface="Symbol" panose="05050102010706020507" pitchFamily="18" charset="2"/>
              <a:buChar char="·"/>
            </a:pPr>
            <a:r>
              <a:rPr lang="en-US" sz="1200" b="0" i="0" u="none" strike="noStrike" baseline="0" dirty="0">
                <a:solidFill>
                  <a:schemeClr val="tx1"/>
                </a:solidFill>
                <a:latin typeface="+mn-lt"/>
              </a:rPr>
              <a:t>As indicated in verse 23, this call to submit is an acknowledgment of the headship of the man in the husband/wife relationship.</a:t>
            </a:r>
          </a:p>
          <a:p>
            <a:pPr marR="0" algn="l" rtl="0"/>
            <a:r>
              <a:rPr lang="en-US" sz="1200" b="1" i="0" u="none" strike="noStrike" baseline="0" dirty="0">
                <a:solidFill>
                  <a:schemeClr val="tx1"/>
                </a:solidFill>
                <a:latin typeface="+mn-lt"/>
              </a:rPr>
              <a:t>1 Corinthians 11:8-9</a:t>
            </a:r>
            <a:r>
              <a:rPr lang="en-US" sz="1200" b="0" i="1" u="none" strike="noStrike" baseline="0" dirty="0">
                <a:solidFill>
                  <a:schemeClr val="tx1"/>
                </a:solidFill>
                <a:latin typeface="+mn-lt"/>
              </a:rPr>
              <a:t> For man is not from woman, but woman from man.  (9)  Nor was man created for the woman, but woman for the man.</a:t>
            </a:r>
          </a:p>
          <a:p>
            <a:pPr marR="0" lvl="2" algn="l" rtl="0">
              <a:buFont typeface="Symbol" panose="05050102010706020507" pitchFamily="18" charset="2"/>
              <a:buChar char="·"/>
            </a:pPr>
            <a:r>
              <a:rPr lang="en-US" sz="1200" b="0" i="0" u="none" strike="noStrike" baseline="0" dirty="0">
                <a:solidFill>
                  <a:schemeClr val="tx1"/>
                </a:solidFill>
                <a:latin typeface="+mn-lt"/>
              </a:rPr>
              <a:t>The nature of this headship is prescribed.  In other words, it can't be ignored just because both the husband and the wife agree.  The man's responsibility to head the family is a non-negotiable obligation.  The wife's responsibility to submit (</a:t>
            </a:r>
            <a:r>
              <a:rPr lang="en-US" sz="1200" b="0" i="1" u="none" strike="noStrike" baseline="0" dirty="0">
                <a:solidFill>
                  <a:schemeClr val="tx1"/>
                </a:solidFill>
                <a:latin typeface="+mn-lt"/>
              </a:rPr>
              <a:t>"in everything"</a:t>
            </a:r>
            <a:r>
              <a:rPr lang="en-US" sz="1200" b="0" i="0" u="none" strike="noStrike" baseline="0" dirty="0">
                <a:solidFill>
                  <a:schemeClr val="tx1"/>
                </a:solidFill>
                <a:latin typeface="+mn-lt"/>
              </a:rPr>
              <a:t>, vs. 24) is likewise non-negotiable.</a:t>
            </a:r>
          </a:p>
          <a:p>
            <a:pPr marR="0" algn="l" rtl="0"/>
            <a:r>
              <a:rPr lang="en-US" sz="1200" b="1" i="0" u="none" strike="noStrike" baseline="0" dirty="0">
                <a:solidFill>
                  <a:schemeClr val="tx1"/>
                </a:solidFill>
                <a:latin typeface="+mn-lt"/>
              </a:rPr>
              <a:t>1 Peter 3:5-6</a:t>
            </a:r>
            <a:r>
              <a:rPr lang="en-US" sz="1200" b="0" i="1" u="none" strike="noStrike" baseline="0" dirty="0">
                <a:solidFill>
                  <a:schemeClr val="tx1"/>
                </a:solidFill>
                <a:latin typeface="+mn-lt"/>
              </a:rPr>
              <a:t>  For in this manner, in former times, the holy women who trusted in God also adorned themselves, being submissive to their own husbands,  (6)  as Sarah obeyed Abraham, calling him lord, whose daughters you are if you do good and are not afraid with any terror.</a:t>
            </a:r>
          </a:p>
          <a:p>
            <a:pPr marR="0" algn="l" rtl="0">
              <a:buSzPts val="2200"/>
              <a:buFont typeface="Symbol" panose="05050102010706020507" pitchFamily="18" charset="2"/>
              <a:buChar char="·"/>
            </a:pPr>
            <a:r>
              <a:rPr lang="en-US" sz="1200" b="1" i="0" u="none" strike="noStrike" baseline="0" dirty="0">
                <a:solidFill>
                  <a:schemeClr val="tx1"/>
                </a:solidFill>
                <a:latin typeface="+mn-lt"/>
              </a:rPr>
              <a:t>Note: </a:t>
            </a:r>
            <a:r>
              <a:rPr lang="en-US" sz="1200" b="0" i="0" u="none" strike="noStrike" baseline="0" dirty="0">
                <a:solidFill>
                  <a:schemeClr val="tx1"/>
                </a:solidFill>
                <a:latin typeface="+mn-lt"/>
              </a:rPr>
              <a:t> </a:t>
            </a:r>
            <a:r>
              <a:rPr lang="en-US" sz="1200" b="1" i="0" u="none" strike="noStrike" baseline="0" dirty="0">
                <a:solidFill>
                  <a:schemeClr val="tx1"/>
                </a:solidFill>
                <a:latin typeface="+mn-lt"/>
              </a:rPr>
              <a:t>Though this passage does not explicitly state the necessity of loving the husband, it is an obvious aspect of willing submission!</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This too can be illustrated in the disciple's relationship to Jesus.  He said:</a:t>
            </a:r>
          </a:p>
          <a:p>
            <a:pPr marR="0" algn="l" rtl="0"/>
            <a:r>
              <a:rPr lang="en-US" sz="1200" b="1" i="0" u="none" strike="noStrike" baseline="0" dirty="0">
                <a:solidFill>
                  <a:schemeClr val="tx1"/>
                </a:solidFill>
                <a:latin typeface="+mn-lt"/>
              </a:rPr>
              <a:t>John 14:15 </a:t>
            </a:r>
            <a:r>
              <a:rPr lang="en-US" sz="1200" b="0" i="1" u="none" strike="noStrike" baseline="0" dirty="0">
                <a:solidFill>
                  <a:schemeClr val="tx1"/>
                </a:solidFill>
                <a:latin typeface="+mn-lt"/>
              </a:rPr>
              <a:t> "If you love Me, keep My commandments.</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Such an intimate, willing submission indicates love.  A relationship that is built upon such a principle will not work if the submissive party is antagonistic to such humility.</a:t>
            </a:r>
          </a:p>
          <a:p>
            <a:pPr marR="0" algn="l" rtl="0">
              <a:buSzPts val="2200"/>
              <a:buFont typeface="Symbol" panose="05050102010706020507" pitchFamily="18" charset="2"/>
              <a:buChar char="·"/>
            </a:pPr>
            <a:r>
              <a:rPr lang="en-US" sz="1200" b="1" i="0" u="none" strike="noStrike" baseline="0" dirty="0">
                <a:solidFill>
                  <a:schemeClr val="tx1"/>
                </a:solidFill>
                <a:latin typeface="+mn-lt"/>
              </a:rPr>
              <a:t>Ladies, in our culture especially, you choose who you will marry.</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In your choice, this consideration is important.  Do you love and trust this man enough to submit (to subordinate yourself to... to put yourself under and obey) to him?  When you marry, this is a commitment you make before God!</a:t>
            </a:r>
          </a:p>
          <a:p>
            <a:pPr>
              <a:buFont typeface="Symbol" panose="05050102010706020507" pitchFamily="18" charset="2"/>
              <a:buChar char="·"/>
            </a:pPr>
            <a:r>
              <a:rPr lang="en-US" sz="1200" b="0" i="0" u="none" strike="noStrike" baseline="0" dirty="0">
                <a:solidFill>
                  <a:schemeClr val="tx1"/>
                </a:solidFill>
                <a:latin typeface="+mn-lt"/>
              </a:rPr>
              <a:t>This is not to say it's your fault if your husband acts in ungodly ways.  It is simply a warning to be careful and to be sure before marrying a man.</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055E0502-8296-48AB-A4B7-00149A11B4BF}" type="slidenum">
              <a:rPr lang="en-US" smtClean="0"/>
              <a:t>2</a:t>
            </a:fld>
            <a:endParaRPr lang="en-US"/>
          </a:p>
        </p:txBody>
      </p:sp>
    </p:spTree>
    <p:extLst>
      <p:ext uri="{BB962C8B-B14F-4D97-AF65-F5344CB8AC3E}">
        <p14:creationId xmlns:p14="http://schemas.microsoft.com/office/powerpoint/2010/main" val="230177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The Husband</a:t>
            </a:r>
          </a:p>
          <a:p>
            <a:pPr marR="0" algn="l" rtl="0">
              <a:buFont typeface="Symbol" panose="05050102010706020507" pitchFamily="18" charset="2"/>
              <a:buChar char="·"/>
            </a:pPr>
            <a:r>
              <a:rPr lang="en-US" sz="1200" b="1" i="1" u="none" strike="noStrike" baseline="0" dirty="0">
                <a:solidFill>
                  <a:schemeClr val="tx1"/>
                </a:solidFill>
                <a:latin typeface="+mn-lt"/>
              </a:rPr>
              <a:t>"Husbands, love your wives, just as Christ also loved the church and gave Himself for her."</a:t>
            </a:r>
            <a:r>
              <a:rPr lang="en-US" sz="1200" b="1" i="0" u="none" strike="noStrike" baseline="0" dirty="0">
                <a:solidFill>
                  <a:schemeClr val="tx1"/>
                </a:solidFill>
                <a:latin typeface="+mn-lt"/>
              </a:rPr>
              <a:t> (25)</a:t>
            </a:r>
            <a:endParaRPr lang="en-US" sz="1200" b="0" i="0"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First, consider the analogy being used here.  Jesus' love for His people is the greatest demonstration of love known to the world.</a:t>
            </a:r>
          </a:p>
          <a:p>
            <a:pPr marR="0" algn="l" rtl="0"/>
            <a:r>
              <a:rPr lang="en-US" sz="1200" b="1" i="0" u="none" strike="noStrike" baseline="0" dirty="0">
                <a:solidFill>
                  <a:schemeClr val="tx1"/>
                </a:solidFill>
                <a:latin typeface="+mn-lt"/>
              </a:rPr>
              <a:t>Isaiah 53:5-6 </a:t>
            </a:r>
            <a:r>
              <a:rPr lang="en-US" sz="1200" b="0" i="1" u="none" strike="noStrike" baseline="0" dirty="0">
                <a:solidFill>
                  <a:schemeClr val="tx1"/>
                </a:solidFill>
                <a:latin typeface="+mn-lt"/>
              </a:rPr>
              <a:t> But He was wounded for our transgressions, He was bruised for our iniquities; The chastisement for our peace was upon Him, And by His stripes we are healed.  (6)  All we like sheep have gone astray; We have turned, every one, to his own way; And the LORD has laid on Him the iniquity of us all.</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Trying to live up to the example of love the Lord has given us should cause every husband to pause, and engage in serious self-examination!</a:t>
            </a:r>
          </a:p>
          <a:p>
            <a:pPr>
              <a:buSzPts val="2200"/>
              <a:buFont typeface="Symbol" panose="05050102010706020507" pitchFamily="18" charset="2"/>
              <a:buChar char="·"/>
            </a:pPr>
            <a:r>
              <a:rPr lang="en-US" sz="1200" b="0" i="0" u="none" strike="noStrike" baseline="0" dirty="0">
                <a:solidFill>
                  <a:schemeClr val="tx1"/>
                </a:solidFill>
                <a:latin typeface="+mn-lt"/>
              </a:rPr>
              <a:t>Such selflessness, sacrifice and affection.  Jesus' entire reason for existing on earth was to seek the welfare of mankind!</a:t>
            </a:r>
          </a:p>
          <a:p>
            <a:pPr marR="0" algn="l" rtl="0"/>
            <a:r>
              <a:rPr lang="en-US" sz="1200" b="1" i="0" u="none" strike="noStrike" baseline="0" dirty="0">
                <a:solidFill>
                  <a:schemeClr val="tx1"/>
                </a:solidFill>
                <a:latin typeface="+mn-lt"/>
              </a:rPr>
              <a:t>John 15:12</a:t>
            </a:r>
            <a:r>
              <a:rPr lang="en-US" sz="1200" b="0" i="1" u="none" strike="noStrike" baseline="0" dirty="0">
                <a:solidFill>
                  <a:schemeClr val="tx1"/>
                </a:solidFill>
                <a:latin typeface="+mn-lt"/>
              </a:rPr>
              <a:t>  This is My commandment, that you love one another as I have loved you.</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If this is true in all of our relationships, it is certainly true in this most special one, designed and ordained by God!</a:t>
            </a:r>
          </a:p>
          <a:p>
            <a:pPr marR="0" algn="l" rtl="0">
              <a:buSzPts val="2200"/>
              <a:buFont typeface="Symbol" panose="05050102010706020507" pitchFamily="18" charset="2"/>
              <a:buChar char="·"/>
            </a:pPr>
            <a:r>
              <a:rPr lang="en-US" sz="1200" b="1" i="1" u="none" strike="noStrike" baseline="0" dirty="0">
                <a:solidFill>
                  <a:schemeClr val="tx1"/>
                </a:solidFill>
                <a:latin typeface="+mn-lt"/>
              </a:rPr>
              <a:t>"Ought"</a:t>
            </a:r>
            <a:r>
              <a:rPr lang="en-US" sz="1200" b="1" i="0" u="none" strike="noStrike" baseline="0" dirty="0">
                <a:solidFill>
                  <a:schemeClr val="tx1"/>
                </a:solidFill>
                <a:latin typeface="+mn-lt"/>
              </a:rPr>
              <a:t>  to love your wife as you love your own body</a:t>
            </a:r>
          </a:p>
          <a:p>
            <a:pPr marR="0" lvl="1" algn="l" rtl="0">
              <a:buFont typeface="Symbol" panose="05050102010706020507" pitchFamily="18" charset="2"/>
              <a:buChar char="·"/>
            </a:pPr>
            <a:r>
              <a:rPr lang="en-US" sz="1200" b="0" i="0" u="none" strike="noStrike" baseline="0" dirty="0">
                <a:solidFill>
                  <a:schemeClr val="tx1"/>
                </a:solidFill>
                <a:latin typeface="+mn-lt"/>
              </a:rPr>
              <a:t>This is a simple expression of the golden rule, shown in this most important relationship.</a:t>
            </a:r>
          </a:p>
          <a:p>
            <a:pPr marR="0" algn="l" rtl="0"/>
            <a:r>
              <a:rPr lang="en-US" sz="1200" b="1" i="0" u="none" strike="noStrike" baseline="0" dirty="0">
                <a:solidFill>
                  <a:schemeClr val="tx1"/>
                </a:solidFill>
                <a:latin typeface="+mn-lt"/>
              </a:rPr>
              <a:t>Matthew 7:12 </a:t>
            </a:r>
            <a:r>
              <a:rPr lang="en-US" sz="1200" b="0" i="1" u="none" strike="noStrike" baseline="0" dirty="0">
                <a:solidFill>
                  <a:schemeClr val="tx1"/>
                </a:solidFill>
                <a:latin typeface="+mn-lt"/>
              </a:rPr>
              <a:t> Therefore, whatever you want men to do to you, do also to them, for this is the Law and the Prophets.</a:t>
            </a:r>
            <a:endParaRPr lang="en-US" sz="1200" b="0" i="0" u="none" strike="noStrike" baseline="0" dirty="0">
              <a:solidFill>
                <a:schemeClr val="tx1"/>
              </a:solidFill>
              <a:latin typeface="+mn-lt"/>
            </a:endParaRPr>
          </a:p>
          <a:p>
            <a:pPr marR="0" lvl="3" algn="l" rtl="0">
              <a:buFont typeface="Symbol" panose="05050102010706020507" pitchFamily="18" charset="2"/>
              <a:buChar char="·"/>
            </a:pPr>
            <a:r>
              <a:rPr lang="en-US" sz="1200" b="0" i="0" u="none" strike="noStrike" baseline="0" dirty="0">
                <a:solidFill>
                  <a:schemeClr val="tx1"/>
                </a:solidFill>
                <a:latin typeface="+mn-lt"/>
              </a:rPr>
              <a:t>Not completely accurate to say: "There goes my better half"</a:t>
            </a:r>
          </a:p>
          <a:p>
            <a:pPr>
              <a:buFont typeface="Symbol" panose="05050102010706020507" pitchFamily="18" charset="2"/>
              <a:buChar char="·"/>
            </a:pPr>
            <a:r>
              <a:rPr lang="en-US" sz="1200" b="0" i="0" u="none" strike="noStrike" baseline="0" dirty="0">
                <a:solidFill>
                  <a:schemeClr val="tx1"/>
                </a:solidFill>
                <a:latin typeface="+mn-lt"/>
              </a:rPr>
              <a:t>Instead:  There goes a part of my very being! (And treat her as such!)</a:t>
            </a:r>
          </a:p>
          <a:p>
            <a:pPr marR="0" algn="l" rtl="0">
              <a:buFont typeface="Symbol" panose="05050102010706020507" pitchFamily="18" charset="2"/>
              <a:buChar char="·"/>
            </a:pPr>
            <a:r>
              <a:rPr lang="en-US" sz="1200" b="1" i="0" u="none" strike="noStrike" baseline="0" dirty="0">
                <a:solidFill>
                  <a:schemeClr val="tx1"/>
                </a:solidFill>
                <a:latin typeface="+mn-lt"/>
              </a:rPr>
              <a:t>The word "ought" establishes a duty that cannot be shirked without God's displeasure.</a:t>
            </a:r>
          </a:p>
          <a:p>
            <a:pPr marR="0" lvl="1" algn="l" rtl="0">
              <a:buFont typeface="Symbol" panose="05050102010706020507" pitchFamily="18" charset="2"/>
              <a:buChar char="·"/>
            </a:pPr>
            <a:r>
              <a:rPr lang="en-US" sz="1200" b="0" i="0" u="none" strike="noStrike" baseline="0" dirty="0">
                <a:solidFill>
                  <a:schemeClr val="tx1"/>
                </a:solidFill>
                <a:latin typeface="+mn-lt"/>
              </a:rPr>
              <a:t>God has put this most important stewardship upon man</a:t>
            </a:r>
          </a:p>
          <a:p>
            <a:pPr marR="0" algn="l" rtl="0"/>
            <a:r>
              <a:rPr lang="en-US" sz="1200" b="1" i="0" u="none" strike="noStrike" baseline="0" dirty="0">
                <a:solidFill>
                  <a:schemeClr val="tx1"/>
                </a:solidFill>
                <a:latin typeface="+mn-lt"/>
              </a:rPr>
              <a:t>1 Corinthians 4:2</a:t>
            </a:r>
            <a:r>
              <a:rPr lang="en-US" sz="1200" b="0" i="1" u="none" strike="noStrike" baseline="0" dirty="0">
                <a:solidFill>
                  <a:schemeClr val="tx1"/>
                </a:solidFill>
                <a:latin typeface="+mn-lt"/>
              </a:rPr>
              <a:t>  Moreover it is required in stewards that one be found faithful.</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No husband is successful, not matter what he accomplishes in life, if his wife (and by extension his children) do not have his full protection and welfare in mind.</a:t>
            </a:r>
          </a:p>
          <a:p>
            <a:pPr marR="0" lvl="4" algn="l" rtl="0">
              <a:buFont typeface="Symbol" panose="05050102010706020507" pitchFamily="18" charset="2"/>
              <a:buChar char="·"/>
            </a:pPr>
            <a:r>
              <a:rPr lang="en-US" sz="1200" b="0" i="0" u="none" strike="noStrike" baseline="0" dirty="0">
                <a:solidFill>
                  <a:schemeClr val="tx1"/>
                </a:solidFill>
                <a:latin typeface="+mn-lt"/>
              </a:rPr>
              <a:t>It is especially important that this be seen spiritually.</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1 Peter 3:7</a:t>
            </a:r>
            <a:r>
              <a:rPr lang="en-US" sz="1200" b="0" i="1" u="none" strike="noStrike" baseline="0" dirty="0">
                <a:solidFill>
                  <a:schemeClr val="tx1"/>
                </a:solidFill>
                <a:latin typeface="+mn-lt"/>
              </a:rPr>
              <a:t>  Husbands, likewise, dwell with them with understanding, giving honor to the wife, as to the weaker vessel, and as being heirs together of the grace of life, that your prayers may not be hindered.</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From Clinton Hamilton's commentary on 1 Peter:  "A husband who disobeys this instruction cannot approach God  because of this disobedience unless he repents. The wife would consider his prayer to be insincere if he calls on God and at the same time he disregards God's instructions in the conduct towards his wife. In the event of his disobedience to these words, their prayers would be impeded. They are to conduct themselves so that their prayers are not  impeded." </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055E0502-8296-48AB-A4B7-00149A11B4BF}" type="slidenum">
              <a:rPr lang="en-US" smtClean="0"/>
              <a:t>3</a:t>
            </a:fld>
            <a:endParaRPr lang="en-US"/>
          </a:p>
        </p:txBody>
      </p:sp>
    </p:spTree>
    <p:extLst>
      <p:ext uri="{BB962C8B-B14F-4D97-AF65-F5344CB8AC3E}">
        <p14:creationId xmlns:p14="http://schemas.microsoft.com/office/powerpoint/2010/main" val="260848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CONCLUSION:</a:t>
            </a:r>
          </a:p>
          <a:p>
            <a:pPr marR="0" algn="l" rtl="0">
              <a:buSzPts val="2200"/>
              <a:buFont typeface="Symbol" panose="05050102010706020507" pitchFamily="18" charset="2"/>
              <a:buChar char="·"/>
            </a:pPr>
            <a:r>
              <a:rPr lang="en-US" sz="1200" b="1" i="0" u="none" strike="noStrike" baseline="0" dirty="0">
                <a:solidFill>
                  <a:schemeClr val="tx1"/>
                </a:solidFill>
                <a:latin typeface="+mn-lt"/>
              </a:rPr>
              <a:t>There are many other aspects to a successful marriage</a:t>
            </a:r>
          </a:p>
          <a:p>
            <a:pPr marR="0" lvl="1" algn="l" rtl="0">
              <a:buFont typeface="Symbol" panose="05050102010706020507" pitchFamily="18" charset="2"/>
              <a:buChar char="·"/>
            </a:pPr>
            <a:r>
              <a:rPr lang="en-US" sz="1200" b="0" i="0" u="none" strike="noStrike" baseline="0" dirty="0">
                <a:solidFill>
                  <a:schemeClr val="tx1"/>
                </a:solidFill>
                <a:latin typeface="+mn-lt"/>
              </a:rPr>
              <a:t>Service to God</a:t>
            </a:r>
          </a:p>
          <a:p>
            <a:pPr>
              <a:buFont typeface="Symbol" panose="05050102010706020507" pitchFamily="18" charset="2"/>
              <a:buChar char="·"/>
            </a:pPr>
            <a:r>
              <a:rPr lang="en-US" sz="1200" b="0" i="0" u="none" strike="noStrike" baseline="0" dirty="0">
                <a:solidFill>
                  <a:schemeClr val="tx1"/>
                </a:solidFill>
                <a:latin typeface="+mn-lt"/>
              </a:rPr>
              <a:t>Godly characteristics</a:t>
            </a:r>
          </a:p>
          <a:p>
            <a:pPr>
              <a:buFont typeface="Symbol" panose="05050102010706020507" pitchFamily="18" charset="2"/>
              <a:buChar char="·"/>
            </a:pPr>
            <a:r>
              <a:rPr lang="en-US" sz="1200" b="0" i="0" u="none" strike="noStrike" baseline="0" dirty="0">
                <a:solidFill>
                  <a:schemeClr val="tx1"/>
                </a:solidFill>
                <a:latin typeface="+mn-lt"/>
              </a:rPr>
              <a:t>Communication</a:t>
            </a:r>
          </a:p>
          <a:p>
            <a:pPr>
              <a:buFont typeface="Symbol" panose="05050102010706020507" pitchFamily="18" charset="2"/>
              <a:buChar char="·"/>
            </a:pPr>
            <a:r>
              <a:rPr lang="en-US" sz="1200" b="0" i="0" u="none" strike="noStrike" baseline="0" dirty="0">
                <a:solidFill>
                  <a:schemeClr val="tx1"/>
                </a:solidFill>
                <a:latin typeface="+mn-lt"/>
              </a:rPr>
              <a:t>Godly parenting</a:t>
            </a:r>
          </a:p>
          <a:p>
            <a:pPr>
              <a:buFont typeface="Symbol" panose="05050102010706020507" pitchFamily="18" charset="2"/>
              <a:buChar char="·"/>
            </a:pPr>
            <a:r>
              <a:rPr lang="en-US" sz="1200" b="0" i="0" u="none" strike="noStrike" baseline="0" dirty="0">
                <a:solidFill>
                  <a:schemeClr val="tx1"/>
                </a:solidFill>
                <a:latin typeface="+mn-lt"/>
              </a:rPr>
              <a:t>etc.</a:t>
            </a:r>
            <a:endParaRPr lang="en-US" sz="1200" b="1"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But here in Ephesians 5, Paul concerned himself with two things.</a:t>
            </a:r>
          </a:p>
          <a:p>
            <a:pPr marR="0" lvl="0" algn="l" rtl="0">
              <a:buFont typeface="Symbol" panose="05050102010706020507" pitchFamily="18" charset="2"/>
              <a:buChar char="·"/>
            </a:pPr>
            <a:r>
              <a:rPr lang="en-US" sz="1200" b="0" i="0" u="none" strike="noStrike" baseline="0" dirty="0">
                <a:solidFill>
                  <a:schemeClr val="tx1"/>
                </a:solidFill>
                <a:latin typeface="+mn-lt"/>
              </a:rPr>
              <a:t>Submission</a:t>
            </a:r>
          </a:p>
          <a:p>
            <a:pPr>
              <a:buFont typeface="Symbol" panose="05050102010706020507" pitchFamily="18" charset="2"/>
              <a:buChar char="·"/>
            </a:pPr>
            <a:r>
              <a:rPr lang="en-US" sz="1200" b="0" i="0" u="none" strike="noStrike" baseline="0" dirty="0">
                <a:solidFill>
                  <a:schemeClr val="tx1"/>
                </a:solidFill>
                <a:latin typeface="+mn-lt"/>
              </a:rPr>
              <a:t>Love</a:t>
            </a:r>
            <a:endParaRPr lang="en-US" sz="1200" b="1"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We must meditate upon and apply his wise instructions.</a:t>
            </a:r>
          </a:p>
          <a:p>
            <a:pPr marR="0" algn="l" rtl="0"/>
            <a:r>
              <a:rPr lang="en-US" sz="1200" b="1" i="0" u="none" strike="noStrike" baseline="0" dirty="0">
                <a:solidFill>
                  <a:schemeClr val="tx1"/>
                </a:solidFill>
                <a:latin typeface="+mn-lt"/>
              </a:rPr>
              <a:t>Proverbs 18:22 </a:t>
            </a:r>
            <a:r>
              <a:rPr lang="en-US" sz="1200" b="0" i="1" u="none" strike="noStrike" baseline="0" dirty="0">
                <a:solidFill>
                  <a:schemeClr val="tx1"/>
                </a:solidFill>
                <a:latin typeface="+mn-lt"/>
              </a:rPr>
              <a:t> He who finds a wife finds a good thing, And obtains favor from the LORD.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055E0502-8296-48AB-A4B7-00149A11B4BF}" type="slidenum">
              <a:rPr lang="en-US" smtClean="0"/>
              <a:t>4</a:t>
            </a:fld>
            <a:endParaRPr lang="en-US"/>
          </a:p>
        </p:txBody>
      </p:sp>
    </p:spTree>
    <p:extLst>
      <p:ext uri="{BB962C8B-B14F-4D97-AF65-F5344CB8AC3E}">
        <p14:creationId xmlns:p14="http://schemas.microsoft.com/office/powerpoint/2010/main" val="202088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09B7-16B3-63FD-F709-89E6E9F897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C34946-9716-B846-0D88-080EBC758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AE822-01D0-0ADE-DE59-FA4C780E0866}"/>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C1524376-7151-4C9F-010E-55D8CCA93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FBD08-54CE-A9CB-4462-C32193E02227}"/>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6156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DBC2-F03B-654D-62A4-AAEB657C7F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D7A4A4-DF49-D876-1E30-FCEEF81755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A0943-C43B-DB59-9523-F3FA1AD0BA9A}"/>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82E43611-DD25-6A03-C3E4-84292B27C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94972-6D60-7F73-FF79-43C44AFF7C89}"/>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329042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EAD064-5F0C-9D2F-E703-51E176CEC5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6B1555-DEC3-1926-B0A6-80508E3BC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9F0E2-B114-05AD-DECA-6DF4B28EFEDB}"/>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CF54C64A-060D-ECE0-B29B-0FBE4BA67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F3BEF-3346-DF44-E8BF-42580626CA91}"/>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74587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0BE8-6C98-F5AA-885F-D45C61BFC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F3D15-3F67-BD6D-BD7E-F1F9829A60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263C2-28CC-49EF-4BE0-DB871A365B6D}"/>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B3C3007E-F6B8-0475-BCC8-FFE36EAFD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BFE54-E9F9-5DF6-2F45-9B907A434D43}"/>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70847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4813-CF6E-6871-C98D-47F2FB3E5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2C4DAF-2C7B-3057-CC37-E0AAC0EB98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10466-057D-D594-D193-608B9BAE6F95}"/>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660A820C-429C-A7DA-6539-BC6689096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FDF70-1D85-1D75-8C27-71C02145FAAC}"/>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10940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1626-3C98-10E5-EDB2-695E8BA97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7C180-D5C6-5D11-2BAF-8753DE973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39091-B61C-0DB2-47F7-8D09285FF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F29D80-CB2E-5519-1607-4EC284AB44D5}"/>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6" name="Footer Placeholder 5">
            <a:extLst>
              <a:ext uri="{FF2B5EF4-FFF2-40B4-BE49-F238E27FC236}">
                <a16:creationId xmlns:a16="http://schemas.microsoft.com/office/drawing/2014/main" id="{1999BF53-47A8-BE24-AE3D-E5824C038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459C7-8BE7-D8C9-4078-8BD9156F316A}"/>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29917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449A-FB7A-2FC0-D53A-E91D3F3B5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233E8-8F25-CFD0-BFBA-A57FD0124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0A9A5-FAE2-4820-91FF-806833F01E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023384-1696-17E7-744A-17F35DE272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C9B349-4B33-6D9D-1D23-306F925C2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137AB3-07AB-FD67-50CB-993D225A4110}"/>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8" name="Footer Placeholder 7">
            <a:extLst>
              <a:ext uri="{FF2B5EF4-FFF2-40B4-BE49-F238E27FC236}">
                <a16:creationId xmlns:a16="http://schemas.microsoft.com/office/drawing/2014/main" id="{8A81DFF8-4A39-9085-AE4A-9B09061C3F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6A2BF2-6A1C-6040-395D-27BBBF27C97F}"/>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81975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C13F-A065-4B41-DD80-18D322298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6BE26F-36E9-F49D-D64B-F9C9D80E904E}"/>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4" name="Footer Placeholder 3">
            <a:extLst>
              <a:ext uri="{FF2B5EF4-FFF2-40B4-BE49-F238E27FC236}">
                <a16:creationId xmlns:a16="http://schemas.microsoft.com/office/drawing/2014/main" id="{F2420B65-1198-BEA9-82E5-B562EFA4EE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90B2E-E359-9D10-7015-54E00BB1B730}"/>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73744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E6AB8-D118-BC24-D0DF-8CEBC950D8C2}"/>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3" name="Footer Placeholder 2">
            <a:extLst>
              <a:ext uri="{FF2B5EF4-FFF2-40B4-BE49-F238E27FC236}">
                <a16:creationId xmlns:a16="http://schemas.microsoft.com/office/drawing/2014/main" id="{1C7377BE-215D-B89B-324E-98E1A170FD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A79AC-252F-8105-943A-C963A46C1BEC}"/>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303603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FDFF5-871A-E220-5353-603708D57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6688C-989B-E571-D69F-76C890209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0A760D-4B0B-712A-D757-266818DD2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20C90-90AB-2267-6896-899F7706F607}"/>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6" name="Footer Placeholder 5">
            <a:extLst>
              <a:ext uri="{FF2B5EF4-FFF2-40B4-BE49-F238E27FC236}">
                <a16:creationId xmlns:a16="http://schemas.microsoft.com/office/drawing/2014/main" id="{A0DD31E8-15D9-F5C9-01AE-430806F581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6B86C-CEA9-30F6-A4FF-91210397AC13}"/>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316727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076A-0526-EEDB-57A0-01BE54836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E8794-A07E-A852-B7D3-1B9DC4636F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DF10DA-06F7-DEEB-8FE6-B49EBD97BF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89139-475A-A653-1EA9-40F60FB687CA}"/>
              </a:ext>
            </a:extLst>
          </p:cNvPr>
          <p:cNvSpPr>
            <a:spLocks noGrp="1"/>
          </p:cNvSpPr>
          <p:nvPr>
            <p:ph type="dt" sz="half" idx="10"/>
          </p:nvPr>
        </p:nvSpPr>
        <p:spPr/>
        <p:txBody>
          <a:bodyPr/>
          <a:lstStyle/>
          <a:p>
            <a:fld id="{93F8C2A9-E315-461D-8B97-2626936C8395}" type="datetimeFigureOut">
              <a:rPr lang="en-US" smtClean="0"/>
              <a:t>12/4/2024</a:t>
            </a:fld>
            <a:endParaRPr lang="en-US"/>
          </a:p>
        </p:txBody>
      </p:sp>
      <p:sp>
        <p:nvSpPr>
          <p:cNvPr id="6" name="Footer Placeholder 5">
            <a:extLst>
              <a:ext uri="{FF2B5EF4-FFF2-40B4-BE49-F238E27FC236}">
                <a16:creationId xmlns:a16="http://schemas.microsoft.com/office/drawing/2014/main" id="{FD741D11-7DA6-F46B-040E-BF8E0654F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47DF3-94BC-5F2C-1399-526B1DE8EC4E}"/>
              </a:ext>
            </a:extLst>
          </p:cNvPr>
          <p:cNvSpPr>
            <a:spLocks noGrp="1"/>
          </p:cNvSpPr>
          <p:nvPr>
            <p:ph type="sldNum" sz="quarter" idx="12"/>
          </p:nvPr>
        </p:nvSpPr>
        <p:spPr/>
        <p:txBody>
          <a:bodyPr/>
          <a:lstStyle/>
          <a:p>
            <a:fld id="{C1B32578-BE54-41AD-A399-3C66BB474530}" type="slidenum">
              <a:rPr lang="en-US" smtClean="0"/>
              <a:t>‹#›</a:t>
            </a:fld>
            <a:endParaRPr lang="en-US"/>
          </a:p>
        </p:txBody>
      </p:sp>
    </p:spTree>
    <p:extLst>
      <p:ext uri="{BB962C8B-B14F-4D97-AF65-F5344CB8AC3E}">
        <p14:creationId xmlns:p14="http://schemas.microsoft.com/office/powerpoint/2010/main" val="259638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7C580-D33E-5F30-6521-7843C5AE85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591942-78AC-08B1-8D47-9D0652A87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2D4F3-3BCD-00ED-E8DA-1D4D700791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F8C2A9-E315-461D-8B97-2626936C8395}" type="datetimeFigureOut">
              <a:rPr lang="en-US" smtClean="0"/>
              <a:t>12/4/2024</a:t>
            </a:fld>
            <a:endParaRPr lang="en-US"/>
          </a:p>
        </p:txBody>
      </p:sp>
      <p:sp>
        <p:nvSpPr>
          <p:cNvPr id="5" name="Footer Placeholder 4">
            <a:extLst>
              <a:ext uri="{FF2B5EF4-FFF2-40B4-BE49-F238E27FC236}">
                <a16:creationId xmlns:a16="http://schemas.microsoft.com/office/drawing/2014/main" id="{D1C8C667-FFF6-CF90-9FA1-57E970FB9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6FD8D7-3D8A-C6DD-EDF9-4DCB6BBBD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B32578-BE54-41AD-A399-3C66BB474530}" type="slidenum">
              <a:rPr lang="en-US" smtClean="0"/>
              <a:t>‹#›</a:t>
            </a:fld>
            <a:endParaRPr lang="en-US"/>
          </a:p>
        </p:txBody>
      </p:sp>
    </p:spTree>
    <p:extLst>
      <p:ext uri="{BB962C8B-B14F-4D97-AF65-F5344CB8AC3E}">
        <p14:creationId xmlns:p14="http://schemas.microsoft.com/office/powerpoint/2010/main" val="367136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92EA-1F8F-E81B-A0EF-31AFA9F68B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83274C3-E040-91D6-DA58-C401271DD198}"/>
              </a:ext>
            </a:extLst>
          </p:cNvPr>
          <p:cNvSpPr>
            <a:spLocks noGrp="1"/>
          </p:cNvSpPr>
          <p:nvPr>
            <p:ph type="subTitle" idx="1"/>
          </p:nvPr>
        </p:nvSpPr>
        <p:spPr/>
        <p:txBody>
          <a:bodyPr/>
          <a:lstStyle/>
          <a:p>
            <a:endParaRPr lang="en-US"/>
          </a:p>
        </p:txBody>
      </p:sp>
      <p:pic>
        <p:nvPicPr>
          <p:cNvPr id="5" name="Picture 4" descr="A person smiling and holding a phone&#10;&#10;Description automatically generated">
            <a:extLst>
              <a:ext uri="{FF2B5EF4-FFF2-40B4-BE49-F238E27FC236}">
                <a16:creationId xmlns:a16="http://schemas.microsoft.com/office/drawing/2014/main" id="{C7609009-47B2-0F46-3547-288565A1A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35300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C4D95-059A-A8BE-0F63-68BB79A07D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628D7-C509-74BA-4F44-E9C159E9258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560111-C0E4-50FC-94CB-20709CF63C38}"/>
              </a:ext>
            </a:extLst>
          </p:cNvPr>
          <p:cNvSpPr>
            <a:spLocks noGrp="1"/>
          </p:cNvSpPr>
          <p:nvPr>
            <p:ph type="subTitle" idx="1"/>
          </p:nvPr>
        </p:nvSpPr>
        <p:spPr/>
        <p:txBody>
          <a:bodyPr/>
          <a:lstStyle/>
          <a:p>
            <a:endParaRPr lang="en-US"/>
          </a:p>
        </p:txBody>
      </p:sp>
      <p:pic>
        <p:nvPicPr>
          <p:cNvPr id="5" name="Picture 4" descr="A person holding her hands&#10;&#10;Description automatically generated">
            <a:extLst>
              <a:ext uri="{FF2B5EF4-FFF2-40B4-BE49-F238E27FC236}">
                <a16:creationId xmlns:a16="http://schemas.microsoft.com/office/drawing/2014/main" id="{F6E61BF9-DF17-96F0-3FFE-A22D4B80D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344400" cy="6858000"/>
          </a:xfrm>
          <a:prstGeom prst="rect">
            <a:avLst/>
          </a:prstGeom>
        </p:spPr>
      </p:pic>
      <p:sp>
        <p:nvSpPr>
          <p:cNvPr id="6" name="Rectangle 5">
            <a:extLst>
              <a:ext uri="{FF2B5EF4-FFF2-40B4-BE49-F238E27FC236}">
                <a16:creationId xmlns:a16="http://schemas.microsoft.com/office/drawing/2014/main" id="{1A81D69A-EBA5-C0F4-6891-348828944EB1}"/>
              </a:ext>
            </a:extLst>
          </p:cNvPr>
          <p:cNvSpPr/>
          <p:nvPr/>
        </p:nvSpPr>
        <p:spPr>
          <a:xfrm>
            <a:off x="3891280" y="457200"/>
            <a:ext cx="7132320" cy="1655762"/>
          </a:xfrm>
          <a:prstGeom prst="rect">
            <a:avLst/>
          </a:prstGeom>
          <a:solidFill>
            <a:srgbClr val="134F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406BCB-1DB4-283F-971D-AF749F7D442B}"/>
              </a:ext>
            </a:extLst>
          </p:cNvPr>
          <p:cNvSpPr/>
          <p:nvPr/>
        </p:nvSpPr>
        <p:spPr>
          <a:xfrm>
            <a:off x="701040" y="4160521"/>
            <a:ext cx="5201920" cy="1788160"/>
          </a:xfrm>
          <a:prstGeom prst="rect">
            <a:avLst/>
          </a:prstGeom>
          <a:solidFill>
            <a:srgbClr val="1332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BFF2CC-8998-56F6-417A-A7544F360775}"/>
              </a:ext>
            </a:extLst>
          </p:cNvPr>
          <p:cNvSpPr/>
          <p:nvPr/>
        </p:nvSpPr>
        <p:spPr>
          <a:xfrm>
            <a:off x="6248400" y="4160521"/>
            <a:ext cx="5557520" cy="2387600"/>
          </a:xfrm>
          <a:prstGeom prst="rect">
            <a:avLst/>
          </a:prstGeom>
          <a:solidFill>
            <a:srgbClr val="1129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543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D1061-33F2-3E6C-48A7-BB71C1DF6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C9C9B-7B23-C9CC-4F99-83923D4D74D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9202B2-480C-2F7F-6A09-B53676BECA0E}"/>
              </a:ext>
            </a:extLst>
          </p:cNvPr>
          <p:cNvSpPr>
            <a:spLocks noGrp="1"/>
          </p:cNvSpPr>
          <p:nvPr>
            <p:ph type="subTitle" idx="1"/>
          </p:nvPr>
        </p:nvSpPr>
        <p:spPr/>
        <p:txBody>
          <a:bodyPr/>
          <a:lstStyle/>
          <a:p>
            <a:endParaRPr lang="en-US"/>
          </a:p>
        </p:txBody>
      </p:sp>
      <p:pic>
        <p:nvPicPr>
          <p:cNvPr id="5" name="Picture 4" descr="A person holding a bible and a person holding his hands&#10;&#10;Description automatically generated">
            <a:extLst>
              <a:ext uri="{FF2B5EF4-FFF2-40B4-BE49-F238E27FC236}">
                <a16:creationId xmlns:a16="http://schemas.microsoft.com/office/drawing/2014/main" id="{70471995-3669-8EBC-9CA9-CFDBD031F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6DC435A-2319-49A5-EB1E-E8496B70769A}"/>
              </a:ext>
            </a:extLst>
          </p:cNvPr>
          <p:cNvSpPr/>
          <p:nvPr/>
        </p:nvSpPr>
        <p:spPr>
          <a:xfrm>
            <a:off x="538480" y="365760"/>
            <a:ext cx="7061200" cy="1655762"/>
          </a:xfrm>
          <a:prstGeom prst="rect">
            <a:avLst/>
          </a:prstGeom>
          <a:solidFill>
            <a:srgbClr val="1351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613A25-4CFF-0731-9E95-4A78AB016E18}"/>
              </a:ext>
            </a:extLst>
          </p:cNvPr>
          <p:cNvSpPr/>
          <p:nvPr/>
        </p:nvSpPr>
        <p:spPr>
          <a:xfrm>
            <a:off x="538480" y="4064000"/>
            <a:ext cx="5303520" cy="1838960"/>
          </a:xfrm>
          <a:prstGeom prst="rect">
            <a:avLst/>
          </a:prstGeom>
          <a:solidFill>
            <a:srgbClr val="1332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FC8B97-7C75-1434-6F13-1ED1C43F2435}"/>
              </a:ext>
            </a:extLst>
          </p:cNvPr>
          <p:cNvSpPr/>
          <p:nvPr/>
        </p:nvSpPr>
        <p:spPr>
          <a:xfrm>
            <a:off x="5984240" y="4064000"/>
            <a:ext cx="5171440" cy="1747520"/>
          </a:xfrm>
          <a:prstGeom prst="rect">
            <a:avLst/>
          </a:prstGeom>
          <a:solidFill>
            <a:srgbClr val="1127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013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151E6-8719-32FA-4808-479761E35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8439C-DA52-70DB-668E-6315B40FABC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D31ACFF-6C5C-89FB-55A5-3EF46A28B4EE}"/>
              </a:ext>
            </a:extLst>
          </p:cNvPr>
          <p:cNvSpPr>
            <a:spLocks noGrp="1"/>
          </p:cNvSpPr>
          <p:nvPr>
            <p:ph type="subTitle" idx="1"/>
          </p:nvPr>
        </p:nvSpPr>
        <p:spPr/>
        <p:txBody>
          <a:bodyPr/>
          <a:lstStyle/>
          <a:p>
            <a:endParaRPr lang="en-US"/>
          </a:p>
        </p:txBody>
      </p:sp>
      <p:pic>
        <p:nvPicPr>
          <p:cNvPr id="9" name="Picture 8" descr="A person smiling and text overlay&#10;&#10;Description automatically generated">
            <a:extLst>
              <a:ext uri="{FF2B5EF4-FFF2-40B4-BE49-F238E27FC236}">
                <a16:creationId xmlns:a16="http://schemas.microsoft.com/office/drawing/2014/main" id="{F4BF433A-CC53-E2DD-C8B1-EC3591A3F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9356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1543</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Aptos ExtraBold</vt:lpstr>
      <vt:lpstr>Arial</vt:lpstr>
      <vt:lpstr>Symbol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cp:lastPrinted>2024-12-04T23:58:02Z</cp:lastPrinted>
  <dcterms:created xsi:type="dcterms:W3CDTF">2024-12-04T23:33:25Z</dcterms:created>
  <dcterms:modified xsi:type="dcterms:W3CDTF">2024-12-05T00:05:05Z</dcterms:modified>
</cp:coreProperties>
</file>