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5EAF3-1C28-4C53-9122-0A02A116AFC8}" v="440" dt="2024-12-04T00:15:59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AF75EAF3-1C28-4C53-9122-0A02A116AFC8}"/>
    <pc:docChg chg="undo redo custSel addSld delSld modSld sldOrd modHandout">
      <pc:chgData name="Stan Cox" userId="9376f276357bfffd" providerId="LiveId" clId="{AF75EAF3-1C28-4C53-9122-0A02A116AFC8}" dt="2024-12-04T00:15:59.558" v="1176"/>
      <pc:docMkLst>
        <pc:docMk/>
      </pc:docMkLst>
      <pc:sldChg chg="addSp delSp modSp mod modTransition">
        <pc:chgData name="Stan Cox" userId="9376f276357bfffd" providerId="LiveId" clId="{AF75EAF3-1C28-4C53-9122-0A02A116AFC8}" dt="2024-12-03T18:07:56.877" v="35"/>
        <pc:sldMkLst>
          <pc:docMk/>
          <pc:sldMk cId="894256934" sldId="256"/>
        </pc:sldMkLst>
        <pc:spChg chg="del">
          <ac:chgData name="Stan Cox" userId="9376f276357bfffd" providerId="LiveId" clId="{AF75EAF3-1C28-4C53-9122-0A02A116AFC8}" dt="2024-12-03T18:03:36.749" v="3" actId="478"/>
          <ac:spMkLst>
            <pc:docMk/>
            <pc:sldMk cId="894256934" sldId="256"/>
            <ac:spMk id="2" creationId="{5EFA62C2-3AA1-492D-FBD0-E3307D4692F4}"/>
          </ac:spMkLst>
        </pc:spChg>
        <pc:spChg chg="del">
          <ac:chgData name="Stan Cox" userId="9376f276357bfffd" providerId="LiveId" clId="{AF75EAF3-1C28-4C53-9122-0A02A116AFC8}" dt="2024-12-03T18:03:38.999" v="4" actId="478"/>
          <ac:spMkLst>
            <pc:docMk/>
            <pc:sldMk cId="894256934" sldId="256"/>
            <ac:spMk id="3" creationId="{3B6709F5-7E42-DB48-7D14-041D96037742}"/>
          </ac:spMkLst>
        </pc:spChg>
        <pc:picChg chg="add mod">
          <ac:chgData name="Stan Cox" userId="9376f276357bfffd" providerId="LiveId" clId="{AF75EAF3-1C28-4C53-9122-0A02A116AFC8}" dt="2024-12-03T18:04:14.187" v="8" actId="931"/>
          <ac:picMkLst>
            <pc:docMk/>
            <pc:sldMk cId="894256934" sldId="256"/>
            <ac:picMk id="5" creationId="{61AAC914-47F7-9995-C6DF-373A4B8E0CE9}"/>
          </ac:picMkLst>
        </pc:picChg>
      </pc:sldChg>
      <pc:sldChg chg="addSp delSp modSp new mod modTransition setBg modAnim">
        <pc:chgData name="Stan Cox" userId="9376f276357bfffd" providerId="LiveId" clId="{AF75EAF3-1C28-4C53-9122-0A02A116AFC8}" dt="2024-12-03T18:59:09.360" v="489" actId="14100"/>
        <pc:sldMkLst>
          <pc:docMk/>
          <pc:sldMk cId="858746565" sldId="257"/>
        </pc:sldMkLst>
        <pc:spChg chg="del">
          <ac:chgData name="Stan Cox" userId="9376f276357bfffd" providerId="LiveId" clId="{AF75EAF3-1C28-4C53-9122-0A02A116AFC8}" dt="2024-12-03T18:03:44.389" v="5" actId="478"/>
          <ac:spMkLst>
            <pc:docMk/>
            <pc:sldMk cId="858746565" sldId="257"/>
            <ac:spMk id="2" creationId="{B7AADE80-14C9-3FB7-7CAF-A7920F73BB4D}"/>
          </ac:spMkLst>
        </pc:spChg>
        <pc:spChg chg="add del mod">
          <ac:chgData name="Stan Cox" userId="9376f276357bfffd" providerId="LiveId" clId="{AF75EAF3-1C28-4C53-9122-0A02A116AFC8}" dt="2024-12-03T18:59:09.360" v="489" actId="14100"/>
          <ac:spMkLst>
            <pc:docMk/>
            <pc:sldMk cId="858746565" sldId="257"/>
            <ac:spMk id="3" creationId="{95BBD4C3-DB5F-69E6-91E7-82C0FE84ADCC}"/>
          </ac:spMkLst>
        </pc:spChg>
        <pc:picChg chg="add mod">
          <ac:chgData name="Stan Cox" userId="9376f276357bfffd" providerId="LiveId" clId="{AF75EAF3-1C28-4C53-9122-0A02A116AFC8}" dt="2024-12-03T18:05:02.351" v="17" actId="931"/>
          <ac:picMkLst>
            <pc:docMk/>
            <pc:sldMk cId="858746565" sldId="257"/>
            <ac:picMk id="5" creationId="{951E65C8-FE37-F488-F837-3EF20ACAE8C8}"/>
          </ac:picMkLst>
        </pc:picChg>
        <pc:picChg chg="add mod">
          <ac:chgData name="Stan Cox" userId="9376f276357bfffd" providerId="LiveId" clId="{AF75EAF3-1C28-4C53-9122-0A02A116AFC8}" dt="2024-12-03T18:05:38.320" v="22" actId="931"/>
          <ac:picMkLst>
            <pc:docMk/>
            <pc:sldMk cId="858746565" sldId="257"/>
            <ac:picMk id="7" creationId="{2056F1DA-58B6-DDC9-D3B2-6E750FC4311E}"/>
          </ac:picMkLst>
        </pc:picChg>
      </pc:sldChg>
      <pc:sldChg chg="addSp delSp modSp new mod modTransition setBg modAnim">
        <pc:chgData name="Stan Cox" userId="9376f276357bfffd" providerId="LiveId" clId="{AF75EAF3-1C28-4C53-9122-0A02A116AFC8}" dt="2024-12-03T23:32:53.111" v="1005" actId="20577"/>
        <pc:sldMkLst>
          <pc:docMk/>
          <pc:sldMk cId="1427042529" sldId="258"/>
        </pc:sldMkLst>
        <pc:spChg chg="del">
          <ac:chgData name="Stan Cox" userId="9376f276357bfffd" providerId="LiveId" clId="{AF75EAF3-1C28-4C53-9122-0A02A116AFC8}" dt="2024-12-03T18:03:48.952" v="6" actId="478"/>
          <ac:spMkLst>
            <pc:docMk/>
            <pc:sldMk cId="1427042529" sldId="258"/>
            <ac:spMk id="2" creationId="{6BCB38C2-1A13-4F1A-B67E-6166CDC83021}"/>
          </ac:spMkLst>
        </pc:spChg>
        <pc:spChg chg="add del mod">
          <ac:chgData name="Stan Cox" userId="9376f276357bfffd" providerId="LiveId" clId="{AF75EAF3-1C28-4C53-9122-0A02A116AFC8}" dt="2024-12-03T23:32:53.111" v="1005" actId="20577"/>
          <ac:spMkLst>
            <pc:docMk/>
            <pc:sldMk cId="1427042529" sldId="258"/>
            <ac:spMk id="3" creationId="{025B4DF7-FB19-2B21-B531-E0AA852BF79F}"/>
          </ac:spMkLst>
        </pc:spChg>
        <pc:picChg chg="add mod">
          <ac:chgData name="Stan Cox" userId="9376f276357bfffd" providerId="LiveId" clId="{AF75EAF3-1C28-4C53-9122-0A02A116AFC8}" dt="2024-12-03T18:05:01.444" v="15" actId="931"/>
          <ac:picMkLst>
            <pc:docMk/>
            <pc:sldMk cId="1427042529" sldId="258"/>
            <ac:picMk id="5" creationId="{B83F9040-3E40-002C-4229-A64C159906C9}"/>
          </ac:picMkLst>
        </pc:picChg>
      </pc:sldChg>
      <pc:sldChg chg="delSp modSp new mod modTransition setBg modAnim">
        <pc:chgData name="Stan Cox" userId="9376f276357bfffd" providerId="LiveId" clId="{AF75EAF3-1C28-4C53-9122-0A02A116AFC8}" dt="2024-12-04T00:15:59.558" v="1176"/>
        <pc:sldMkLst>
          <pc:docMk/>
          <pc:sldMk cId="129169978" sldId="259"/>
        </pc:sldMkLst>
        <pc:spChg chg="del">
          <ac:chgData name="Stan Cox" userId="9376f276357bfffd" providerId="LiveId" clId="{AF75EAF3-1C28-4C53-9122-0A02A116AFC8}" dt="2024-12-03T18:03:52.749" v="7" actId="478"/>
          <ac:spMkLst>
            <pc:docMk/>
            <pc:sldMk cId="129169978" sldId="259"/>
            <ac:spMk id="2" creationId="{3ECC0959-7F69-E9C1-0FCB-D14010F26CCF}"/>
          </ac:spMkLst>
        </pc:spChg>
        <pc:spChg chg="mod">
          <ac:chgData name="Stan Cox" userId="9376f276357bfffd" providerId="LiveId" clId="{AF75EAF3-1C28-4C53-9122-0A02A116AFC8}" dt="2024-12-04T00:10:23.238" v="1169" actId="6549"/>
          <ac:spMkLst>
            <pc:docMk/>
            <pc:sldMk cId="129169978" sldId="259"/>
            <ac:spMk id="3" creationId="{6E3AA6F8-4713-78F8-3E34-4B048B3BCBF5}"/>
          </ac:spMkLst>
        </pc:spChg>
      </pc:sldChg>
      <pc:sldChg chg="modSp add mod ord modAnim">
        <pc:chgData name="Stan Cox" userId="9376f276357bfffd" providerId="LiveId" clId="{AF75EAF3-1C28-4C53-9122-0A02A116AFC8}" dt="2024-12-03T23:12:40.831" v="959" actId="20577"/>
        <pc:sldMkLst>
          <pc:docMk/>
          <pc:sldMk cId="452010878" sldId="260"/>
        </pc:sldMkLst>
        <pc:spChg chg="mod">
          <ac:chgData name="Stan Cox" userId="9376f276357bfffd" providerId="LiveId" clId="{AF75EAF3-1C28-4C53-9122-0A02A116AFC8}" dt="2024-12-03T23:12:40.831" v="959" actId="20577"/>
          <ac:spMkLst>
            <pc:docMk/>
            <pc:sldMk cId="452010878" sldId="260"/>
            <ac:spMk id="3" creationId="{884AD9F7-5E6E-4C38-13B1-35D806D01EE3}"/>
          </ac:spMkLst>
        </pc:spChg>
      </pc:sldChg>
      <pc:sldChg chg="add del setBg">
        <pc:chgData name="Stan Cox" userId="9376f276357bfffd" providerId="LiveId" clId="{AF75EAF3-1C28-4C53-9122-0A02A116AFC8}" dt="2024-12-03T19:11:36.616" v="493"/>
        <pc:sldMkLst>
          <pc:docMk/>
          <pc:sldMk cId="2052004636" sldId="260"/>
        </pc:sldMkLst>
      </pc:sldChg>
      <pc:sldChg chg="add del setBg">
        <pc:chgData name="Stan Cox" userId="9376f276357bfffd" providerId="LiveId" clId="{AF75EAF3-1C28-4C53-9122-0A02A116AFC8}" dt="2024-12-03T19:11:20.560" v="491"/>
        <pc:sldMkLst>
          <pc:docMk/>
          <pc:sldMk cId="3746126902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071E2C-97D7-22F9-4D24-1CD14EF3D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970938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Ravie" panose="04040805050809020602" pitchFamily="82" charset="0"/>
              </a:rPr>
              <a:t>“I Am the True Vine”</a:t>
            </a:r>
          </a:p>
          <a:p>
            <a:r>
              <a:rPr lang="en-US" dirty="0"/>
              <a:t>John 15:1-8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C7B0A-F71C-56EA-2BE9-8BF955C24A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December 8, 2024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F8DAE-135C-14FB-2319-4E3FE7007A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38FA3-E8A9-1E79-0CE7-C3876756C3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D58991AA-90A4-43A4-911D-0FA3B0D16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7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6A90-14B7-D47A-A9CB-A9B7BD12C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F940B-856D-FC14-FF03-1EEC4B239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2FA7C-E370-B142-2E94-EAB61EA5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44FE5-3701-E320-B646-446103CD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53E1C-F444-5E4D-7AEB-4E201390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4F3F-3245-F6A8-DFE3-9CA35356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1CEE6-0BC2-E7C9-8168-A126DA0D3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DFE74-1598-DD1A-3EB5-02FADE34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035D8-B932-3ED7-57D9-9F986EFF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5459D-F1ED-2FE0-BE93-D426DC95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7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704D6-F9DE-FDA4-FEFE-19970F571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4029F-3650-7AA5-E1BF-2B3284C61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20C88-FD05-9A8D-776B-7D791D5D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382C6-1DA7-6C1E-E6B8-E276C0A7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B806-1599-491E-42F8-00E21E33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2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5966-D600-F892-D384-D73E2B87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A1F8A-C726-435B-AC51-7A38C2D65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CBBB-4659-94D2-3B0A-115BBF4E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24868-7FFF-0D49-03A7-C9895844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72A00-C444-DA22-DDF8-E9165588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3E99-5ED8-D8FF-3B15-A8D2F5D5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BDA66-557F-E019-1B18-507A06AA9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5CFA5-5219-DDDB-0D57-CB39F3BD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15215-27BE-79A2-6710-1241CD62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986E-5D0F-A18E-3D76-AC1D05C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0541-BD00-0A42-8F62-C982AA34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A467-5DA2-791A-B882-D959FE54E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C5ADD-E947-C04D-70BE-AFB2EE33F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76EFF-59DA-AC07-0EB4-45C7A22C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7EC36-8914-E0F5-F4BE-83A167F0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ABDCF-55FD-1AD0-B8A9-8BD6A8F2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3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C0D2E-F78B-450C-6890-3A91675F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037A9-66DE-4785-45F7-E95C19946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2121B-FA5F-1481-B138-476904898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09CF3-DB3D-587C-8BF2-C2DAB2A8C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E83EA-C466-30E4-2EE7-5786E0019B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472ED-983E-84D5-3A6C-8ABDD70B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BB80A-6707-259A-BB90-EC73A0D3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8F2E1-5382-0990-081B-6BFAB1CF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3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94D2-379A-36E0-9A82-5F284EF3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82B21-0CA1-4550-9C60-CE5EE1E2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04749-325E-A10C-BE68-931C08B1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A27B4-0A7C-1691-3D9A-6FB2E555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B798D-235C-4B77-9705-879644B2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B2466-683D-B07D-FA93-A5B47D6A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8D56C-BA09-B751-EF92-B46B9E3A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0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9658-805F-2FE5-FCA1-C382617E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A16A3-0ED3-79B3-CCAB-C24EDE41D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7AC25-68E3-3013-2BC2-C58386151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25892-7998-2515-64EC-802F211A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1F05D-42C5-55C4-C63A-81C88DF3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CB3AD-80CC-1E3C-42F0-62C0AAFD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E2C8-198F-9FA6-42DA-974CF533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2C0B18-9A8F-A73A-4C5F-DAB9A1B59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0E078-93D2-4466-F9B9-9B7ACDB50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E4153-61CB-4C49-5373-6EA43D72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D36CC-1B9E-637F-B0B2-F8BBD614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60B7C-18A7-1E6E-D971-21FE6D93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7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95CFA-A283-2ABB-D7FB-23BB8992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30333-D374-6DBC-A8A4-68C9F9ACE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E0A7B-8AD4-2E2F-6AA4-9CDA7D275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243B9B-ED0C-4889-B951-28DE59C39F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237BC-D607-C926-AFD0-463FEBB49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54679-061D-8537-4788-EFB95A039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585220-595B-4965-89E7-8F1B3264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AAC914-47F7-9995-C6DF-373A4B8E0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D4C3-DB5F-69E6-91E7-82C0FE84A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240"/>
            <a:ext cx="10515600" cy="379625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/>
              <a:t>His Father is the Vinedresser (1)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/>
              <a:t>John 10:17-18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/>
              <a:t>Matthew 5:14-16; 1 Peter 2:11-12</a:t>
            </a: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/>
              <a:t>Christ is our Sustainer (4,5)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/>
              <a:t>Colossians 1:15-18; Philippians 4:12-13</a:t>
            </a:r>
          </a:p>
        </p:txBody>
      </p:sp>
    </p:spTree>
    <p:extLst>
      <p:ext uri="{BB962C8B-B14F-4D97-AF65-F5344CB8AC3E}">
        <p14:creationId xmlns:p14="http://schemas.microsoft.com/office/powerpoint/2010/main" val="85874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BADF9-45BC-4AB9-A519-5AC484FAB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AD9F7-5E6E-4C38-13B1-35D806D01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25625"/>
            <a:ext cx="10942320" cy="43719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/>
              <a:t>The blessings we receive from Jesus: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914400" indent="-452438">
              <a:spcBef>
                <a:spcPts val="0"/>
              </a:spcBef>
            </a:pPr>
            <a:r>
              <a:rPr lang="en-US" sz="4000" b="1" dirty="0"/>
              <a:t>Trained by God to bear fruit (2)</a:t>
            </a:r>
          </a:p>
          <a:p>
            <a:pPr marL="1371600" lvl="1" indent="0">
              <a:spcBef>
                <a:spcPts val="0"/>
              </a:spcBef>
              <a:buNone/>
            </a:pPr>
            <a:r>
              <a:rPr lang="en-US" sz="3800" i="1" dirty="0"/>
              <a:t>Ephesians 4:11-16</a:t>
            </a:r>
          </a:p>
          <a:p>
            <a:pPr marL="914400" indent="-452438">
              <a:spcBef>
                <a:spcPts val="0"/>
              </a:spcBef>
            </a:pPr>
            <a:r>
              <a:rPr lang="en-US" sz="4000" b="1" dirty="0"/>
              <a:t>Already clean (3)</a:t>
            </a:r>
          </a:p>
          <a:p>
            <a:pPr marL="1371600" lvl="1" indent="0">
              <a:spcBef>
                <a:spcPts val="0"/>
              </a:spcBef>
              <a:buNone/>
            </a:pPr>
            <a:r>
              <a:rPr lang="en-US" sz="3800" i="1" dirty="0"/>
              <a:t>Psalm 119:9-12</a:t>
            </a:r>
          </a:p>
          <a:p>
            <a:pPr marL="914400" indent="-452438">
              <a:spcBef>
                <a:spcPts val="0"/>
              </a:spcBef>
            </a:pPr>
            <a:r>
              <a:rPr lang="en-US" sz="4000" b="1" dirty="0"/>
              <a:t>Fellowship w/ Christ brings providence (7)</a:t>
            </a:r>
          </a:p>
          <a:p>
            <a:pPr marL="1371600" lvl="1" indent="4763">
              <a:spcBef>
                <a:spcPts val="0"/>
              </a:spcBef>
              <a:buNone/>
            </a:pPr>
            <a:r>
              <a:rPr lang="en-US" sz="3800" i="1" dirty="0"/>
              <a:t>James 5:16; John 14:13-14</a:t>
            </a:r>
          </a:p>
        </p:txBody>
      </p:sp>
    </p:spTree>
    <p:extLst>
      <p:ext uri="{BB962C8B-B14F-4D97-AF65-F5344CB8AC3E}">
        <p14:creationId xmlns:p14="http://schemas.microsoft.com/office/powerpoint/2010/main" val="45201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4DF7-FB19-2B21-B531-E0AA852BF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" y="1825625"/>
            <a:ext cx="10881360" cy="41448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/>
              <a:t>The obligations we have to Jesus: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 marL="914400" indent="-452438">
              <a:spcBef>
                <a:spcPts val="0"/>
              </a:spcBef>
            </a:pPr>
            <a:r>
              <a:rPr lang="en-US" sz="4000" b="1" dirty="0"/>
              <a:t>Abide in Jesus (4,5,6,7)</a:t>
            </a:r>
          </a:p>
          <a:p>
            <a:pPr marL="1371600" lvl="1" indent="0">
              <a:spcBef>
                <a:spcPts val="0"/>
              </a:spcBef>
              <a:buNone/>
            </a:pPr>
            <a:r>
              <a:rPr lang="en-US" sz="3800" i="1" dirty="0"/>
              <a:t>John 14:22-23</a:t>
            </a:r>
          </a:p>
          <a:p>
            <a:pPr marL="914400" indent="-452438">
              <a:spcBef>
                <a:spcPts val="0"/>
              </a:spcBef>
            </a:pPr>
            <a:r>
              <a:rPr lang="en-US" sz="4000" b="1" dirty="0"/>
              <a:t>We must bear fruit! (2,4,5,8)</a:t>
            </a:r>
          </a:p>
          <a:p>
            <a:pPr marL="1371600" lvl="1" indent="0">
              <a:spcBef>
                <a:spcPts val="0"/>
              </a:spcBef>
              <a:buNone/>
            </a:pPr>
            <a:r>
              <a:rPr lang="en-US" sz="3800" i="1" dirty="0"/>
              <a:t>Matthew 3:10; James 2:14-17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4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A6F8-4713-78F8-3E34-4B048B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The Consequences of failing the vine?</a:t>
            </a:r>
          </a:p>
          <a:p>
            <a:pPr marL="0" indent="0">
              <a:buNone/>
            </a:pPr>
            <a:endParaRPr lang="en-US" sz="7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/>
              <a:t>He takes the branch away (2,6)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3600" i="1" dirty="0"/>
              <a:t>A clear indication of apostasy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/>
              <a:t>The branch is burned (6)</a:t>
            </a:r>
          </a:p>
          <a:p>
            <a:pPr marL="0" lvl="1" indent="0" algn="ctr">
              <a:spcBef>
                <a:spcPts val="0"/>
              </a:spcBef>
              <a:buNone/>
            </a:pPr>
            <a:r>
              <a:rPr lang="en-US" sz="3600" i="1" dirty="0"/>
              <a:t>The picture is that of eternal punishment</a:t>
            </a:r>
          </a:p>
          <a:p>
            <a:pPr marL="1371600" lvl="1" indent="0">
              <a:buNone/>
            </a:pPr>
            <a:endParaRPr lang="en-US" sz="1200" i="1" dirty="0"/>
          </a:p>
          <a:p>
            <a:pPr marL="0" lvl="1" indent="0" algn="ctr">
              <a:buNone/>
            </a:pPr>
            <a:r>
              <a:rPr lang="en-US" sz="4000" dirty="0">
                <a:latin typeface="Bebas Neue" panose="020B0606020202050201" pitchFamily="34" charset="0"/>
              </a:rPr>
              <a:t>Matthew 25:41-46</a:t>
            </a:r>
          </a:p>
        </p:txBody>
      </p:sp>
    </p:spTree>
    <p:extLst>
      <p:ext uri="{BB962C8B-B14F-4D97-AF65-F5344CB8AC3E}">
        <p14:creationId xmlns:p14="http://schemas.microsoft.com/office/powerpoint/2010/main" val="12916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131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Bebas Neue</vt:lpstr>
      <vt:lpstr>Ravie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cp:lastPrinted>2024-12-04T00:13:36Z</cp:lastPrinted>
  <dcterms:created xsi:type="dcterms:W3CDTF">2024-12-03T18:02:35Z</dcterms:created>
  <dcterms:modified xsi:type="dcterms:W3CDTF">2024-12-04T00:16:04Z</dcterms:modified>
</cp:coreProperties>
</file>