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"/>
  </p:handoutMasterIdLst>
  <p:sldIdLst>
    <p:sldId id="256" r:id="rId2"/>
    <p:sldId id="257" r:id="rId3"/>
    <p:sldId id="258" r:id="rId4"/>
    <p:sldId id="259" r:id="rId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16946E-D870-4CD2-8DB7-F21F263464B1}" v="2" dt="2024-12-20T18:38:21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 Cox" userId="9376f276357bfffd" providerId="LiveId" clId="{FB16946E-D870-4CD2-8DB7-F21F263464B1}"/>
    <pc:docChg chg="undo custSel addSld delSld modSld modHandout">
      <pc:chgData name="Stan Cox" userId="9376f276357bfffd" providerId="LiveId" clId="{FB16946E-D870-4CD2-8DB7-F21F263464B1}" dt="2024-12-20T18:38:22.481" v="172" actId="962"/>
      <pc:docMkLst>
        <pc:docMk/>
      </pc:docMkLst>
      <pc:sldChg chg="addSp delSp modSp add del mod">
        <pc:chgData name="Stan Cox" userId="9376f276357bfffd" providerId="LiveId" clId="{FB16946E-D870-4CD2-8DB7-F21F263464B1}" dt="2024-12-20T18:38:22.481" v="172" actId="962"/>
        <pc:sldMkLst>
          <pc:docMk/>
          <pc:sldMk cId="3075850154" sldId="259"/>
        </pc:sldMkLst>
        <pc:picChg chg="del">
          <ac:chgData name="Stan Cox" userId="9376f276357bfffd" providerId="LiveId" clId="{FB16946E-D870-4CD2-8DB7-F21F263464B1}" dt="2024-12-20T18:38:11.847" v="169" actId="478"/>
          <ac:picMkLst>
            <pc:docMk/>
            <pc:sldMk cId="3075850154" sldId="259"/>
            <ac:picMk id="3" creationId="{428D48FE-5AF8-7B23-FA92-CC23A2413AF0}"/>
          </ac:picMkLst>
        </pc:picChg>
        <pc:picChg chg="add mod">
          <ac:chgData name="Stan Cox" userId="9376f276357bfffd" providerId="LiveId" clId="{FB16946E-D870-4CD2-8DB7-F21F263464B1}" dt="2024-12-20T18:38:22.481" v="172" actId="962"/>
          <ac:picMkLst>
            <pc:docMk/>
            <pc:sldMk cId="3075850154" sldId="259"/>
            <ac:picMk id="5" creationId="{AF3A85AE-BCFA-AA22-1CCB-3FB4C908E53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657FB8-131B-4AA4-FE1C-E127DB9E5B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-1" y="0"/>
            <a:ext cx="3970938" cy="71014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z="1800" dirty="0">
                <a:latin typeface="Bebas Neue" panose="020B0606020202050201" pitchFamily="34" charset="0"/>
              </a:rPr>
              <a:t>True and Righteous are Your </a:t>
            </a:r>
            <a:r>
              <a:rPr lang="en-US" sz="2900" dirty="0">
                <a:latin typeface="Brush Script MT" panose="03060802040406070304" pitchFamily="66" charset="0"/>
              </a:rPr>
              <a:t>Judgments</a:t>
            </a:r>
            <a:endParaRPr lang="en-US" sz="1800" dirty="0">
              <a:latin typeface="Brush Script MT" panose="03060802040406070304" pitchFamily="66" charset="0"/>
            </a:endParaRPr>
          </a:p>
          <a:p>
            <a:r>
              <a:rPr lang="en-US" dirty="0"/>
              <a:t>Revelation 16:4-7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BBAB2-6292-2DD4-191D-F2BB7AF695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en-US" dirty="0"/>
              <a:t>December 23, 2024 @ 11am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08FA5-2C62-AE1C-D246-D737882903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/>
              <a:t>West Side church of Christ, Stan Cox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795E7-4C9F-507A-51FC-D1D281780F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en-US" dirty="0"/>
              <a:t>  soundteaching.org     </a:t>
            </a:r>
            <a:fld id="{90F3EAE6-EA08-4F7A-A01B-8E4083808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4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0640-3501-686A-A96D-11D3C7E74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02190-44AB-09E9-AC5B-C97A2967F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53EA7-19E4-A1B3-7BE1-ADBB519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14411-C005-2E86-AF4D-1F931872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355EE-CE45-6A4A-2E67-17EF6A14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0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9DB9-997B-FBD0-8BA0-83492322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35115-9202-61C9-E01A-BCFC3222E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800A-7618-CCDB-4110-8B1F05D4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2CEF6-B07A-7216-25D4-3E5D4424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A1D7B-40F2-2687-9ED4-A1DA0153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6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11369-F513-E092-3343-F1FC36B97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48CF9-5AA8-18DE-6B70-21A4166D0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2192A-E1AE-1EA3-126D-882F54B4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A70FC-1525-7DAC-83AB-8B4D1EF2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6B4C6-D7D0-3F5C-783A-714DB1F9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5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E18E-FE5D-B2D8-BE5F-70FDE0E2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412-4DA6-B69C-7652-D69F969A2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7EB3F-0BA0-1577-D6F3-0250BAA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5A626-86D6-B8D1-6002-6E904FEF2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1D21C-696F-2A90-9A62-00576152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6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C671-8345-666F-4121-F4374D61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EA7DC-1409-8912-601B-6AF8E35C6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91137-1C9D-8224-D096-3EE8B4E8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102D4-8577-9CD7-7E00-7B6DFB08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B3C8F-2C67-881C-35A2-83DC9563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9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4CC1-A999-8ABD-01F1-2E7AF938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3C592-593D-8CFF-D0D0-63004F03C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440FF-1485-1B52-CE27-1E0DD381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5A59E-5286-76FC-D33A-568DCCE0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DF46C-64DA-2F29-F205-93A20852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11582-09DF-D46E-7868-1D2E5DD6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1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0EC2-9A8A-D711-6752-62B3CC7C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520E1-CA15-6ADD-8B25-31DE2E8DC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966C9-0789-EABE-C29E-E3CC64621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1AA8F-2DC3-8AE0-75D7-D9C3654F0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EFF203-DEC0-4CE2-8D0D-47F591CC2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4CB162-C697-57CD-6235-40403525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AB4B6E-D448-1A14-05A6-028DD493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78915-7B2C-3F0F-14A4-5D5AD394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7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E8561-C8E3-1E54-4B6F-A84A92E4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517B9-5CDD-E6F6-CCFA-D88F625E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4D140-0B84-2A06-EE3A-100643F4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73D76-875B-B499-222D-FABF3BFE1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5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78C490-3C2C-6D8C-AE0E-5F6D7A2D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72A63-4E0C-E76B-CFEC-FD0B75F2F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E1B2A-7206-E463-20AB-E1E160F8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8FA1-B15C-2125-F419-648EA53E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35EB5-D7CA-AA46-229D-B5C65C70D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6E8A5-0D99-CDD7-9C0B-D1D24F7E8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76615-496A-C1EE-55F3-7250011C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E81C5-8A36-91FD-465E-BF8ED917A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20216-E26A-1A9A-8175-3DABBE5C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5730-B517-5D25-55C1-E1BB60C0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64207B-4E12-EF4E-FBDC-9F9254974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7C0EE-A11A-49BF-08F3-59B05D8FD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78E4D-208D-3C89-C14E-FF8F2BE8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92CCB-FA4B-3923-0DCD-663AF075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8DD73-9757-6472-E6F5-58989640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A1D14-75B3-B16D-45C5-F90225A23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0D4F-4A9F-7FFD-1862-402DDB30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954F4-90ED-AF85-A0ED-2A3AE43D0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07CD32-FF81-4E76-A61D-620138C7854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653AA-D70C-D68A-AD34-08C1FC436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C18EB-27D6-96FB-B496-2F7F99D73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411758-F19A-4D60-87BE-3B440E19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2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water flowing over rocks&#10;&#10;Description automatically generated">
            <a:extLst>
              <a:ext uri="{FF2B5EF4-FFF2-40B4-BE49-F238E27FC236}">
                <a16:creationId xmlns:a16="http://schemas.microsoft.com/office/drawing/2014/main" id="{787D51D0-CB90-D789-D371-80938902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0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97617-36EA-174A-D994-C6EC147FB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9F5B5624-14B8-1004-6944-C91B4A231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3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528FE-836F-AAC3-FFD7-FA421D887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C3D3467-0EF8-CD29-A447-4373175F1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8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FCDFA-0366-E8A7-1163-5C6D8183C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smoke coming out of a rocky area&#10;&#10;Description automatically generated">
            <a:extLst>
              <a:ext uri="{FF2B5EF4-FFF2-40B4-BE49-F238E27FC236}">
                <a16:creationId xmlns:a16="http://schemas.microsoft.com/office/drawing/2014/main" id="{AF3A85AE-BCFA-AA22-1CCB-3FB4C908E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5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Bebas Neue</vt:lpstr>
      <vt:lpstr>Brush Script MT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Stan Cox</dc:creator>
  <cp:lastModifiedBy>Stan Cox</cp:lastModifiedBy>
  <cp:revision>1</cp:revision>
  <cp:lastPrinted>2024-12-20T18:26:03Z</cp:lastPrinted>
  <dcterms:created xsi:type="dcterms:W3CDTF">2024-12-20T18:17:53Z</dcterms:created>
  <dcterms:modified xsi:type="dcterms:W3CDTF">2024-12-20T18:38:22Z</dcterms:modified>
</cp:coreProperties>
</file>