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72" r:id="rId1"/>
  </p:sldMasterIdLst>
  <p:notesMasterIdLst>
    <p:notesMasterId r:id="rId5"/>
  </p:notesMasterIdLst>
  <p:handoutMasterIdLst>
    <p:handoutMasterId r:id="rId6"/>
  </p:handoutMasterIdLst>
  <p:sldIdLst>
    <p:sldId id="256" r:id="rId2"/>
    <p:sldId id="263" r:id="rId3"/>
    <p:sldId id="264" r:id="rId4"/>
  </p:sldIdLst>
  <p:sldSz cx="12192000" cy="6858000"/>
  <p:notesSz cx="7004050" cy="9290050"/>
  <p:embeddedFontLst>
    <p:embeddedFont>
      <p:font typeface="Bernard MT Condensed" panose="02050806060905020404" pitchFamily="18" charset="0"/>
      <p:regular r:id="rId7"/>
    </p:embeddedFont>
  </p:embeddedFont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6A5D278-DA5C-4A01-B9C9-59D65BE9F9DC}" v="16" dt="2025-01-05T00:13:09.56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38" autoAdjust="0"/>
    <p:restoredTop sz="49910" autoAdjust="0"/>
  </p:normalViewPr>
  <p:slideViewPr>
    <p:cSldViewPr snapToGrid="0">
      <p:cViewPr varScale="1">
        <p:scale>
          <a:sx n="37" d="100"/>
          <a:sy n="37" d="100"/>
        </p:scale>
        <p:origin x="2381" y="53"/>
      </p:cViewPr>
      <p:guideLst/>
    </p:cSldViewPr>
  </p:slideViewPr>
  <p:notesTextViewPr>
    <p:cViewPr>
      <p:scale>
        <a:sx n="1" d="1"/>
        <a:sy n="1" d="1"/>
      </p:scale>
      <p:origin x="0" y="-1646"/>
    </p:cViewPr>
  </p:notesTextViewPr>
  <p:notesViewPr>
    <p:cSldViewPr snapToGrid="0">
      <p:cViewPr varScale="1">
        <p:scale>
          <a:sx n="59" d="100"/>
          <a:sy n="59" d="100"/>
        </p:scale>
        <p:origin x="3197" y="6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font" Target="fonts/font1.fntdata"/><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notesMaster" Target="notesMasters/notesMaster1.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an Cox" userId="9376f276357bfffd" providerId="LiveId" clId="{26A5D278-DA5C-4A01-B9C9-59D65BE9F9DC}"/>
    <pc:docChg chg="custSel delSld modSld modMainMaster modNotesMaster modHandout">
      <pc:chgData name="Stan Cox" userId="9376f276357bfffd" providerId="LiveId" clId="{26A5D278-DA5C-4A01-B9C9-59D65BE9F9DC}" dt="2025-01-05T00:13:09.566" v="376"/>
      <pc:docMkLst>
        <pc:docMk/>
      </pc:docMkLst>
      <pc:sldChg chg="modSp mod modNotes modNotesTx">
        <pc:chgData name="Stan Cox" userId="9376f276357bfffd" providerId="LiveId" clId="{26A5D278-DA5C-4A01-B9C9-59D65BE9F9DC}" dt="2025-01-05T00:13:09.566" v="376"/>
        <pc:sldMkLst>
          <pc:docMk/>
          <pc:sldMk cId="89601504" sldId="256"/>
        </pc:sldMkLst>
        <pc:spChg chg="mod">
          <ac:chgData name="Stan Cox" userId="9376f276357bfffd" providerId="LiveId" clId="{26A5D278-DA5C-4A01-B9C9-59D65BE9F9DC}" dt="2025-01-05T00:03:58" v="88" actId="20577"/>
          <ac:spMkLst>
            <pc:docMk/>
            <pc:sldMk cId="89601504" sldId="256"/>
            <ac:spMk id="2" creationId="{00000000-0000-0000-0000-000000000000}"/>
          </ac:spMkLst>
        </pc:spChg>
        <pc:spChg chg="mod">
          <ac:chgData name="Stan Cox" userId="9376f276357bfffd" providerId="LiveId" clId="{26A5D278-DA5C-4A01-B9C9-59D65BE9F9DC}" dt="2025-01-05T00:04:27.374" v="95" actId="313"/>
          <ac:spMkLst>
            <pc:docMk/>
            <pc:sldMk cId="89601504" sldId="256"/>
            <ac:spMk id="3" creationId="{00000000-0000-0000-0000-000000000000}"/>
          </ac:spMkLst>
        </pc:spChg>
        <pc:picChg chg="mod">
          <ac:chgData name="Stan Cox" userId="9376f276357bfffd" providerId="LiveId" clId="{26A5D278-DA5C-4A01-B9C9-59D65BE9F9DC}" dt="2025-01-05T00:03:48.665" v="84" actId="1076"/>
          <ac:picMkLst>
            <pc:docMk/>
            <pc:sldMk cId="89601504" sldId="256"/>
            <ac:picMk id="4" creationId="{00000000-0000-0000-0000-000000000000}"/>
          </ac:picMkLst>
        </pc:picChg>
      </pc:sldChg>
      <pc:sldChg chg="del">
        <pc:chgData name="Stan Cox" userId="9376f276357bfffd" providerId="LiveId" clId="{26A5D278-DA5C-4A01-B9C9-59D65BE9F9DC}" dt="2025-01-05T00:03:25.315" v="80" actId="47"/>
        <pc:sldMkLst>
          <pc:docMk/>
          <pc:sldMk cId="1359444152" sldId="257"/>
        </pc:sldMkLst>
      </pc:sldChg>
      <pc:sldChg chg="del">
        <pc:chgData name="Stan Cox" userId="9376f276357bfffd" providerId="LiveId" clId="{26A5D278-DA5C-4A01-B9C9-59D65BE9F9DC}" dt="2025-01-05T00:03:25.315" v="80" actId="47"/>
        <pc:sldMkLst>
          <pc:docMk/>
          <pc:sldMk cId="3407120700" sldId="258"/>
        </pc:sldMkLst>
      </pc:sldChg>
      <pc:sldChg chg="del">
        <pc:chgData name="Stan Cox" userId="9376f276357bfffd" providerId="LiveId" clId="{26A5D278-DA5C-4A01-B9C9-59D65BE9F9DC}" dt="2025-01-05T00:03:25.315" v="80" actId="47"/>
        <pc:sldMkLst>
          <pc:docMk/>
          <pc:sldMk cId="1724711097" sldId="259"/>
        </pc:sldMkLst>
      </pc:sldChg>
      <pc:sldChg chg="del">
        <pc:chgData name="Stan Cox" userId="9376f276357bfffd" providerId="LiveId" clId="{26A5D278-DA5C-4A01-B9C9-59D65BE9F9DC}" dt="2025-01-05T00:03:25.315" v="80" actId="47"/>
        <pc:sldMkLst>
          <pc:docMk/>
          <pc:sldMk cId="1685158245" sldId="260"/>
        </pc:sldMkLst>
      </pc:sldChg>
      <pc:sldChg chg="del">
        <pc:chgData name="Stan Cox" userId="9376f276357bfffd" providerId="LiveId" clId="{26A5D278-DA5C-4A01-B9C9-59D65BE9F9DC}" dt="2025-01-05T00:03:25.315" v="80" actId="47"/>
        <pc:sldMkLst>
          <pc:docMk/>
          <pc:sldMk cId="1640023550" sldId="261"/>
        </pc:sldMkLst>
      </pc:sldChg>
      <pc:sldChg chg="del">
        <pc:chgData name="Stan Cox" userId="9376f276357bfffd" providerId="LiveId" clId="{26A5D278-DA5C-4A01-B9C9-59D65BE9F9DC}" dt="2025-01-05T00:03:25.315" v="80" actId="47"/>
        <pc:sldMkLst>
          <pc:docMk/>
          <pc:sldMk cId="1970725602" sldId="262"/>
        </pc:sldMkLst>
      </pc:sldChg>
      <pc:sldChg chg="addSp delSp modSp mod modAnim modNotes modNotesTx">
        <pc:chgData name="Stan Cox" userId="9376f276357bfffd" providerId="LiveId" clId="{26A5D278-DA5C-4A01-B9C9-59D65BE9F9DC}" dt="2025-01-05T00:13:09.566" v="376"/>
        <pc:sldMkLst>
          <pc:docMk/>
          <pc:sldMk cId="571305299" sldId="263"/>
        </pc:sldMkLst>
        <pc:spChg chg="mod">
          <ac:chgData name="Stan Cox" userId="9376f276357bfffd" providerId="LiveId" clId="{26A5D278-DA5C-4A01-B9C9-59D65BE9F9DC}" dt="2025-01-05T00:05:10.714" v="104" actId="1076"/>
          <ac:spMkLst>
            <pc:docMk/>
            <pc:sldMk cId="571305299" sldId="263"/>
            <ac:spMk id="2" creationId="{00000000-0000-0000-0000-000000000000}"/>
          </ac:spMkLst>
        </pc:spChg>
        <pc:spChg chg="mod">
          <ac:chgData name="Stan Cox" userId="9376f276357bfffd" providerId="LiveId" clId="{26A5D278-DA5C-4A01-B9C9-59D65BE9F9DC}" dt="2025-01-05T00:05:29.196" v="108" actId="27636"/>
          <ac:spMkLst>
            <pc:docMk/>
            <pc:sldMk cId="571305299" sldId="263"/>
            <ac:spMk id="3" creationId="{00000000-0000-0000-0000-000000000000}"/>
          </ac:spMkLst>
        </pc:spChg>
        <pc:picChg chg="add mod">
          <ac:chgData name="Stan Cox" userId="9376f276357bfffd" providerId="LiveId" clId="{26A5D278-DA5C-4A01-B9C9-59D65BE9F9DC}" dt="2025-01-05T00:04:45.414" v="97"/>
          <ac:picMkLst>
            <pc:docMk/>
            <pc:sldMk cId="571305299" sldId="263"/>
            <ac:picMk id="4" creationId="{0661F28A-4F81-4616-C38C-B64A8563705E}"/>
          </ac:picMkLst>
        </pc:picChg>
        <pc:picChg chg="del mod">
          <ac:chgData name="Stan Cox" userId="9376f276357bfffd" providerId="LiveId" clId="{26A5D278-DA5C-4A01-B9C9-59D65BE9F9DC}" dt="2025-01-05T00:04:42.991" v="96" actId="478"/>
          <ac:picMkLst>
            <pc:docMk/>
            <pc:sldMk cId="571305299" sldId="263"/>
            <ac:picMk id="5" creationId="{00000000-0000-0000-0000-000000000000}"/>
          </ac:picMkLst>
        </pc:picChg>
      </pc:sldChg>
      <pc:sldChg chg="addSp delSp modSp mod modNotes modNotesTx">
        <pc:chgData name="Stan Cox" userId="9376f276357bfffd" providerId="LiveId" clId="{26A5D278-DA5C-4A01-B9C9-59D65BE9F9DC}" dt="2025-01-05T00:13:09.566" v="376"/>
        <pc:sldMkLst>
          <pc:docMk/>
          <pc:sldMk cId="3562147871" sldId="264"/>
        </pc:sldMkLst>
        <pc:spChg chg="mod">
          <ac:chgData name="Stan Cox" userId="9376f276357bfffd" providerId="LiveId" clId="{26A5D278-DA5C-4A01-B9C9-59D65BE9F9DC}" dt="2025-01-05T00:03:35.677" v="81"/>
          <ac:spMkLst>
            <pc:docMk/>
            <pc:sldMk cId="3562147871" sldId="264"/>
            <ac:spMk id="2" creationId="{00000000-0000-0000-0000-000000000000}"/>
          </ac:spMkLst>
        </pc:spChg>
        <pc:spChg chg="mod">
          <ac:chgData name="Stan Cox" userId="9376f276357bfffd" providerId="LiveId" clId="{26A5D278-DA5C-4A01-B9C9-59D65BE9F9DC}" dt="2025-01-05T00:05:59.479" v="114" actId="403"/>
          <ac:spMkLst>
            <pc:docMk/>
            <pc:sldMk cId="3562147871" sldId="264"/>
            <ac:spMk id="3" creationId="{00000000-0000-0000-0000-000000000000}"/>
          </ac:spMkLst>
        </pc:spChg>
        <pc:picChg chg="del mod">
          <ac:chgData name="Stan Cox" userId="9376f276357bfffd" providerId="LiveId" clId="{26A5D278-DA5C-4A01-B9C9-59D65BE9F9DC}" dt="2025-01-05T00:05:38.295" v="109" actId="478"/>
          <ac:picMkLst>
            <pc:docMk/>
            <pc:sldMk cId="3562147871" sldId="264"/>
            <ac:picMk id="4" creationId="{00000000-0000-0000-0000-000000000000}"/>
          </ac:picMkLst>
        </pc:picChg>
        <pc:picChg chg="add mod">
          <ac:chgData name="Stan Cox" userId="9376f276357bfffd" providerId="LiveId" clId="{26A5D278-DA5C-4A01-B9C9-59D65BE9F9DC}" dt="2025-01-05T00:05:47.752" v="110"/>
          <ac:picMkLst>
            <pc:docMk/>
            <pc:sldMk cId="3562147871" sldId="264"/>
            <ac:picMk id="5" creationId="{33A511F1-08F8-25F5-2BB1-1659C63482E4}"/>
          </ac:picMkLst>
        </pc:picChg>
      </pc:sldChg>
      <pc:sldChg chg="del">
        <pc:chgData name="Stan Cox" userId="9376f276357bfffd" providerId="LiveId" clId="{26A5D278-DA5C-4A01-B9C9-59D65BE9F9DC}" dt="2025-01-05T00:06:29.231" v="115" actId="47"/>
        <pc:sldMkLst>
          <pc:docMk/>
          <pc:sldMk cId="2545962173" sldId="265"/>
        </pc:sldMkLst>
      </pc:sldChg>
      <pc:sldMasterChg chg="modSp modSldLayout">
        <pc:chgData name="Stan Cox" userId="9376f276357bfffd" providerId="LiveId" clId="{26A5D278-DA5C-4A01-B9C9-59D65BE9F9DC}" dt="2025-01-05T00:03:35.677" v="81"/>
        <pc:sldMasterMkLst>
          <pc:docMk/>
          <pc:sldMasterMk cId="365802710" sldId="2147483660"/>
        </pc:sldMasterMkLst>
        <pc:spChg chg="mod">
          <ac:chgData name="Stan Cox" userId="9376f276357bfffd" providerId="LiveId" clId="{26A5D278-DA5C-4A01-B9C9-59D65BE9F9DC}" dt="2025-01-05T00:03:35.677" v="81"/>
          <ac:spMkLst>
            <pc:docMk/>
            <pc:sldMasterMk cId="365802710" sldId="2147483660"/>
            <ac:spMk id="2" creationId="{00000000-0000-0000-0000-000000000000}"/>
          </ac:spMkLst>
        </pc:spChg>
        <pc:spChg chg="mod">
          <ac:chgData name="Stan Cox" userId="9376f276357bfffd" providerId="LiveId" clId="{26A5D278-DA5C-4A01-B9C9-59D65BE9F9DC}" dt="2025-01-05T00:03:35.677" v="81"/>
          <ac:spMkLst>
            <pc:docMk/>
            <pc:sldMasterMk cId="365802710" sldId="2147483660"/>
            <ac:spMk id="3" creationId="{00000000-0000-0000-0000-000000000000}"/>
          </ac:spMkLst>
        </pc:spChg>
        <pc:spChg chg="mod">
          <ac:chgData name="Stan Cox" userId="9376f276357bfffd" providerId="LiveId" clId="{26A5D278-DA5C-4A01-B9C9-59D65BE9F9DC}" dt="2025-01-05T00:03:35.677" v="81"/>
          <ac:spMkLst>
            <pc:docMk/>
            <pc:sldMasterMk cId="365802710" sldId="2147483660"/>
            <ac:spMk id="4" creationId="{00000000-0000-0000-0000-000000000000}"/>
          </ac:spMkLst>
        </pc:spChg>
        <pc:spChg chg="mod">
          <ac:chgData name="Stan Cox" userId="9376f276357bfffd" providerId="LiveId" clId="{26A5D278-DA5C-4A01-B9C9-59D65BE9F9DC}" dt="2025-01-05T00:03:35.677" v="81"/>
          <ac:spMkLst>
            <pc:docMk/>
            <pc:sldMasterMk cId="365802710" sldId="2147483660"/>
            <ac:spMk id="5" creationId="{00000000-0000-0000-0000-000000000000}"/>
          </ac:spMkLst>
        </pc:spChg>
        <pc:spChg chg="mod">
          <ac:chgData name="Stan Cox" userId="9376f276357bfffd" providerId="LiveId" clId="{26A5D278-DA5C-4A01-B9C9-59D65BE9F9DC}" dt="2025-01-05T00:03:35.677" v="81"/>
          <ac:spMkLst>
            <pc:docMk/>
            <pc:sldMasterMk cId="365802710" sldId="2147483660"/>
            <ac:spMk id="6" creationId="{00000000-0000-0000-0000-000000000000}"/>
          </ac:spMkLst>
        </pc:spChg>
        <pc:sldLayoutChg chg="modSp">
          <pc:chgData name="Stan Cox" userId="9376f276357bfffd" providerId="LiveId" clId="{26A5D278-DA5C-4A01-B9C9-59D65BE9F9DC}" dt="2025-01-05T00:03:35.677" v="81"/>
          <pc:sldLayoutMkLst>
            <pc:docMk/>
            <pc:sldMasterMk cId="365802710" sldId="2147483660"/>
            <pc:sldLayoutMk cId="1357683514" sldId="2147483661"/>
          </pc:sldLayoutMkLst>
          <pc:spChg chg="mod">
            <ac:chgData name="Stan Cox" userId="9376f276357bfffd" providerId="LiveId" clId="{26A5D278-DA5C-4A01-B9C9-59D65BE9F9DC}" dt="2025-01-05T00:03:35.677" v="81"/>
            <ac:spMkLst>
              <pc:docMk/>
              <pc:sldMasterMk cId="365802710" sldId="2147483660"/>
              <pc:sldLayoutMk cId="1357683514" sldId="2147483661"/>
              <ac:spMk id="2" creationId="{00000000-0000-0000-0000-000000000000}"/>
            </ac:spMkLst>
          </pc:spChg>
          <pc:spChg chg="mod">
            <ac:chgData name="Stan Cox" userId="9376f276357bfffd" providerId="LiveId" clId="{26A5D278-DA5C-4A01-B9C9-59D65BE9F9DC}" dt="2025-01-05T00:03:35.677" v="81"/>
            <ac:spMkLst>
              <pc:docMk/>
              <pc:sldMasterMk cId="365802710" sldId="2147483660"/>
              <pc:sldLayoutMk cId="1357683514" sldId="2147483661"/>
              <ac:spMk id="3" creationId="{00000000-0000-0000-0000-000000000000}"/>
            </ac:spMkLst>
          </pc:spChg>
        </pc:sldLayoutChg>
        <pc:sldLayoutChg chg="modSp">
          <pc:chgData name="Stan Cox" userId="9376f276357bfffd" providerId="LiveId" clId="{26A5D278-DA5C-4A01-B9C9-59D65BE9F9DC}" dt="2025-01-05T00:03:35.677" v="81"/>
          <pc:sldLayoutMkLst>
            <pc:docMk/>
            <pc:sldMasterMk cId="365802710" sldId="2147483660"/>
            <pc:sldLayoutMk cId="1141294292" sldId="2147483663"/>
          </pc:sldLayoutMkLst>
          <pc:spChg chg="mod">
            <ac:chgData name="Stan Cox" userId="9376f276357bfffd" providerId="LiveId" clId="{26A5D278-DA5C-4A01-B9C9-59D65BE9F9DC}" dt="2025-01-05T00:03:35.677" v="81"/>
            <ac:spMkLst>
              <pc:docMk/>
              <pc:sldMasterMk cId="365802710" sldId="2147483660"/>
              <pc:sldLayoutMk cId="1141294292" sldId="2147483663"/>
              <ac:spMk id="2" creationId="{00000000-0000-0000-0000-000000000000}"/>
            </ac:spMkLst>
          </pc:spChg>
          <pc:spChg chg="mod">
            <ac:chgData name="Stan Cox" userId="9376f276357bfffd" providerId="LiveId" clId="{26A5D278-DA5C-4A01-B9C9-59D65BE9F9DC}" dt="2025-01-05T00:03:35.677" v="81"/>
            <ac:spMkLst>
              <pc:docMk/>
              <pc:sldMasterMk cId="365802710" sldId="2147483660"/>
              <pc:sldLayoutMk cId="1141294292" sldId="2147483663"/>
              <ac:spMk id="3" creationId="{00000000-0000-0000-0000-000000000000}"/>
            </ac:spMkLst>
          </pc:spChg>
        </pc:sldLayoutChg>
        <pc:sldLayoutChg chg="modSp">
          <pc:chgData name="Stan Cox" userId="9376f276357bfffd" providerId="LiveId" clId="{26A5D278-DA5C-4A01-B9C9-59D65BE9F9DC}" dt="2025-01-05T00:03:35.677" v="81"/>
          <pc:sldLayoutMkLst>
            <pc:docMk/>
            <pc:sldMasterMk cId="365802710" sldId="2147483660"/>
            <pc:sldLayoutMk cId="2019668605" sldId="2147483664"/>
          </pc:sldLayoutMkLst>
          <pc:spChg chg="mod">
            <ac:chgData name="Stan Cox" userId="9376f276357bfffd" providerId="LiveId" clId="{26A5D278-DA5C-4A01-B9C9-59D65BE9F9DC}" dt="2025-01-05T00:03:35.677" v="81"/>
            <ac:spMkLst>
              <pc:docMk/>
              <pc:sldMasterMk cId="365802710" sldId="2147483660"/>
              <pc:sldLayoutMk cId="2019668605" sldId="2147483664"/>
              <ac:spMk id="3" creationId="{00000000-0000-0000-0000-000000000000}"/>
            </ac:spMkLst>
          </pc:spChg>
          <pc:spChg chg="mod">
            <ac:chgData name="Stan Cox" userId="9376f276357bfffd" providerId="LiveId" clId="{26A5D278-DA5C-4A01-B9C9-59D65BE9F9DC}" dt="2025-01-05T00:03:35.677" v="81"/>
            <ac:spMkLst>
              <pc:docMk/>
              <pc:sldMasterMk cId="365802710" sldId="2147483660"/>
              <pc:sldLayoutMk cId="2019668605" sldId="2147483664"/>
              <ac:spMk id="4" creationId="{00000000-0000-0000-0000-000000000000}"/>
            </ac:spMkLst>
          </pc:spChg>
        </pc:sldLayoutChg>
        <pc:sldLayoutChg chg="modSp">
          <pc:chgData name="Stan Cox" userId="9376f276357bfffd" providerId="LiveId" clId="{26A5D278-DA5C-4A01-B9C9-59D65BE9F9DC}" dt="2025-01-05T00:03:35.677" v="81"/>
          <pc:sldLayoutMkLst>
            <pc:docMk/>
            <pc:sldMasterMk cId="365802710" sldId="2147483660"/>
            <pc:sldLayoutMk cId="1662881544" sldId="2147483665"/>
          </pc:sldLayoutMkLst>
          <pc:spChg chg="mod">
            <ac:chgData name="Stan Cox" userId="9376f276357bfffd" providerId="LiveId" clId="{26A5D278-DA5C-4A01-B9C9-59D65BE9F9DC}" dt="2025-01-05T00:03:35.677" v="81"/>
            <ac:spMkLst>
              <pc:docMk/>
              <pc:sldMasterMk cId="365802710" sldId="2147483660"/>
              <pc:sldLayoutMk cId="1662881544" sldId="2147483665"/>
              <ac:spMk id="2" creationId="{00000000-0000-0000-0000-000000000000}"/>
            </ac:spMkLst>
          </pc:spChg>
          <pc:spChg chg="mod">
            <ac:chgData name="Stan Cox" userId="9376f276357bfffd" providerId="LiveId" clId="{26A5D278-DA5C-4A01-B9C9-59D65BE9F9DC}" dt="2025-01-05T00:03:35.677" v="81"/>
            <ac:spMkLst>
              <pc:docMk/>
              <pc:sldMasterMk cId="365802710" sldId="2147483660"/>
              <pc:sldLayoutMk cId="1662881544" sldId="2147483665"/>
              <ac:spMk id="3" creationId="{00000000-0000-0000-0000-000000000000}"/>
            </ac:spMkLst>
          </pc:spChg>
          <pc:spChg chg="mod">
            <ac:chgData name="Stan Cox" userId="9376f276357bfffd" providerId="LiveId" clId="{26A5D278-DA5C-4A01-B9C9-59D65BE9F9DC}" dt="2025-01-05T00:03:35.677" v="81"/>
            <ac:spMkLst>
              <pc:docMk/>
              <pc:sldMasterMk cId="365802710" sldId="2147483660"/>
              <pc:sldLayoutMk cId="1662881544" sldId="2147483665"/>
              <ac:spMk id="4" creationId="{00000000-0000-0000-0000-000000000000}"/>
            </ac:spMkLst>
          </pc:spChg>
          <pc:spChg chg="mod">
            <ac:chgData name="Stan Cox" userId="9376f276357bfffd" providerId="LiveId" clId="{26A5D278-DA5C-4A01-B9C9-59D65BE9F9DC}" dt="2025-01-05T00:03:35.677" v="81"/>
            <ac:spMkLst>
              <pc:docMk/>
              <pc:sldMasterMk cId="365802710" sldId="2147483660"/>
              <pc:sldLayoutMk cId="1662881544" sldId="2147483665"/>
              <ac:spMk id="5" creationId="{00000000-0000-0000-0000-000000000000}"/>
            </ac:spMkLst>
          </pc:spChg>
          <pc:spChg chg="mod">
            <ac:chgData name="Stan Cox" userId="9376f276357bfffd" providerId="LiveId" clId="{26A5D278-DA5C-4A01-B9C9-59D65BE9F9DC}" dt="2025-01-05T00:03:35.677" v="81"/>
            <ac:spMkLst>
              <pc:docMk/>
              <pc:sldMasterMk cId="365802710" sldId="2147483660"/>
              <pc:sldLayoutMk cId="1662881544" sldId="2147483665"/>
              <ac:spMk id="6" creationId="{00000000-0000-0000-0000-000000000000}"/>
            </ac:spMkLst>
          </pc:spChg>
        </pc:sldLayoutChg>
        <pc:sldLayoutChg chg="modSp">
          <pc:chgData name="Stan Cox" userId="9376f276357bfffd" providerId="LiveId" clId="{26A5D278-DA5C-4A01-B9C9-59D65BE9F9DC}" dt="2025-01-05T00:03:35.677" v="81"/>
          <pc:sldLayoutMkLst>
            <pc:docMk/>
            <pc:sldMasterMk cId="365802710" sldId="2147483660"/>
            <pc:sldLayoutMk cId="2625758611" sldId="2147483668"/>
          </pc:sldLayoutMkLst>
          <pc:spChg chg="mod">
            <ac:chgData name="Stan Cox" userId="9376f276357bfffd" providerId="LiveId" clId="{26A5D278-DA5C-4A01-B9C9-59D65BE9F9DC}" dt="2025-01-05T00:03:35.677" v="81"/>
            <ac:spMkLst>
              <pc:docMk/>
              <pc:sldMasterMk cId="365802710" sldId="2147483660"/>
              <pc:sldLayoutMk cId="2625758611" sldId="2147483668"/>
              <ac:spMk id="2" creationId="{00000000-0000-0000-0000-000000000000}"/>
            </ac:spMkLst>
          </pc:spChg>
          <pc:spChg chg="mod">
            <ac:chgData name="Stan Cox" userId="9376f276357bfffd" providerId="LiveId" clId="{26A5D278-DA5C-4A01-B9C9-59D65BE9F9DC}" dt="2025-01-05T00:03:35.677" v="81"/>
            <ac:spMkLst>
              <pc:docMk/>
              <pc:sldMasterMk cId="365802710" sldId="2147483660"/>
              <pc:sldLayoutMk cId="2625758611" sldId="2147483668"/>
              <ac:spMk id="3" creationId="{00000000-0000-0000-0000-000000000000}"/>
            </ac:spMkLst>
          </pc:spChg>
          <pc:spChg chg="mod">
            <ac:chgData name="Stan Cox" userId="9376f276357bfffd" providerId="LiveId" clId="{26A5D278-DA5C-4A01-B9C9-59D65BE9F9DC}" dt="2025-01-05T00:03:35.677" v="81"/>
            <ac:spMkLst>
              <pc:docMk/>
              <pc:sldMasterMk cId="365802710" sldId="2147483660"/>
              <pc:sldLayoutMk cId="2625758611" sldId="2147483668"/>
              <ac:spMk id="4" creationId="{00000000-0000-0000-0000-000000000000}"/>
            </ac:spMkLst>
          </pc:spChg>
        </pc:sldLayoutChg>
        <pc:sldLayoutChg chg="modSp">
          <pc:chgData name="Stan Cox" userId="9376f276357bfffd" providerId="LiveId" clId="{26A5D278-DA5C-4A01-B9C9-59D65BE9F9DC}" dt="2025-01-05T00:03:35.677" v="81"/>
          <pc:sldLayoutMkLst>
            <pc:docMk/>
            <pc:sldMasterMk cId="365802710" sldId="2147483660"/>
            <pc:sldLayoutMk cId="2857465878" sldId="2147483669"/>
          </pc:sldLayoutMkLst>
          <pc:spChg chg="mod">
            <ac:chgData name="Stan Cox" userId="9376f276357bfffd" providerId="LiveId" clId="{26A5D278-DA5C-4A01-B9C9-59D65BE9F9DC}" dt="2025-01-05T00:03:35.677" v="81"/>
            <ac:spMkLst>
              <pc:docMk/>
              <pc:sldMasterMk cId="365802710" sldId="2147483660"/>
              <pc:sldLayoutMk cId="2857465878" sldId="2147483669"/>
              <ac:spMk id="2" creationId="{00000000-0000-0000-0000-000000000000}"/>
            </ac:spMkLst>
          </pc:spChg>
          <pc:spChg chg="mod">
            <ac:chgData name="Stan Cox" userId="9376f276357bfffd" providerId="LiveId" clId="{26A5D278-DA5C-4A01-B9C9-59D65BE9F9DC}" dt="2025-01-05T00:03:35.677" v="81"/>
            <ac:spMkLst>
              <pc:docMk/>
              <pc:sldMasterMk cId="365802710" sldId="2147483660"/>
              <pc:sldLayoutMk cId="2857465878" sldId="2147483669"/>
              <ac:spMk id="3" creationId="{00000000-0000-0000-0000-000000000000}"/>
            </ac:spMkLst>
          </pc:spChg>
          <pc:spChg chg="mod">
            <ac:chgData name="Stan Cox" userId="9376f276357bfffd" providerId="LiveId" clId="{26A5D278-DA5C-4A01-B9C9-59D65BE9F9DC}" dt="2025-01-05T00:03:35.677" v="81"/>
            <ac:spMkLst>
              <pc:docMk/>
              <pc:sldMasterMk cId="365802710" sldId="2147483660"/>
              <pc:sldLayoutMk cId="2857465878" sldId="2147483669"/>
              <ac:spMk id="4" creationId="{00000000-0000-0000-0000-000000000000}"/>
            </ac:spMkLst>
          </pc:spChg>
        </pc:sldLayoutChg>
        <pc:sldLayoutChg chg="modSp">
          <pc:chgData name="Stan Cox" userId="9376f276357bfffd" providerId="LiveId" clId="{26A5D278-DA5C-4A01-B9C9-59D65BE9F9DC}" dt="2025-01-05T00:03:35.677" v="81"/>
          <pc:sldLayoutMkLst>
            <pc:docMk/>
            <pc:sldMasterMk cId="365802710" sldId="2147483660"/>
            <pc:sldLayoutMk cId="1240346509" sldId="2147483671"/>
          </pc:sldLayoutMkLst>
          <pc:spChg chg="mod">
            <ac:chgData name="Stan Cox" userId="9376f276357bfffd" providerId="LiveId" clId="{26A5D278-DA5C-4A01-B9C9-59D65BE9F9DC}" dt="2025-01-05T00:03:35.677" v="81"/>
            <ac:spMkLst>
              <pc:docMk/>
              <pc:sldMasterMk cId="365802710" sldId="2147483660"/>
              <pc:sldLayoutMk cId="1240346509" sldId="2147483671"/>
              <ac:spMk id="2" creationId="{00000000-0000-0000-0000-000000000000}"/>
            </ac:spMkLst>
          </pc:spChg>
          <pc:spChg chg="mod">
            <ac:chgData name="Stan Cox" userId="9376f276357bfffd" providerId="LiveId" clId="{26A5D278-DA5C-4A01-B9C9-59D65BE9F9DC}" dt="2025-01-05T00:03:35.677" v="81"/>
            <ac:spMkLst>
              <pc:docMk/>
              <pc:sldMasterMk cId="365802710" sldId="2147483660"/>
              <pc:sldLayoutMk cId="1240346509" sldId="2147483671"/>
              <ac:spMk id="3"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5088" cy="466115"/>
          </a:xfrm>
          <a:prstGeom prst="rect">
            <a:avLst/>
          </a:prstGeom>
        </p:spPr>
        <p:txBody>
          <a:bodyPr vert="horz" lIns="93102" tIns="46552" rIns="93102" bIns="46552" rtlCol="0"/>
          <a:lstStyle>
            <a:lvl1pPr algn="l">
              <a:defRPr sz="1200"/>
            </a:lvl1pPr>
          </a:lstStyle>
          <a:p>
            <a:r>
              <a:rPr lang="en-US" dirty="0"/>
              <a:t>7 Keys to Raising Godly Children</a:t>
            </a:r>
          </a:p>
        </p:txBody>
      </p:sp>
      <p:sp>
        <p:nvSpPr>
          <p:cNvPr id="3" name="Date Placeholder 2"/>
          <p:cNvSpPr>
            <a:spLocks noGrp="1"/>
          </p:cNvSpPr>
          <p:nvPr>
            <p:ph type="dt" sz="quarter" idx="1"/>
          </p:nvPr>
        </p:nvSpPr>
        <p:spPr>
          <a:xfrm>
            <a:off x="3967341" y="0"/>
            <a:ext cx="3035088" cy="466115"/>
          </a:xfrm>
          <a:prstGeom prst="rect">
            <a:avLst/>
          </a:prstGeom>
        </p:spPr>
        <p:txBody>
          <a:bodyPr vert="horz" lIns="93102" tIns="46552" rIns="93102" bIns="46552" rtlCol="0"/>
          <a:lstStyle>
            <a:lvl1pPr algn="r">
              <a:defRPr sz="1200"/>
            </a:lvl1pPr>
          </a:lstStyle>
          <a:p>
            <a:r>
              <a:rPr lang="en-US" dirty="0"/>
              <a:t>January 5, 2025 @ 11am</a:t>
            </a:r>
          </a:p>
        </p:txBody>
      </p:sp>
      <p:sp>
        <p:nvSpPr>
          <p:cNvPr id="4" name="Footer Placeholder 3"/>
          <p:cNvSpPr>
            <a:spLocks noGrp="1"/>
          </p:cNvSpPr>
          <p:nvPr>
            <p:ph type="ftr" sz="quarter" idx="2"/>
          </p:nvPr>
        </p:nvSpPr>
        <p:spPr>
          <a:xfrm>
            <a:off x="0" y="8823936"/>
            <a:ext cx="3035088" cy="466114"/>
          </a:xfrm>
          <a:prstGeom prst="rect">
            <a:avLst/>
          </a:prstGeom>
        </p:spPr>
        <p:txBody>
          <a:bodyPr vert="horz" lIns="93102" tIns="46552" rIns="93102" bIns="46552" rtlCol="0" anchor="b"/>
          <a:lstStyle>
            <a:lvl1pPr algn="l">
              <a:defRPr sz="1200"/>
            </a:lvl1pPr>
          </a:lstStyle>
          <a:p>
            <a:r>
              <a:rPr lang="en-US" dirty="0"/>
              <a:t>West Side church of Christ, Stan Cox</a:t>
            </a:r>
          </a:p>
        </p:txBody>
      </p:sp>
      <p:sp>
        <p:nvSpPr>
          <p:cNvPr id="5" name="Slide Number Placeholder 4"/>
          <p:cNvSpPr>
            <a:spLocks noGrp="1"/>
          </p:cNvSpPr>
          <p:nvPr>
            <p:ph type="sldNum" sz="quarter" idx="3"/>
          </p:nvPr>
        </p:nvSpPr>
        <p:spPr>
          <a:xfrm>
            <a:off x="3967341" y="8823936"/>
            <a:ext cx="3035088" cy="466114"/>
          </a:xfrm>
          <a:prstGeom prst="rect">
            <a:avLst/>
          </a:prstGeom>
        </p:spPr>
        <p:txBody>
          <a:bodyPr vert="horz" lIns="93102" tIns="46552" rIns="93102" bIns="46552" rtlCol="0" anchor="b"/>
          <a:lstStyle>
            <a:lvl1pPr algn="r">
              <a:defRPr sz="1200"/>
            </a:lvl1pPr>
          </a:lstStyle>
          <a:p>
            <a:r>
              <a:rPr lang="en-US" dirty="0"/>
              <a:t>http://soundteaching.org</a:t>
            </a:r>
          </a:p>
        </p:txBody>
      </p:sp>
    </p:spTree>
    <p:extLst>
      <p:ext uri="{BB962C8B-B14F-4D97-AF65-F5344CB8AC3E}">
        <p14:creationId xmlns:p14="http://schemas.microsoft.com/office/powerpoint/2010/main" val="5668132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5088" cy="466115"/>
          </a:xfrm>
          <a:prstGeom prst="rect">
            <a:avLst/>
          </a:prstGeom>
        </p:spPr>
        <p:txBody>
          <a:bodyPr vert="horz" lIns="93102" tIns="46552" rIns="93102" bIns="46552" rtlCol="0"/>
          <a:lstStyle>
            <a:lvl1pPr algn="l">
              <a:defRPr sz="1200"/>
            </a:lvl1pPr>
          </a:lstStyle>
          <a:p>
            <a:endParaRPr lang="en-US"/>
          </a:p>
        </p:txBody>
      </p:sp>
      <p:sp>
        <p:nvSpPr>
          <p:cNvPr id="3" name="Date Placeholder 2"/>
          <p:cNvSpPr>
            <a:spLocks noGrp="1"/>
          </p:cNvSpPr>
          <p:nvPr>
            <p:ph type="dt" idx="1"/>
          </p:nvPr>
        </p:nvSpPr>
        <p:spPr>
          <a:xfrm>
            <a:off x="3967341" y="0"/>
            <a:ext cx="3035088" cy="466115"/>
          </a:xfrm>
          <a:prstGeom prst="rect">
            <a:avLst/>
          </a:prstGeom>
        </p:spPr>
        <p:txBody>
          <a:bodyPr vert="horz" lIns="93102" tIns="46552" rIns="93102" bIns="46552" rtlCol="0"/>
          <a:lstStyle>
            <a:lvl1pPr algn="r">
              <a:defRPr sz="1200"/>
            </a:lvl1pPr>
          </a:lstStyle>
          <a:p>
            <a:fld id="{D5049A1F-3BFD-43DA-A4DE-53E6FEE0A5E2}" type="datetimeFigureOut">
              <a:rPr lang="en-US" smtClean="0"/>
              <a:t>1/4/2025</a:t>
            </a:fld>
            <a:endParaRPr lang="en-US"/>
          </a:p>
        </p:txBody>
      </p:sp>
      <p:sp>
        <p:nvSpPr>
          <p:cNvPr id="4" name="Slide Image Placeholder 3"/>
          <p:cNvSpPr>
            <a:spLocks noGrp="1" noRot="1" noChangeAspect="1"/>
          </p:cNvSpPr>
          <p:nvPr>
            <p:ph type="sldImg" idx="2"/>
          </p:nvPr>
        </p:nvSpPr>
        <p:spPr>
          <a:xfrm>
            <a:off x="715963" y="1160463"/>
            <a:ext cx="5572125" cy="3135312"/>
          </a:xfrm>
          <a:prstGeom prst="rect">
            <a:avLst/>
          </a:prstGeom>
          <a:noFill/>
          <a:ln w="12700">
            <a:solidFill>
              <a:prstClr val="black"/>
            </a:solidFill>
          </a:ln>
        </p:spPr>
        <p:txBody>
          <a:bodyPr vert="horz" lIns="93102" tIns="46552" rIns="93102" bIns="46552" rtlCol="0" anchor="ctr"/>
          <a:lstStyle/>
          <a:p>
            <a:endParaRPr lang="en-US"/>
          </a:p>
        </p:txBody>
      </p:sp>
      <p:sp>
        <p:nvSpPr>
          <p:cNvPr id="5" name="Notes Placeholder 4"/>
          <p:cNvSpPr>
            <a:spLocks noGrp="1"/>
          </p:cNvSpPr>
          <p:nvPr>
            <p:ph type="body" sz="quarter" idx="3"/>
          </p:nvPr>
        </p:nvSpPr>
        <p:spPr>
          <a:xfrm>
            <a:off x="700405" y="4470836"/>
            <a:ext cx="5603240" cy="3657958"/>
          </a:xfrm>
          <a:prstGeom prst="rect">
            <a:avLst/>
          </a:prstGeom>
        </p:spPr>
        <p:txBody>
          <a:bodyPr vert="horz" lIns="93102" tIns="46552" rIns="93102" bIns="4655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3936"/>
            <a:ext cx="3035088" cy="466114"/>
          </a:xfrm>
          <a:prstGeom prst="rect">
            <a:avLst/>
          </a:prstGeom>
        </p:spPr>
        <p:txBody>
          <a:bodyPr vert="horz" lIns="93102" tIns="46552" rIns="93102" bIns="46552" rtlCol="0" anchor="b"/>
          <a:lstStyle>
            <a:lvl1pPr algn="l">
              <a:defRPr sz="1200"/>
            </a:lvl1pPr>
          </a:lstStyle>
          <a:p>
            <a:endParaRPr lang="en-US"/>
          </a:p>
        </p:txBody>
      </p:sp>
      <p:sp>
        <p:nvSpPr>
          <p:cNvPr id="7" name="Slide Number Placeholder 6"/>
          <p:cNvSpPr>
            <a:spLocks noGrp="1"/>
          </p:cNvSpPr>
          <p:nvPr>
            <p:ph type="sldNum" sz="quarter" idx="5"/>
          </p:nvPr>
        </p:nvSpPr>
        <p:spPr>
          <a:xfrm>
            <a:off x="3967341" y="8823936"/>
            <a:ext cx="3035088" cy="466114"/>
          </a:xfrm>
          <a:prstGeom prst="rect">
            <a:avLst/>
          </a:prstGeom>
        </p:spPr>
        <p:txBody>
          <a:bodyPr vert="horz" lIns="93102" tIns="46552" rIns="93102" bIns="46552" rtlCol="0" anchor="b"/>
          <a:lstStyle>
            <a:lvl1pPr algn="r">
              <a:defRPr sz="1200"/>
            </a:lvl1pPr>
          </a:lstStyle>
          <a:p>
            <a:fld id="{ED8748E3-6365-4A17-837D-6913C7E22134}" type="slidenum">
              <a:rPr lang="en-US" smtClean="0"/>
              <a:t>‹#›</a:t>
            </a:fld>
            <a:endParaRPr lang="en-US"/>
          </a:p>
        </p:txBody>
      </p:sp>
    </p:spTree>
    <p:extLst>
      <p:ext uri="{BB962C8B-B14F-4D97-AF65-F5344CB8AC3E}">
        <p14:creationId xmlns:p14="http://schemas.microsoft.com/office/powerpoint/2010/main" val="2036509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5963" y="1160463"/>
            <a:ext cx="5572125" cy="3135312"/>
          </a:xfrm>
        </p:spPr>
      </p:sp>
      <p:sp>
        <p:nvSpPr>
          <p:cNvPr id="3" name="Notes Placeholder 2"/>
          <p:cNvSpPr>
            <a:spLocks noGrp="1"/>
          </p:cNvSpPr>
          <p:nvPr>
            <p:ph type="body" idx="1"/>
          </p:nvPr>
        </p:nvSpPr>
        <p:spPr/>
        <p:txBody>
          <a:bodyPr/>
          <a:lstStyle/>
          <a:p>
            <a:r>
              <a:rPr lang="en-US" sz="2400" dirty="0"/>
              <a:t>Preached April 19, 2015 am and January 5, 2025 @ 11am</a:t>
            </a:r>
          </a:p>
          <a:p>
            <a:endParaRPr lang="en-US" sz="2400" dirty="0"/>
          </a:p>
        </p:txBody>
      </p:sp>
      <p:sp>
        <p:nvSpPr>
          <p:cNvPr id="4" name="Slide Number Placeholder 3"/>
          <p:cNvSpPr>
            <a:spLocks noGrp="1"/>
          </p:cNvSpPr>
          <p:nvPr>
            <p:ph type="sldNum" sz="quarter" idx="10"/>
          </p:nvPr>
        </p:nvSpPr>
        <p:spPr/>
        <p:txBody>
          <a:bodyPr/>
          <a:lstStyle/>
          <a:p>
            <a:fld id="{ED8748E3-6365-4A17-837D-6913C7E22134}" type="slidenum">
              <a:rPr lang="en-US" smtClean="0"/>
              <a:t>1</a:t>
            </a:fld>
            <a:endParaRPr lang="en-US"/>
          </a:p>
        </p:txBody>
      </p:sp>
    </p:spTree>
    <p:extLst>
      <p:ext uri="{BB962C8B-B14F-4D97-AF65-F5344CB8AC3E}">
        <p14:creationId xmlns:p14="http://schemas.microsoft.com/office/powerpoint/2010/main" val="1375245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5963" y="285750"/>
            <a:ext cx="5572125" cy="3135313"/>
          </a:xfrm>
        </p:spPr>
      </p:sp>
      <p:sp>
        <p:nvSpPr>
          <p:cNvPr id="3" name="Notes Placeholder 2"/>
          <p:cNvSpPr>
            <a:spLocks noGrp="1"/>
          </p:cNvSpPr>
          <p:nvPr>
            <p:ph type="body" idx="1"/>
          </p:nvPr>
        </p:nvSpPr>
        <p:spPr>
          <a:xfrm>
            <a:off x="316954" y="3655101"/>
            <a:ext cx="6376358" cy="5352113"/>
          </a:xfrm>
        </p:spPr>
        <p:txBody>
          <a:bodyPr/>
          <a:lstStyle/>
          <a:p>
            <a:pPr indent="348971"/>
            <a:r>
              <a:rPr lang="en-US" sz="2400" b="1" dirty="0">
                <a:latin typeface="Aptos" panose="020B0004020202020204" pitchFamily="34" charset="0"/>
              </a:rPr>
              <a:t>INTRODUCTION:</a:t>
            </a:r>
          </a:p>
          <a:p>
            <a:pPr indent="348971"/>
            <a:r>
              <a:rPr lang="en-US" sz="2400" dirty="0">
                <a:latin typeface="Aptos" panose="020B0004020202020204" pitchFamily="34" charset="0"/>
              </a:rPr>
              <a:t>“Train up a child in the way he should go, And when he is old he will not depart from it.” (Proverbs 22:6)</a:t>
            </a:r>
          </a:p>
          <a:p>
            <a:pPr indent="348971"/>
            <a:endParaRPr lang="en-US" sz="2400" dirty="0">
              <a:latin typeface="Aptos" panose="020B0004020202020204" pitchFamily="34" charset="0"/>
            </a:endParaRPr>
          </a:p>
          <a:p>
            <a:pPr marL="342626" indent="-342626" defTabSz="913668">
              <a:buFont typeface="Arial" panose="020B0604020202020204" pitchFamily="34" charset="0"/>
              <a:buChar char="•"/>
            </a:pPr>
            <a:r>
              <a:rPr lang="en-US" sz="2400" dirty="0"/>
              <a:t>It is the desire of every parent.  God’s word gives us great insight as to how it can be accomplished.</a:t>
            </a:r>
          </a:p>
          <a:p>
            <a:endParaRPr lang="en-US" sz="2400" b="1" dirty="0"/>
          </a:p>
          <a:p>
            <a:pPr defTabSz="913668"/>
            <a:r>
              <a:rPr lang="en-US" sz="2400" b="1" dirty="0"/>
              <a:t>(CLICK FOR NEW SLIDE)</a:t>
            </a:r>
          </a:p>
          <a:p>
            <a:r>
              <a:rPr lang="en-US" sz="2400" b="1" dirty="0"/>
              <a:t>DISCUSSION:</a:t>
            </a:r>
          </a:p>
          <a:p>
            <a:r>
              <a:rPr lang="en-US" sz="2400" b="1" dirty="0"/>
              <a:t>Purpose</a:t>
            </a:r>
          </a:p>
          <a:p>
            <a:pPr marL="640082" lvl="1" indent="-174568">
              <a:buFont typeface="Arial" panose="020B0604020202020204" pitchFamily="34" charset="0"/>
              <a:buChar char="•"/>
            </a:pPr>
            <a:r>
              <a:rPr lang="en-US" sz="2400" b="1" dirty="0"/>
              <a:t>Genesis 18:19 </a:t>
            </a:r>
            <a:r>
              <a:rPr lang="en-US" sz="2400" dirty="0"/>
              <a:t>(Lord speaking of Abraham, in raising his children…)</a:t>
            </a:r>
          </a:p>
          <a:p>
            <a:r>
              <a:rPr lang="en-US" sz="2400" dirty="0"/>
              <a:t>“For I have known him, </a:t>
            </a:r>
            <a:r>
              <a:rPr lang="en-US" sz="2400" u="sng" dirty="0"/>
              <a:t>in order that he may command his children and his household after him, that they keep the way of the </a:t>
            </a:r>
            <a:r>
              <a:rPr lang="en-US" sz="2400" u="sng" cap="small" dirty="0"/>
              <a:t>Lord</a:t>
            </a:r>
            <a:r>
              <a:rPr lang="en-US" sz="2400" u="sng" dirty="0"/>
              <a:t>, to do righteousness and justice</a:t>
            </a:r>
            <a:r>
              <a:rPr lang="en-US" sz="2400" dirty="0"/>
              <a:t>, that the </a:t>
            </a:r>
            <a:r>
              <a:rPr lang="en-US" sz="2400" cap="small" dirty="0"/>
              <a:t>Lord</a:t>
            </a:r>
            <a:r>
              <a:rPr lang="en-US" sz="2400" dirty="0"/>
              <a:t> may bring to Abraham what He has spoken to him.”</a:t>
            </a:r>
          </a:p>
          <a:p>
            <a:pPr marL="640082" lvl="1" indent="-174568">
              <a:buFont typeface="Arial" panose="020B0604020202020204" pitchFamily="34" charset="0"/>
              <a:buChar char="•"/>
            </a:pPr>
            <a:r>
              <a:rPr lang="en-US" sz="2400" dirty="0"/>
              <a:t>Education, riches, citizenship all good, but not the purpose!</a:t>
            </a:r>
          </a:p>
          <a:p>
            <a:pPr marL="640082" lvl="1" indent="-174568">
              <a:buFont typeface="Arial" panose="020B0604020202020204" pitchFamily="34" charset="0"/>
              <a:buChar char="•"/>
            </a:pPr>
            <a:r>
              <a:rPr lang="en-US" sz="2400" dirty="0"/>
              <a:t>KEEP THE WAY OF THE LORD!</a:t>
            </a:r>
          </a:p>
          <a:p>
            <a:r>
              <a:rPr lang="en-US" sz="2800" b="1" dirty="0"/>
              <a:t>Planning (CLICK)</a:t>
            </a:r>
          </a:p>
          <a:p>
            <a:pPr marL="640082" lvl="1" indent="-174568">
              <a:buFont typeface="Arial" panose="020B0604020202020204" pitchFamily="34" charset="0"/>
              <a:buChar char="•"/>
            </a:pPr>
            <a:r>
              <a:rPr lang="en-US" sz="2800" b="1" dirty="0"/>
              <a:t>Proverbs 14:22, </a:t>
            </a:r>
            <a:r>
              <a:rPr lang="en-US" sz="2800" i="1" dirty="0"/>
              <a:t>“Do they not go astray who devise evil? But mercy and truth belong to those who devise good.”</a:t>
            </a:r>
          </a:p>
          <a:p>
            <a:pPr marL="640082" lvl="1" indent="-174568">
              <a:buFont typeface="Arial" panose="020B0604020202020204" pitchFamily="34" charset="0"/>
              <a:buChar char="•"/>
            </a:pPr>
            <a:r>
              <a:rPr lang="en-US" sz="2800" dirty="0"/>
              <a:t>Raising godly children will not happen by chance.  We must devise, or plan to instruct them in righteousness!</a:t>
            </a:r>
          </a:p>
          <a:p>
            <a:pPr marL="640082" lvl="1" indent="-174568">
              <a:buFont typeface="Arial" panose="020B0604020202020204" pitchFamily="34" charset="0"/>
              <a:buChar char="•"/>
            </a:pPr>
            <a:r>
              <a:rPr lang="en-US" sz="2800" dirty="0"/>
              <a:t>(Avoidance of evil and temptation… instruction and discipline in what is right).</a:t>
            </a:r>
            <a:endParaRPr lang="en-US" sz="2400" dirty="0"/>
          </a:p>
          <a:p>
            <a:pPr defTabSz="913668"/>
            <a:r>
              <a:rPr lang="en-US" sz="2400" b="1" dirty="0"/>
              <a:t>Love (CLICK)</a:t>
            </a:r>
          </a:p>
          <a:p>
            <a:pPr marL="183247" indent="-174568">
              <a:buFont typeface="Arial" panose="020B0604020202020204" pitchFamily="34" charset="0"/>
              <a:buChar char="•"/>
            </a:pPr>
            <a:r>
              <a:rPr lang="en-US" sz="2400" b="1" dirty="0"/>
              <a:t>Titus 2:4-5, </a:t>
            </a:r>
            <a:r>
              <a:rPr lang="en-US" sz="2400" dirty="0"/>
              <a:t>(Older women teach younger women</a:t>
            </a:r>
            <a:r>
              <a:rPr lang="en-US" sz="2400" i="1" dirty="0"/>
              <a:t>), “that they admonish the young women to love their husbands, to love their children, </a:t>
            </a:r>
            <a:r>
              <a:rPr lang="en-US" sz="2400" i="1" baseline="30000" dirty="0"/>
              <a:t>5 </a:t>
            </a:r>
            <a:r>
              <a:rPr lang="en-US" sz="2400" i="1" dirty="0"/>
              <a:t>to be discreet, chaste, homemakers, good, obedient to their own husbands, that the word of God may not be blasphemed.”</a:t>
            </a:r>
          </a:p>
          <a:p>
            <a:pPr marL="183247" indent="-174568">
              <a:buFont typeface="Arial" panose="020B0604020202020204" pitchFamily="34" charset="0"/>
              <a:buChar char="•"/>
            </a:pPr>
            <a:r>
              <a:rPr lang="en-US" sz="2400" dirty="0"/>
              <a:t>This kind of love can and should be taught…</a:t>
            </a:r>
          </a:p>
          <a:p>
            <a:pPr marL="648762" lvl="1" indent="-174568">
              <a:buFont typeface="Arial" panose="020B0604020202020204" pitchFamily="34" charset="0"/>
              <a:buChar char="•"/>
            </a:pPr>
            <a:r>
              <a:rPr lang="en-US" sz="2400" dirty="0"/>
              <a:t>Love of spouse (staying together, giving stability in the home). (</a:t>
            </a:r>
            <a:r>
              <a:rPr lang="en-US" sz="2400" dirty="0" err="1"/>
              <a:t>philandros</a:t>
            </a:r>
            <a:r>
              <a:rPr lang="en-US" sz="2400" dirty="0"/>
              <a:t>) affection toward husband</a:t>
            </a:r>
          </a:p>
          <a:p>
            <a:pPr marL="648762" lvl="1" indent="-174568">
              <a:buFont typeface="Arial" panose="020B0604020202020204" pitchFamily="34" charset="0"/>
              <a:buChar char="•"/>
            </a:pPr>
            <a:r>
              <a:rPr lang="en-US" sz="2400" dirty="0"/>
              <a:t>Affection and love shown toward the children! (</a:t>
            </a:r>
            <a:r>
              <a:rPr lang="en-US" sz="2400" dirty="0" err="1"/>
              <a:t>philoteknos</a:t>
            </a:r>
            <a:r>
              <a:rPr lang="en-US" sz="2400" dirty="0"/>
              <a:t>) affection toward children, maternal feelings</a:t>
            </a:r>
          </a:p>
          <a:p>
            <a:pPr defTabSz="913668"/>
            <a:r>
              <a:rPr lang="en-US" sz="2400" b="1" dirty="0"/>
              <a:t>Instruction (CLICK)</a:t>
            </a:r>
          </a:p>
          <a:p>
            <a:pPr marL="183247" indent="-174568">
              <a:buFont typeface="Arial" panose="020B0604020202020204" pitchFamily="34" charset="0"/>
              <a:buChar char="•"/>
            </a:pPr>
            <a:r>
              <a:rPr lang="en-US" sz="2400" b="1" dirty="0"/>
              <a:t>(Deuteronomy 6:6-9), </a:t>
            </a:r>
            <a:r>
              <a:rPr lang="en-US" sz="2400" i="1" dirty="0"/>
              <a:t>“And these words which I command you today shall be in your heart. </a:t>
            </a:r>
            <a:r>
              <a:rPr lang="en-US" sz="2400" i="1" baseline="30000" dirty="0"/>
              <a:t>7 </a:t>
            </a:r>
            <a:r>
              <a:rPr lang="en-US" sz="2400" i="1" dirty="0"/>
              <a:t>You shall teach them diligently to your children, and shall talk of them when you sit in your house, when you walk by the way, when you lie down, and when you rise up. </a:t>
            </a:r>
            <a:r>
              <a:rPr lang="en-US" sz="2400" i="1" baseline="30000" dirty="0"/>
              <a:t>8 </a:t>
            </a:r>
            <a:r>
              <a:rPr lang="en-US" sz="2400" i="1" dirty="0"/>
              <a:t>You shall bind them as a sign on your hand, and they shall be as frontlets between your eyes. </a:t>
            </a:r>
            <a:r>
              <a:rPr lang="en-US" sz="2400" i="1" baseline="30000" dirty="0"/>
              <a:t>9 </a:t>
            </a:r>
            <a:r>
              <a:rPr lang="en-US" sz="2400" i="1" dirty="0"/>
              <a:t>You shall write them on the doorposts of your house and on your gates.”</a:t>
            </a:r>
          </a:p>
          <a:p>
            <a:pPr marL="183247" indent="-174568">
              <a:buFont typeface="Arial" panose="020B0604020202020204" pitchFamily="34" charset="0"/>
              <a:buChar char="•"/>
            </a:pPr>
            <a:r>
              <a:rPr lang="en-US" sz="2400" dirty="0"/>
              <a:t>Instruct by teaching AND example.  Start early!</a:t>
            </a:r>
          </a:p>
          <a:p>
            <a:pPr marL="183247" indent="-174568">
              <a:buFont typeface="Arial" panose="020B0604020202020204" pitchFamily="34" charset="0"/>
              <a:buChar char="•"/>
            </a:pPr>
            <a:r>
              <a:rPr lang="en-US" sz="2400" dirty="0"/>
              <a:t>Regular attendance to church and Bible study.  Home devotionals</a:t>
            </a:r>
          </a:p>
          <a:p>
            <a:pPr defTabSz="913668"/>
            <a:r>
              <a:rPr lang="en-US" sz="2400" b="1" dirty="0"/>
              <a:t>Authority (CLICK)</a:t>
            </a:r>
          </a:p>
          <a:p>
            <a:pPr marL="183247" indent="-174568">
              <a:buFont typeface="Arial" panose="020B0604020202020204" pitchFamily="34" charset="0"/>
              <a:buChar char="•"/>
            </a:pPr>
            <a:r>
              <a:rPr lang="en-US" sz="2400" b="1" dirty="0"/>
              <a:t>(Ephesians 6:1-3), </a:t>
            </a:r>
            <a:r>
              <a:rPr lang="en-US" sz="2400" i="1" dirty="0"/>
              <a:t>“Children, obey your parents in the Lord, for this is right. </a:t>
            </a:r>
            <a:r>
              <a:rPr lang="en-US" sz="2400" i="1" baseline="30000" dirty="0"/>
              <a:t>2 </a:t>
            </a:r>
            <a:r>
              <a:rPr lang="en-US" sz="2400" i="1" dirty="0"/>
              <a:t>“Honor your father and mother,” which is the first commandment with promise: </a:t>
            </a:r>
            <a:r>
              <a:rPr lang="en-US" sz="2400" i="1" baseline="30000" dirty="0"/>
              <a:t>3 </a:t>
            </a:r>
            <a:r>
              <a:rPr lang="en-US" sz="2400" i="1" dirty="0"/>
              <a:t>“that it may be well with you and you may live long on the earth.”</a:t>
            </a:r>
          </a:p>
          <a:p>
            <a:pPr marL="183247" indent="-174568">
              <a:buFont typeface="Arial" panose="020B0604020202020204" pitchFamily="34" charset="0"/>
              <a:buChar char="•"/>
            </a:pPr>
            <a:r>
              <a:rPr lang="en-US" sz="2400" b="1" dirty="0"/>
              <a:t>(Proverbs 1:8-9), </a:t>
            </a:r>
            <a:r>
              <a:rPr lang="en-US" sz="2400" i="1" dirty="0"/>
              <a:t>“My son, hear the instruction of your father, And do not forsake the law of your mother; </a:t>
            </a:r>
            <a:r>
              <a:rPr lang="en-US" sz="2400" i="1" baseline="30000" dirty="0"/>
              <a:t>9 </a:t>
            </a:r>
            <a:r>
              <a:rPr lang="en-US" sz="2400" i="1" dirty="0"/>
              <a:t>For they will be a graceful ornament on your head,</a:t>
            </a:r>
            <a:br>
              <a:rPr lang="en-US" sz="2400" i="1" dirty="0"/>
            </a:br>
            <a:r>
              <a:rPr lang="en-US" sz="2400" i="1" dirty="0"/>
              <a:t>And chains about your neck.”</a:t>
            </a:r>
          </a:p>
          <a:p>
            <a:pPr defTabSz="913668"/>
            <a:r>
              <a:rPr lang="en-US" sz="2800" b="1" dirty="0"/>
              <a:t>Motivation (CLICK)</a:t>
            </a:r>
          </a:p>
          <a:p>
            <a:pPr marL="183247" indent="-174568">
              <a:buFont typeface="Arial" panose="020B0604020202020204" pitchFamily="34" charset="0"/>
              <a:buChar char="•"/>
            </a:pPr>
            <a:r>
              <a:rPr lang="en-US" sz="2800" b="1" dirty="0"/>
              <a:t>(Proverbs 13:24), </a:t>
            </a:r>
            <a:r>
              <a:rPr lang="en-US" sz="2800" i="1" dirty="0"/>
              <a:t>“He who spares his rod hates his son, But he who loves him disciplines him promptly.”</a:t>
            </a:r>
            <a:endParaRPr lang="en-US" sz="2800" dirty="0"/>
          </a:p>
          <a:p>
            <a:pPr marL="640082" lvl="1" indent="-174568">
              <a:buFont typeface="Arial" panose="020B0604020202020204" pitchFamily="34" charset="0"/>
              <a:buChar char="•"/>
            </a:pPr>
            <a:r>
              <a:rPr lang="en-US" sz="2800" dirty="0"/>
              <a:t>Both discipline (chastening), and reward!</a:t>
            </a:r>
          </a:p>
          <a:p>
            <a:pPr marL="183247" indent="-174568">
              <a:buFont typeface="Arial" panose="020B0604020202020204" pitchFamily="34" charset="0"/>
              <a:buChar char="•"/>
            </a:pPr>
            <a:r>
              <a:rPr lang="en-US" sz="2800" b="1" dirty="0"/>
              <a:t>(Proverbs 27:2), </a:t>
            </a:r>
            <a:r>
              <a:rPr lang="en-US" sz="2800" i="1" dirty="0"/>
              <a:t>“Let another man praise you, and not your own mouth; A stranger, and not your own lips.”</a:t>
            </a:r>
          </a:p>
          <a:p>
            <a:pPr marL="640082" lvl="1" indent="-174568">
              <a:buFont typeface="Arial" panose="020B0604020202020204" pitchFamily="34" charset="0"/>
              <a:buChar char="•"/>
            </a:pPr>
            <a:r>
              <a:rPr lang="en-US" sz="2800" dirty="0"/>
              <a:t>Praise is beneficial to the heart!</a:t>
            </a:r>
          </a:p>
          <a:p>
            <a:pPr defTabSz="913668"/>
            <a:r>
              <a:rPr lang="en-US" sz="2400" b="1" dirty="0"/>
              <a:t>Consistency (steadfast adherence to the same principles) (CLICK)</a:t>
            </a:r>
          </a:p>
          <a:p>
            <a:pPr marL="183247" indent="-174568">
              <a:buFont typeface="Arial" panose="020B0604020202020204" pitchFamily="34" charset="0"/>
              <a:buChar char="•"/>
            </a:pPr>
            <a:r>
              <a:rPr lang="en-US" sz="2400" dirty="0"/>
              <a:t>Example of Isaac and </a:t>
            </a:r>
            <a:r>
              <a:rPr lang="en-US" sz="2400" dirty="0" err="1"/>
              <a:t>Rebekkah’s</a:t>
            </a:r>
            <a:r>
              <a:rPr lang="en-US" sz="2400" dirty="0"/>
              <a:t> treatment of Jacob and Esau shows the foolishness of inconsistency in the raising of children. (Gen. 27) Strife between brothers was the result.</a:t>
            </a:r>
          </a:p>
          <a:p>
            <a:pPr marL="183247" indent="-174568">
              <a:buFont typeface="Arial" panose="020B0604020202020204" pitchFamily="34" charset="0"/>
              <a:buChar char="•"/>
            </a:pPr>
            <a:r>
              <a:rPr lang="en-US" sz="2400" dirty="0"/>
              <a:t>(Ephesians 6:4), </a:t>
            </a:r>
            <a:r>
              <a:rPr lang="en-US" sz="2400" i="1" dirty="0"/>
              <a:t>“And you, fathers, </a:t>
            </a:r>
            <a:r>
              <a:rPr lang="en-US" sz="2400" i="1" u="sng" dirty="0"/>
              <a:t>do not provoke your children to wrath</a:t>
            </a:r>
            <a:r>
              <a:rPr lang="en-US" sz="2400" i="1" dirty="0"/>
              <a:t>, but bring them up in the training and admonition of the Lord.”</a:t>
            </a:r>
          </a:p>
          <a:p>
            <a:pPr marL="640082" lvl="1" indent="-174568">
              <a:buFont typeface="Arial" panose="020B0604020202020204" pitchFamily="34" charset="0"/>
              <a:buChar char="•"/>
            </a:pPr>
            <a:r>
              <a:rPr lang="en-US" sz="2400" dirty="0"/>
              <a:t>Inconsistency breeds frustration and resentment…</a:t>
            </a:r>
          </a:p>
          <a:p>
            <a:pPr marL="8679"/>
            <a:endParaRPr lang="en-US" sz="2400" b="1" dirty="0"/>
          </a:p>
          <a:p>
            <a:pPr marL="8679" defTabSz="913668"/>
            <a:r>
              <a:rPr lang="en-US" sz="2400" b="1" dirty="0"/>
              <a:t>(CLICK FOR NEW SLIDE)</a:t>
            </a:r>
          </a:p>
          <a:p>
            <a:pPr marL="8679"/>
            <a:r>
              <a:rPr lang="en-US" sz="2400" b="1" dirty="0"/>
              <a:t>Conclusion:</a:t>
            </a:r>
          </a:p>
          <a:p>
            <a:pPr marL="183247" indent="-174568">
              <a:buFont typeface="Arial" panose="020B0604020202020204" pitchFamily="34" charset="0"/>
              <a:buChar char="•"/>
            </a:pPr>
            <a:r>
              <a:rPr lang="en-US" sz="2400" dirty="0"/>
              <a:t>Our goal as parents must be to </a:t>
            </a:r>
            <a:r>
              <a:rPr lang="en-US" sz="2400" i="1" dirty="0"/>
              <a:t>raise godly children</a:t>
            </a:r>
            <a:r>
              <a:rPr lang="en-US" sz="2400" dirty="0"/>
              <a:t>. </a:t>
            </a:r>
          </a:p>
          <a:p>
            <a:pPr marL="183247" indent="-174568">
              <a:buFont typeface="Arial" panose="020B0604020202020204" pitchFamily="34" charset="0"/>
              <a:buChar char="•"/>
            </a:pPr>
            <a:r>
              <a:rPr lang="en-US" sz="2400" dirty="0"/>
              <a:t>God's word tells us the principles we should follow.</a:t>
            </a:r>
          </a:p>
          <a:p>
            <a:pPr marL="8679"/>
            <a:endParaRPr lang="en-US" sz="2400" dirty="0"/>
          </a:p>
        </p:txBody>
      </p:sp>
      <p:sp>
        <p:nvSpPr>
          <p:cNvPr id="4" name="Slide Number Placeholder 3"/>
          <p:cNvSpPr>
            <a:spLocks noGrp="1"/>
          </p:cNvSpPr>
          <p:nvPr>
            <p:ph type="sldNum" sz="quarter" idx="10"/>
          </p:nvPr>
        </p:nvSpPr>
        <p:spPr/>
        <p:txBody>
          <a:bodyPr/>
          <a:lstStyle/>
          <a:p>
            <a:fld id="{ED8748E3-6365-4A17-837D-6913C7E22134}" type="slidenum">
              <a:rPr lang="en-US" smtClean="0"/>
              <a:t>2</a:t>
            </a:fld>
            <a:endParaRPr lang="en-US"/>
          </a:p>
        </p:txBody>
      </p:sp>
    </p:spTree>
    <p:extLst>
      <p:ext uri="{BB962C8B-B14F-4D97-AF65-F5344CB8AC3E}">
        <p14:creationId xmlns:p14="http://schemas.microsoft.com/office/powerpoint/2010/main" val="6922374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5963" y="1160463"/>
            <a:ext cx="5572125" cy="3135312"/>
          </a:xfrm>
        </p:spPr>
      </p:sp>
      <p:sp>
        <p:nvSpPr>
          <p:cNvPr id="3" name="Notes Placeholder 2"/>
          <p:cNvSpPr>
            <a:spLocks noGrp="1"/>
          </p:cNvSpPr>
          <p:nvPr>
            <p:ph type="body" idx="1"/>
          </p:nvPr>
        </p:nvSpPr>
        <p:spPr/>
        <p:txBody>
          <a:bodyPr/>
          <a:lstStyle/>
          <a:p>
            <a:endParaRPr lang="en-US" sz="2800" dirty="0"/>
          </a:p>
        </p:txBody>
      </p:sp>
      <p:sp>
        <p:nvSpPr>
          <p:cNvPr id="4" name="Slide Number Placeholder 3"/>
          <p:cNvSpPr>
            <a:spLocks noGrp="1"/>
          </p:cNvSpPr>
          <p:nvPr>
            <p:ph type="sldNum" sz="quarter" idx="10"/>
          </p:nvPr>
        </p:nvSpPr>
        <p:spPr/>
        <p:txBody>
          <a:bodyPr/>
          <a:lstStyle/>
          <a:p>
            <a:fld id="{ED8748E3-6365-4A17-837D-6913C7E22134}" type="slidenum">
              <a:rPr lang="en-US" smtClean="0"/>
              <a:t>3</a:t>
            </a:fld>
            <a:endParaRPr lang="en-US"/>
          </a:p>
        </p:txBody>
      </p:sp>
    </p:spTree>
    <p:extLst>
      <p:ext uri="{BB962C8B-B14F-4D97-AF65-F5344CB8AC3E}">
        <p14:creationId xmlns:p14="http://schemas.microsoft.com/office/powerpoint/2010/main" val="9372240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7F89610-1C7F-45B4-9912-7319721C8C46}" type="datetimeFigureOut">
              <a:rPr lang="en-US" smtClean="0"/>
              <a:t>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921621-917F-4F31-9922-5FD4C6128ED0}" type="slidenum">
              <a:rPr lang="en-US" smtClean="0"/>
              <a:t>‹#›</a:t>
            </a:fld>
            <a:endParaRPr lang="en-US"/>
          </a:p>
        </p:txBody>
      </p:sp>
    </p:spTree>
    <p:extLst>
      <p:ext uri="{BB962C8B-B14F-4D97-AF65-F5344CB8AC3E}">
        <p14:creationId xmlns:p14="http://schemas.microsoft.com/office/powerpoint/2010/main" val="33498073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F89610-1C7F-45B4-9912-7319721C8C46}" type="datetimeFigureOut">
              <a:rPr lang="en-US" smtClean="0"/>
              <a:t>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921621-917F-4F31-9922-5FD4C6128ED0}" type="slidenum">
              <a:rPr lang="en-US" smtClean="0"/>
              <a:t>‹#›</a:t>
            </a:fld>
            <a:endParaRPr lang="en-US"/>
          </a:p>
        </p:txBody>
      </p:sp>
    </p:spTree>
    <p:extLst>
      <p:ext uri="{BB962C8B-B14F-4D97-AF65-F5344CB8AC3E}">
        <p14:creationId xmlns:p14="http://schemas.microsoft.com/office/powerpoint/2010/main" val="27037422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F89610-1C7F-45B4-9912-7319721C8C46}" type="datetimeFigureOut">
              <a:rPr lang="en-US" smtClean="0"/>
              <a:t>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921621-917F-4F31-9922-5FD4C6128ED0}" type="slidenum">
              <a:rPr lang="en-US" smtClean="0"/>
              <a:t>‹#›</a:t>
            </a:fld>
            <a:endParaRPr lang="en-US"/>
          </a:p>
        </p:txBody>
      </p:sp>
    </p:spTree>
    <p:extLst>
      <p:ext uri="{BB962C8B-B14F-4D97-AF65-F5344CB8AC3E}">
        <p14:creationId xmlns:p14="http://schemas.microsoft.com/office/powerpoint/2010/main" val="10262906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F89610-1C7F-45B4-9912-7319721C8C46}" type="datetimeFigureOut">
              <a:rPr lang="en-US" smtClean="0"/>
              <a:t>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921621-917F-4F31-9922-5FD4C6128ED0}" type="slidenum">
              <a:rPr lang="en-US" smtClean="0"/>
              <a:t>‹#›</a:t>
            </a:fld>
            <a:endParaRPr lang="en-US"/>
          </a:p>
        </p:txBody>
      </p:sp>
    </p:spTree>
    <p:extLst>
      <p:ext uri="{BB962C8B-B14F-4D97-AF65-F5344CB8AC3E}">
        <p14:creationId xmlns:p14="http://schemas.microsoft.com/office/powerpoint/2010/main" val="30011651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7F89610-1C7F-45B4-9912-7319721C8C46}" type="datetimeFigureOut">
              <a:rPr lang="en-US" smtClean="0"/>
              <a:t>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921621-917F-4F31-9922-5FD4C6128ED0}" type="slidenum">
              <a:rPr lang="en-US" smtClean="0"/>
              <a:t>‹#›</a:t>
            </a:fld>
            <a:endParaRPr lang="en-US"/>
          </a:p>
        </p:txBody>
      </p:sp>
    </p:spTree>
    <p:extLst>
      <p:ext uri="{BB962C8B-B14F-4D97-AF65-F5344CB8AC3E}">
        <p14:creationId xmlns:p14="http://schemas.microsoft.com/office/powerpoint/2010/main" val="15359244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7F89610-1C7F-45B4-9912-7319721C8C46}" type="datetimeFigureOut">
              <a:rPr lang="en-US" smtClean="0"/>
              <a:t>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921621-917F-4F31-9922-5FD4C6128ED0}" type="slidenum">
              <a:rPr lang="en-US" smtClean="0"/>
              <a:t>‹#›</a:t>
            </a:fld>
            <a:endParaRPr lang="en-US"/>
          </a:p>
        </p:txBody>
      </p:sp>
    </p:spTree>
    <p:extLst>
      <p:ext uri="{BB962C8B-B14F-4D97-AF65-F5344CB8AC3E}">
        <p14:creationId xmlns:p14="http://schemas.microsoft.com/office/powerpoint/2010/main" val="1486487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7F89610-1C7F-45B4-9912-7319721C8C46}" type="datetimeFigureOut">
              <a:rPr lang="en-US" smtClean="0"/>
              <a:t>1/4/2025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E921621-917F-4F31-9922-5FD4C6128ED0}" type="slidenum">
              <a:rPr lang="en-US" smtClean="0"/>
              <a:t>‹#›</a:t>
            </a:fld>
            <a:endParaRPr lang="en-US"/>
          </a:p>
        </p:txBody>
      </p:sp>
    </p:spTree>
    <p:extLst>
      <p:ext uri="{BB962C8B-B14F-4D97-AF65-F5344CB8AC3E}">
        <p14:creationId xmlns:p14="http://schemas.microsoft.com/office/powerpoint/2010/main" val="40362710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7F89610-1C7F-45B4-9912-7319721C8C46}" type="datetimeFigureOut">
              <a:rPr lang="en-US" smtClean="0"/>
              <a:t>1/4/2025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E921621-917F-4F31-9922-5FD4C6128ED0}" type="slidenum">
              <a:rPr lang="en-US" smtClean="0"/>
              <a:t>‹#›</a:t>
            </a:fld>
            <a:endParaRPr lang="en-US"/>
          </a:p>
        </p:txBody>
      </p:sp>
    </p:spTree>
    <p:extLst>
      <p:ext uri="{BB962C8B-B14F-4D97-AF65-F5344CB8AC3E}">
        <p14:creationId xmlns:p14="http://schemas.microsoft.com/office/powerpoint/2010/main" val="10588782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F89610-1C7F-45B4-9912-7319721C8C46}" type="datetimeFigureOut">
              <a:rPr lang="en-US" smtClean="0"/>
              <a:t>1/4/2025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E921621-917F-4F31-9922-5FD4C6128ED0}" type="slidenum">
              <a:rPr lang="en-US" smtClean="0"/>
              <a:t>‹#›</a:t>
            </a:fld>
            <a:endParaRPr lang="en-US"/>
          </a:p>
        </p:txBody>
      </p:sp>
    </p:spTree>
    <p:extLst>
      <p:ext uri="{BB962C8B-B14F-4D97-AF65-F5344CB8AC3E}">
        <p14:creationId xmlns:p14="http://schemas.microsoft.com/office/powerpoint/2010/main" val="11164132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7F89610-1C7F-45B4-9912-7319721C8C46}" type="datetimeFigureOut">
              <a:rPr lang="en-US" smtClean="0"/>
              <a:t>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921621-917F-4F31-9922-5FD4C6128ED0}" type="slidenum">
              <a:rPr lang="en-US" smtClean="0"/>
              <a:t>‹#›</a:t>
            </a:fld>
            <a:endParaRPr lang="en-US"/>
          </a:p>
        </p:txBody>
      </p:sp>
    </p:spTree>
    <p:extLst>
      <p:ext uri="{BB962C8B-B14F-4D97-AF65-F5344CB8AC3E}">
        <p14:creationId xmlns:p14="http://schemas.microsoft.com/office/powerpoint/2010/main" val="28919730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7F89610-1C7F-45B4-9912-7319721C8C46}" type="datetimeFigureOut">
              <a:rPr lang="en-US" smtClean="0"/>
              <a:t>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921621-917F-4F31-9922-5FD4C6128ED0}" type="slidenum">
              <a:rPr lang="en-US" smtClean="0"/>
              <a:t>‹#›</a:t>
            </a:fld>
            <a:endParaRPr lang="en-US"/>
          </a:p>
        </p:txBody>
      </p:sp>
    </p:spTree>
    <p:extLst>
      <p:ext uri="{BB962C8B-B14F-4D97-AF65-F5344CB8AC3E}">
        <p14:creationId xmlns:p14="http://schemas.microsoft.com/office/powerpoint/2010/main" val="14835573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F89610-1C7F-45B4-9912-7319721C8C46}" type="datetimeFigureOut">
              <a:rPr lang="en-US" smtClean="0"/>
              <a:t>1/4/2025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921621-917F-4F31-9922-5FD4C6128ED0}" type="slidenum">
              <a:rPr lang="en-US" smtClean="0"/>
              <a:t>‹#›</a:t>
            </a:fld>
            <a:endParaRPr lang="en-US"/>
          </a:p>
        </p:txBody>
      </p:sp>
    </p:spTree>
    <p:extLst>
      <p:ext uri="{BB962C8B-B14F-4D97-AF65-F5344CB8AC3E}">
        <p14:creationId xmlns:p14="http://schemas.microsoft.com/office/powerpoint/2010/main" val="161730331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6823" y="523397"/>
            <a:ext cx="2138755" cy="5280877"/>
          </a:xfrm>
          <a:prstGeom prst="rect">
            <a:avLst/>
          </a:prstGeom>
        </p:spPr>
      </p:pic>
      <p:sp>
        <p:nvSpPr>
          <p:cNvPr id="2" name="Title 1"/>
          <p:cNvSpPr>
            <a:spLocks noGrp="1"/>
          </p:cNvSpPr>
          <p:nvPr>
            <p:ph type="ctrTitle"/>
          </p:nvPr>
        </p:nvSpPr>
        <p:spPr>
          <a:xfrm>
            <a:off x="3138055" y="766482"/>
            <a:ext cx="8250381" cy="1936657"/>
          </a:xfrm>
        </p:spPr>
        <p:txBody>
          <a:bodyPr/>
          <a:lstStyle/>
          <a:p>
            <a:r>
              <a:rPr lang="en-US" dirty="0">
                <a:latin typeface="Bernard MT Condensed" panose="02050806060905020404" pitchFamily="18" charset="0"/>
              </a:rPr>
              <a:t>7 Keys</a:t>
            </a:r>
            <a:br>
              <a:rPr lang="en-US" dirty="0">
                <a:latin typeface="Bernard MT Condensed" panose="02050806060905020404" pitchFamily="18" charset="0"/>
              </a:rPr>
            </a:br>
            <a:r>
              <a:rPr lang="en-US" dirty="0">
                <a:latin typeface="Bernard MT Condensed" panose="02050806060905020404" pitchFamily="18" charset="0"/>
              </a:rPr>
              <a:t>to Raising Godly Children</a:t>
            </a:r>
          </a:p>
        </p:txBody>
      </p:sp>
      <p:sp>
        <p:nvSpPr>
          <p:cNvPr id="3" name="Subtitle 2"/>
          <p:cNvSpPr>
            <a:spLocks noGrp="1"/>
          </p:cNvSpPr>
          <p:nvPr>
            <p:ph type="subTitle" idx="1"/>
          </p:nvPr>
        </p:nvSpPr>
        <p:spPr>
          <a:xfrm>
            <a:off x="3595254" y="3173506"/>
            <a:ext cx="7398327" cy="2630768"/>
          </a:xfrm>
        </p:spPr>
        <p:txBody>
          <a:bodyPr>
            <a:normAutofit/>
          </a:bodyPr>
          <a:lstStyle/>
          <a:p>
            <a:pPr indent="349250" algn="l"/>
            <a:r>
              <a:rPr lang="en-US" sz="4000" dirty="0">
                <a:latin typeface="Aptos" panose="020B0004020202020204" pitchFamily="34" charset="0"/>
              </a:rPr>
              <a:t>“Train up a child in the way he should go, And when he is old he will not depart from it.”</a:t>
            </a:r>
          </a:p>
          <a:p>
            <a:pPr algn="r"/>
            <a:r>
              <a:rPr lang="en-US" sz="4000" dirty="0">
                <a:latin typeface="Aptos" panose="020B0004020202020204" pitchFamily="34" charset="0"/>
              </a:rPr>
              <a:t>(Proverbs 22:6)</a:t>
            </a:r>
          </a:p>
        </p:txBody>
      </p:sp>
    </p:spTree>
    <p:extLst>
      <p:ext uri="{BB962C8B-B14F-4D97-AF65-F5344CB8AC3E}">
        <p14:creationId xmlns:p14="http://schemas.microsoft.com/office/powerpoint/2010/main" val="8960150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2031" y="282135"/>
            <a:ext cx="9392527" cy="1143111"/>
          </a:xfrm>
        </p:spPr>
        <p:txBody>
          <a:bodyPr>
            <a:normAutofit/>
          </a:bodyPr>
          <a:lstStyle/>
          <a:p>
            <a:pPr algn="ctr"/>
            <a:r>
              <a:rPr lang="en-US" sz="5400" dirty="0">
                <a:latin typeface="Bernard MT Condensed" panose="02050806060905020404" pitchFamily="18" charset="0"/>
              </a:rPr>
              <a:t>7 Keys to Raising Godly Children</a:t>
            </a:r>
          </a:p>
        </p:txBody>
      </p:sp>
      <p:sp>
        <p:nvSpPr>
          <p:cNvPr id="3" name="Content Placeholder 2"/>
          <p:cNvSpPr>
            <a:spLocks noGrp="1"/>
          </p:cNvSpPr>
          <p:nvPr>
            <p:ph idx="1"/>
          </p:nvPr>
        </p:nvSpPr>
        <p:spPr>
          <a:xfrm>
            <a:off x="2874945" y="1408814"/>
            <a:ext cx="8471927" cy="4848446"/>
          </a:xfrm>
        </p:spPr>
        <p:txBody>
          <a:bodyPr>
            <a:normAutofit/>
          </a:bodyPr>
          <a:lstStyle/>
          <a:p>
            <a:pPr marL="742950" indent="-742950">
              <a:buFont typeface="+mj-lt"/>
              <a:buAutoNum type="arabicPeriod"/>
            </a:pPr>
            <a:r>
              <a:rPr lang="en-US" sz="4000" b="1" dirty="0">
                <a:latin typeface="Aptos" panose="020B0004020202020204" pitchFamily="34" charset="0"/>
              </a:rPr>
              <a:t>Purpose</a:t>
            </a:r>
            <a:r>
              <a:rPr lang="en-US" sz="4000" dirty="0">
                <a:latin typeface="Aptos" panose="020B0004020202020204" pitchFamily="34" charset="0"/>
              </a:rPr>
              <a:t> (Genesis 18:19)</a:t>
            </a:r>
          </a:p>
          <a:p>
            <a:pPr marL="742950" indent="-742950">
              <a:buFont typeface="+mj-lt"/>
              <a:buAutoNum type="arabicPeriod"/>
            </a:pPr>
            <a:r>
              <a:rPr lang="en-US" sz="4000" b="1" dirty="0">
                <a:latin typeface="Aptos" panose="020B0004020202020204" pitchFamily="34" charset="0"/>
              </a:rPr>
              <a:t>Planning</a:t>
            </a:r>
            <a:r>
              <a:rPr lang="en-US" sz="4000" dirty="0">
                <a:latin typeface="Aptos" panose="020B0004020202020204" pitchFamily="34" charset="0"/>
              </a:rPr>
              <a:t> (Proverbs 14:22)</a:t>
            </a:r>
          </a:p>
          <a:p>
            <a:pPr marL="742950" indent="-742950">
              <a:buFont typeface="+mj-lt"/>
              <a:buAutoNum type="arabicPeriod"/>
            </a:pPr>
            <a:r>
              <a:rPr lang="en-US" sz="4000" b="1" dirty="0">
                <a:latin typeface="Aptos" panose="020B0004020202020204" pitchFamily="34" charset="0"/>
              </a:rPr>
              <a:t>Love</a:t>
            </a:r>
            <a:r>
              <a:rPr lang="en-US" sz="4000" dirty="0">
                <a:latin typeface="Aptos" panose="020B0004020202020204" pitchFamily="34" charset="0"/>
              </a:rPr>
              <a:t> (Titus 2:4-5)</a:t>
            </a:r>
          </a:p>
          <a:p>
            <a:pPr marL="742950" indent="-742950">
              <a:buFont typeface="+mj-lt"/>
              <a:buAutoNum type="arabicPeriod"/>
            </a:pPr>
            <a:r>
              <a:rPr lang="en-US" sz="4000" b="1" dirty="0">
                <a:latin typeface="Aptos" panose="020B0004020202020204" pitchFamily="34" charset="0"/>
              </a:rPr>
              <a:t>Instruction</a:t>
            </a:r>
            <a:r>
              <a:rPr lang="en-US" sz="4000" dirty="0">
                <a:latin typeface="Aptos" panose="020B0004020202020204" pitchFamily="34" charset="0"/>
              </a:rPr>
              <a:t> (Deuteronomy 6:6-9)</a:t>
            </a:r>
          </a:p>
          <a:p>
            <a:pPr marL="742950" indent="-742950">
              <a:buFont typeface="+mj-lt"/>
              <a:buAutoNum type="arabicPeriod"/>
            </a:pPr>
            <a:r>
              <a:rPr lang="en-US" sz="4000" b="1" dirty="0">
                <a:latin typeface="Aptos" panose="020B0004020202020204" pitchFamily="34" charset="0"/>
              </a:rPr>
              <a:t>Authority</a:t>
            </a:r>
            <a:r>
              <a:rPr lang="en-US" sz="4000" dirty="0">
                <a:latin typeface="Aptos" panose="020B0004020202020204" pitchFamily="34" charset="0"/>
              </a:rPr>
              <a:t> (Ephesians 6:1-3)</a:t>
            </a:r>
          </a:p>
          <a:p>
            <a:pPr marL="742950" indent="-742950">
              <a:buFont typeface="+mj-lt"/>
              <a:buAutoNum type="arabicPeriod"/>
            </a:pPr>
            <a:r>
              <a:rPr lang="en-US" sz="4000" b="1" dirty="0">
                <a:latin typeface="Aptos" panose="020B0004020202020204" pitchFamily="34" charset="0"/>
              </a:rPr>
              <a:t>Motivation</a:t>
            </a:r>
            <a:r>
              <a:rPr lang="en-US" sz="4000" dirty="0">
                <a:latin typeface="Aptos" panose="020B0004020202020204" pitchFamily="34" charset="0"/>
              </a:rPr>
              <a:t> (Proverbs 13:24)</a:t>
            </a:r>
          </a:p>
          <a:p>
            <a:pPr marL="742950" indent="-742950">
              <a:buFont typeface="+mj-lt"/>
              <a:buAutoNum type="arabicPeriod"/>
            </a:pPr>
            <a:r>
              <a:rPr lang="en-US" sz="4000" b="1" dirty="0">
                <a:latin typeface="Aptos" panose="020B0004020202020204" pitchFamily="34" charset="0"/>
              </a:rPr>
              <a:t>Consistency </a:t>
            </a:r>
            <a:r>
              <a:rPr lang="en-US" sz="4000" dirty="0">
                <a:latin typeface="Aptos" panose="020B0004020202020204" pitchFamily="34" charset="0"/>
              </a:rPr>
              <a:t>(Ephesians 6:4)</a:t>
            </a:r>
          </a:p>
        </p:txBody>
      </p:sp>
      <p:pic>
        <p:nvPicPr>
          <p:cNvPr id="4" name="Picture 3">
            <a:extLst>
              <a:ext uri="{FF2B5EF4-FFF2-40B4-BE49-F238E27FC236}">
                <a16:creationId xmlns:a16="http://schemas.microsoft.com/office/drawing/2014/main" id="{0661F28A-4F81-4616-C38C-B64A8563705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6823" y="523397"/>
            <a:ext cx="2138755" cy="5280877"/>
          </a:xfrm>
          <a:prstGeom prst="rect">
            <a:avLst/>
          </a:prstGeom>
        </p:spPr>
      </p:pic>
    </p:spTree>
    <p:extLst>
      <p:ext uri="{BB962C8B-B14F-4D97-AF65-F5344CB8AC3E}">
        <p14:creationId xmlns:p14="http://schemas.microsoft.com/office/powerpoint/2010/main" val="5713052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06976" y="511301"/>
            <a:ext cx="6494929" cy="1360031"/>
          </a:xfrm>
        </p:spPr>
        <p:txBody>
          <a:bodyPr/>
          <a:lstStyle/>
          <a:p>
            <a:r>
              <a:rPr lang="en-US" dirty="0">
                <a:latin typeface="Bernard MT Condensed" panose="02050806060905020404" pitchFamily="18" charset="0"/>
              </a:rPr>
              <a:t>Conclusion</a:t>
            </a:r>
          </a:p>
        </p:txBody>
      </p:sp>
      <p:sp>
        <p:nvSpPr>
          <p:cNvPr id="3" name="Subtitle 2"/>
          <p:cNvSpPr>
            <a:spLocks noGrp="1"/>
          </p:cNvSpPr>
          <p:nvPr>
            <p:ph type="subTitle" idx="1"/>
          </p:nvPr>
        </p:nvSpPr>
        <p:spPr>
          <a:xfrm>
            <a:off x="3221182" y="2296634"/>
            <a:ext cx="8323995" cy="3507641"/>
          </a:xfrm>
        </p:spPr>
        <p:txBody>
          <a:bodyPr>
            <a:normAutofit/>
          </a:bodyPr>
          <a:lstStyle/>
          <a:p>
            <a:pPr indent="349250" algn="l"/>
            <a:r>
              <a:rPr lang="en-US" sz="4400" dirty="0"/>
              <a:t>Our goal as parents must be to </a:t>
            </a:r>
            <a:r>
              <a:rPr lang="en-US" sz="4400" i="1" dirty="0"/>
              <a:t>raise godly children</a:t>
            </a:r>
            <a:r>
              <a:rPr lang="en-US" sz="4400" dirty="0"/>
              <a:t>. </a:t>
            </a:r>
          </a:p>
          <a:p>
            <a:pPr indent="349250" algn="l"/>
            <a:r>
              <a:rPr lang="en-US" sz="4400" dirty="0"/>
              <a:t>God's word tells us the principles we should follow.</a:t>
            </a:r>
          </a:p>
        </p:txBody>
      </p:sp>
      <p:pic>
        <p:nvPicPr>
          <p:cNvPr id="5" name="Picture 4">
            <a:extLst>
              <a:ext uri="{FF2B5EF4-FFF2-40B4-BE49-F238E27FC236}">
                <a16:creationId xmlns:a16="http://schemas.microsoft.com/office/drawing/2014/main" id="{33A511F1-08F8-25F5-2BB1-1659C63482E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6823" y="523397"/>
            <a:ext cx="2138755" cy="5280877"/>
          </a:xfrm>
          <a:prstGeom prst="rect">
            <a:avLst/>
          </a:prstGeom>
        </p:spPr>
      </p:pic>
    </p:spTree>
    <p:extLst>
      <p:ext uri="{BB962C8B-B14F-4D97-AF65-F5344CB8AC3E}">
        <p14:creationId xmlns:p14="http://schemas.microsoft.com/office/powerpoint/2010/main" val="356214787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theme/theme1.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1420</TotalTime>
  <Words>826</Words>
  <Application>Microsoft Office PowerPoint</Application>
  <PresentationFormat>Widescreen</PresentationFormat>
  <Paragraphs>60</Paragraphs>
  <Slides>3</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Calibri</vt:lpstr>
      <vt:lpstr>Aptos</vt:lpstr>
      <vt:lpstr>Bernard MT Condensed</vt:lpstr>
      <vt:lpstr>Calibri Light</vt:lpstr>
      <vt:lpstr>Office 2013 - 2022 Theme</vt:lpstr>
      <vt:lpstr>7 Keys to Raising Godly Children</vt:lpstr>
      <vt:lpstr>7 Keys to Raising Godly Children</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Stan Cox</dc:creator>
  <cp:lastModifiedBy>Stan Cox</cp:lastModifiedBy>
  <cp:revision>21</cp:revision>
  <cp:lastPrinted>2025-01-05T00:13:10Z</cp:lastPrinted>
  <dcterms:created xsi:type="dcterms:W3CDTF">2015-04-12T21:02:11Z</dcterms:created>
  <dcterms:modified xsi:type="dcterms:W3CDTF">2025-01-05T00:21:08Z</dcterms:modified>
</cp:coreProperties>
</file>