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99394302-95D0-452D-81AD-7E559A484F69}"/>
    <pc:docChg chg="modSld">
      <pc:chgData name="Stan Cox" userId="9376f276357bfffd" providerId="LiveId" clId="{99394302-95D0-452D-81AD-7E559A484F69}" dt="2025-01-26T05:01:06.039" v="8" actId="1076"/>
      <pc:docMkLst>
        <pc:docMk/>
      </pc:docMkLst>
      <pc:sldChg chg="addSp modSp mod">
        <pc:chgData name="Stan Cox" userId="9376f276357bfffd" providerId="LiveId" clId="{99394302-95D0-452D-81AD-7E559A484F69}" dt="2025-01-26T05:01:06.039" v="8" actId="1076"/>
        <pc:sldMkLst>
          <pc:docMk/>
          <pc:sldMk cId="3508111097" sldId="256"/>
        </pc:sldMkLst>
        <pc:cxnChg chg="add mod">
          <ac:chgData name="Stan Cox" userId="9376f276357bfffd" providerId="LiveId" clId="{99394302-95D0-452D-81AD-7E559A484F69}" dt="2025-01-26T05:01:06.039" v="8" actId="1076"/>
          <ac:cxnSpMkLst>
            <pc:docMk/>
            <pc:sldMk cId="3508111097" sldId="256"/>
            <ac:cxnSpMk id="7" creationId="{6E870F06-BFBF-080B-E7D8-E328D3266572}"/>
          </ac:cxnSpMkLst>
        </pc:cxnChg>
      </pc:sldChg>
      <pc:sldChg chg="addSp modSp mod">
        <pc:chgData name="Stan Cox" userId="9376f276357bfffd" providerId="LiveId" clId="{99394302-95D0-452D-81AD-7E559A484F69}" dt="2025-01-26T04:59:47.136" v="4" actId="1076"/>
        <pc:sldMkLst>
          <pc:docMk/>
          <pc:sldMk cId="41076100" sldId="258"/>
        </pc:sldMkLst>
        <pc:cxnChg chg="add mod">
          <ac:chgData name="Stan Cox" userId="9376f276357bfffd" providerId="LiveId" clId="{99394302-95D0-452D-81AD-7E559A484F69}" dt="2025-01-26T04:59:47.136" v="4" actId="1076"/>
          <ac:cxnSpMkLst>
            <pc:docMk/>
            <pc:sldMk cId="41076100" sldId="258"/>
            <ac:cxnSpMk id="5" creationId="{36E30E9C-B8F8-4BF9-E317-7EBB823BA1E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EFAB44-00BC-6B6A-108F-E91CEFED99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The Righteous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BBA01-14A5-B295-AF0E-72CC6D63F6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January 26,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1009B-799F-B7E3-61A1-DE527FB22E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481D8-2954-4B98-78BD-D1C31BC428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</a:t>
            </a:r>
          </a:p>
        </p:txBody>
      </p:sp>
    </p:spTree>
    <p:extLst>
      <p:ext uri="{BB962C8B-B14F-4D97-AF65-F5344CB8AC3E}">
        <p14:creationId xmlns:p14="http://schemas.microsoft.com/office/powerpoint/2010/main" val="58072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F995-90D0-7CD5-E7EF-8E3F53833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EB280-1D11-1C7D-A092-5F182A107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BE688-1577-A7DE-2874-137DF086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5478-A4BB-7D30-26EC-89FA4340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F431-8CF0-91F9-E603-2FE5F84B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0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80A4-3A32-FDF6-B147-1518AC3A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92034-106C-4986-1AFF-0BEE230B6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38956-E87E-6E70-77DD-5BB03D38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C79CE-3FDD-1DB0-3DCE-CEB14D6E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19DE4-FEDA-3FAF-998C-717EDEC4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0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DFE71-A58F-7DA1-2B1A-2880FE80D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8DF80-6385-AC73-9A70-5167E0B88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C38C-6B77-863B-F12A-3BF3276E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9AFCD-CF6A-F71B-310E-6FF960FB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CC4A2-1F37-31B2-63E7-BF8C9857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E031-7C8E-3A90-7596-858B6520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9B64-BE2B-E9F0-CB2C-2557F3AFD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54E58-B96D-75D3-1B51-8BDA44B6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EBF5B-FA13-8B26-4442-69E9EB85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C85F-A377-101C-3ADA-78C2BE1A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3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BDBA-8DAE-6A7D-F04E-DE4B91B1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E6F85-8550-2B3B-E5C8-B1D71AAE4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2CCBA-7C31-F420-FAEC-AA37893D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8F023-D296-F3B7-2AB9-10ABA167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72B5-D563-EF7E-8033-A01D1F6A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6F70-3EA3-B2C8-7365-A3F26CB3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6431-4216-5E35-54D5-2676D1D1B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F3BF2-A37B-E90C-1030-786BFD92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0A8E5-31C0-1527-BEA2-BFD63C3B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B8800-E4C7-DD55-22F0-316BEE2B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4677-F1AB-E71B-FD30-DF601786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5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7BFC-D021-DBAD-DC34-F5DE8B6B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403EE-CABD-8452-2903-BF9471D3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6E96E-4A2D-68F5-3624-586F685B8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00A05-512B-308C-406B-2C3A75E78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0511A-5953-7590-E0D5-DF6878A16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6A728-E7DD-EF12-5621-5BC1C8AE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CA794-99E2-B142-B77B-0C35A640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C56475-4FD0-3D52-FA60-1C77D77D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44F1-A1E4-E49B-4A3F-3BF5847F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E35FF-BBB9-0F96-9251-34A7BF5D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0BE2F-CEB3-9E8E-812C-489210CD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F8367-5A7E-2CBF-FA67-C3750452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2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C40C7-1214-0D79-3203-3ABBC3F9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0C7C2-554D-4F33-D21F-F0DE312B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C9E31-A227-4455-5115-5508B3CA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E299-0E2A-1290-12B9-6988AB80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28A2-A710-AF7D-3935-CC529DE0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1AE82-1AA0-ADCD-D7DE-5616D43AE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B29E8-AD54-7677-29CA-5805F350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05BC4-BDB6-9E43-7F44-27AF2B5A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42A67-C069-FA5C-7DE0-EF71414E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EB84-8CEE-AD2B-8E6E-9EE59792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95B9C-3C6D-51A6-3A56-CAB127E24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86594-CF6A-8565-F88E-DDE971CD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19C80-2BA9-47E4-B38D-DF5D8254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DAC66-9C78-88EE-3450-925FE73A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4DE1F-5A15-7008-8315-0C6D1E32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3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8C1030-DCED-211A-344B-B4292B1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6B4AA-76DC-D701-995A-AE188672E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D8CF0-88FC-0282-AEEB-231994C38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8F914-5DBA-45AB-ADC6-68254BA894E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85C22-1108-AF7D-D537-1FCC8CB9F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7775F-584A-357A-7557-F2DB2D741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2F0C-DA62-40F2-8CB2-8B3E6959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Description automatically generated">
            <a:extLst>
              <a:ext uri="{FF2B5EF4-FFF2-40B4-BE49-F238E27FC236}">
                <a16:creationId xmlns:a16="http://schemas.microsoft.com/office/drawing/2014/main" id="{144C0EC2-3F75-29FA-D50A-DDE7ED3FE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870F06-BFBF-080B-E7D8-E328D3266572}"/>
              </a:ext>
            </a:extLst>
          </p:cNvPr>
          <p:cNvCxnSpPr/>
          <p:nvPr/>
        </p:nvCxnSpPr>
        <p:spPr>
          <a:xfrm>
            <a:off x="-200628" y="6858000"/>
            <a:ext cx="125932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11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1A475-C67D-3A1B-193E-240F853AD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9716391-47E3-D9AC-E982-34ECA9AAB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5679DC-B772-025B-02AA-467ADB7CBD07}"/>
              </a:ext>
            </a:extLst>
          </p:cNvPr>
          <p:cNvSpPr/>
          <p:nvPr/>
        </p:nvSpPr>
        <p:spPr>
          <a:xfrm>
            <a:off x="0" y="1105382"/>
            <a:ext cx="4803493" cy="107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92253-5634-FDF6-F1C9-357E73E1DD36}"/>
              </a:ext>
            </a:extLst>
          </p:cNvPr>
          <p:cNvSpPr/>
          <p:nvPr/>
        </p:nvSpPr>
        <p:spPr>
          <a:xfrm>
            <a:off x="157223" y="2176041"/>
            <a:ext cx="4803493" cy="107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1CC0E3-ACED-14DC-EBEC-31B601AD57CC}"/>
              </a:ext>
            </a:extLst>
          </p:cNvPr>
          <p:cNvSpPr/>
          <p:nvPr/>
        </p:nvSpPr>
        <p:spPr>
          <a:xfrm>
            <a:off x="157222" y="3067291"/>
            <a:ext cx="4803493" cy="107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DEE50-CCC5-D815-BF31-379862797BCC}"/>
              </a:ext>
            </a:extLst>
          </p:cNvPr>
          <p:cNvSpPr/>
          <p:nvPr/>
        </p:nvSpPr>
        <p:spPr>
          <a:xfrm>
            <a:off x="0" y="4328933"/>
            <a:ext cx="4803493" cy="107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69C1E-9A4F-0EAB-4B9A-506ADFED3991}"/>
              </a:ext>
            </a:extLst>
          </p:cNvPr>
          <p:cNvSpPr/>
          <p:nvPr/>
        </p:nvSpPr>
        <p:spPr>
          <a:xfrm>
            <a:off x="0" y="5428528"/>
            <a:ext cx="4803493" cy="107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82AC33-DA2C-659E-71B6-A74AF441DEA4}"/>
              </a:ext>
            </a:extLst>
          </p:cNvPr>
          <p:cNvSpPr/>
          <p:nvPr/>
        </p:nvSpPr>
        <p:spPr>
          <a:xfrm>
            <a:off x="5326284" y="1105382"/>
            <a:ext cx="4803493" cy="107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505168-81DE-E568-1A78-9B4C75CA0892}"/>
              </a:ext>
            </a:extLst>
          </p:cNvPr>
          <p:cNvSpPr/>
          <p:nvPr/>
        </p:nvSpPr>
        <p:spPr>
          <a:xfrm>
            <a:off x="5250084" y="1990845"/>
            <a:ext cx="4803493" cy="107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B2FF3-3888-C9B3-6E1E-088331ED19C7}"/>
              </a:ext>
            </a:extLst>
          </p:cNvPr>
          <p:cNvSpPr/>
          <p:nvPr/>
        </p:nvSpPr>
        <p:spPr>
          <a:xfrm>
            <a:off x="5250083" y="3119375"/>
            <a:ext cx="4803493" cy="107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0E0634-1A71-EDFD-6C21-988963896F13}"/>
              </a:ext>
            </a:extLst>
          </p:cNvPr>
          <p:cNvSpPr/>
          <p:nvPr/>
        </p:nvSpPr>
        <p:spPr>
          <a:xfrm>
            <a:off x="5250082" y="4352082"/>
            <a:ext cx="4803493" cy="140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47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645C-87E0-8488-794C-9F85D0E1E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Description automatically generated">
            <a:extLst>
              <a:ext uri="{FF2B5EF4-FFF2-40B4-BE49-F238E27FC236}">
                <a16:creationId xmlns:a16="http://schemas.microsoft.com/office/drawing/2014/main" id="{092DC252-F57B-8838-0F6C-D1570C0CE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E30E9C-B8F8-4BF9-E317-7EBB823BA1E7}"/>
              </a:ext>
            </a:extLst>
          </p:cNvPr>
          <p:cNvCxnSpPr/>
          <p:nvPr/>
        </p:nvCxnSpPr>
        <p:spPr>
          <a:xfrm>
            <a:off x="-96456" y="6834851"/>
            <a:ext cx="123849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2025-01-26T04:50:10Z</cp:lastPrinted>
  <dcterms:created xsi:type="dcterms:W3CDTF">2025-01-26T04:45:06Z</dcterms:created>
  <dcterms:modified xsi:type="dcterms:W3CDTF">2025-01-26T05:01:06Z</dcterms:modified>
</cp:coreProperties>
</file>