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5E6"/>
    <a:srgbClr val="171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F62ADE-F77B-39C8-3A7D-CB075C01A1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Impact" panose="020B0806030902050204" pitchFamily="34" charset="0"/>
              </a:rPr>
              <a:t>INTELLECTUAL ARROGANCE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B96B0-2852-CF3C-1C7A-2402C3C78F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April 20,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56585-E01B-4583-D5F0-4B987124B0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E3998-C38B-53AA-4297-4657A72BD7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</a:t>
            </a:r>
          </a:p>
        </p:txBody>
      </p:sp>
    </p:spTree>
    <p:extLst>
      <p:ext uri="{BB962C8B-B14F-4D97-AF65-F5344CB8AC3E}">
        <p14:creationId xmlns:p14="http://schemas.microsoft.com/office/powerpoint/2010/main" val="2484591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ED44F-8766-3E66-A8B2-4DD64441A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F1452-E27D-98CB-915B-FDEBF1324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3E675-E74C-702A-21C1-36BBF0B2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4DE2-6DD1-4869-8BFE-4ED62AF22D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D0729-B181-780B-0508-80CEFC5D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90ADC-1807-9728-EFB3-C2652E20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FFEC-F09E-4E1B-8BDC-488F711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5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0B7D-8698-F33F-3F92-DA930E27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FF3D9-B60A-D569-2209-3A2B945A1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ED621-C46D-74FA-554B-E52978D7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4DE2-6DD1-4869-8BFE-4ED62AF22D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BA030-BEBE-E734-B8CA-6749E94D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D21F1-C168-4E5B-0E52-4B92B02C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FFEC-F09E-4E1B-8BDC-488F711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1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F7604-DA99-B65F-97BD-0F29867EE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049B4B-DB68-EB02-7409-5CB5216A4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3DF42-ADA2-3A68-049C-1F8F4BFAD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4DE2-6DD1-4869-8BFE-4ED62AF22D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0F885-048B-540F-30E4-8FE1961E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4A7D6-DB19-6F6F-A6F1-599E0ACC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FFEC-F09E-4E1B-8BDC-488F711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2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C2253-A0E1-3F8D-8B7F-C077A3A4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610C2-9C54-5C2F-E041-6E58998C6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F08DB-C7D6-4978-02F9-66B34CA0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4DE2-6DD1-4869-8BFE-4ED62AF22D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5AC47-51DC-9724-4E87-36493631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57561-D7F3-FEB3-CDB7-B83B7886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FFEC-F09E-4E1B-8BDC-488F711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EE2CF-1BEA-AED2-F000-49F570B9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F98BD-6603-183E-DD0B-8CF492832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2B568-99B9-7AF2-A3A8-933479D1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4DE2-6DD1-4869-8BFE-4ED62AF22D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FC1C7-64E8-27B6-0C86-A28E5406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A8095-CA53-B04A-471A-8241F179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FFEC-F09E-4E1B-8BDC-488F711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8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B02B-A8D5-21E3-60E3-B6A6C9BAB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2AC7E-9ED3-2F8E-4571-06169E8DA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489BB-F797-73E7-F9B8-13C3FEFD0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FB5F6-C289-12D7-2239-C0697C72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4DE2-6DD1-4869-8BFE-4ED62AF22D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461A7-F2A8-8865-C8D7-E696568A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88A33-9CA5-BDAF-BD18-738D8831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FFEC-F09E-4E1B-8BDC-488F711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1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5B22D-FABD-B095-ED03-57C9A1D0E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BCBD0-34E7-4BD2-766A-AF2E4F70F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58EF9-25BD-6C4F-00B9-9882E1309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0F493-69A7-E03F-648F-515457C51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0EEEE6-AF68-F6E2-4512-CEA1CCD78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39CDC6-2F6D-6BBD-42F0-964FBBCBA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4DE2-6DD1-4869-8BFE-4ED62AF22D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29E630-216A-EF99-E439-7EBBFC98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8A4329-0FB3-8ED0-3F91-6BF22865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FFEC-F09E-4E1B-8BDC-488F711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5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20E9-6D46-43C3-B37A-14D3AD49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D1C5A-3487-BDCA-70E5-2FC122131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4DE2-6DD1-4869-8BFE-4ED62AF22D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C9145-07C0-1368-D18C-F876A8C7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A20F0-2E90-3E67-F558-597B3C1C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FFEC-F09E-4E1B-8BDC-488F711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715B43-7524-DEFB-260C-DFBE8B14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4DE2-6DD1-4869-8BFE-4ED62AF22D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BBEF-167C-91C1-C477-7AD7FBCF9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EF198-0F33-D3D1-4962-9327E189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FFEC-F09E-4E1B-8BDC-488F711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4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5563-2689-4655-0A6B-7F61D0A1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59D7C-2684-5D79-D5D6-47AA6F6EA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7E200-20CF-59C3-CA8D-BC08420F0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FEA96-8323-18CF-330E-9F63C1EA4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4DE2-6DD1-4869-8BFE-4ED62AF22D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54BD7-2C15-9498-5948-D8C0EB2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BBCC6-30DF-F5F1-1167-A0D5F9AE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FFEC-F09E-4E1B-8BDC-488F711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1E10-5201-665E-C0F1-7B023653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97C6E2-B81A-44A8-0D93-48D232F18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16217-882D-69DE-5CA8-DD7EBFE17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94C4D-A7AF-0675-6942-2A17B32B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4DE2-6DD1-4869-8BFE-4ED62AF22D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3EAF2-84C2-DACF-EB4E-43E99252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BA3DD-BBAA-3DA6-BF27-8AF971DA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FFEC-F09E-4E1B-8BDC-488F711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2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48EE37-C547-027B-2F7D-C2C3DBA5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5EB95-5F91-FE3C-2616-CCAF5462C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5E449-E5D2-1501-49FB-4F3CD79FD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2C4DE2-6DD1-4869-8BFE-4ED62AF22D2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3A1D5-073B-ACF9-CB96-E761420FD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5FAD-08C8-1866-7614-38911D5A2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EEFFEC-F09E-4E1B-8BDC-488F711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0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949704-98FF-E169-A694-A4BE3556A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09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493B1-F98F-5824-AD9E-E899F1CCC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B39369-B58A-440A-F0CC-F1801AB3B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55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A0FAF-D154-E6C4-D7C1-994920369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58DB0-0A2F-0BA4-5614-3FFD239EB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0E1A5A-658A-C151-5DEA-81387935E90F}"/>
              </a:ext>
            </a:extLst>
          </p:cNvPr>
          <p:cNvCxnSpPr/>
          <p:nvPr/>
        </p:nvCxnSpPr>
        <p:spPr>
          <a:xfrm>
            <a:off x="3611302" y="0"/>
            <a:ext cx="0" cy="6858000"/>
          </a:xfrm>
          <a:prstGeom prst="line">
            <a:avLst/>
          </a:prstGeom>
          <a:ln w="60325">
            <a:solidFill>
              <a:srgbClr val="171D4B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903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E5414-8A4D-E156-44A2-F902DDF40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4D1596-B822-46AF-1C39-CDC7AE9A8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6CD432-6E5B-F074-A94F-4EEF35B1B23D}"/>
              </a:ext>
            </a:extLst>
          </p:cNvPr>
          <p:cNvSpPr/>
          <p:nvPr/>
        </p:nvSpPr>
        <p:spPr>
          <a:xfrm>
            <a:off x="3669175" y="4930815"/>
            <a:ext cx="8403220" cy="1076446"/>
          </a:xfrm>
          <a:prstGeom prst="roundRect">
            <a:avLst/>
          </a:prstGeom>
          <a:solidFill>
            <a:srgbClr val="F8F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1F3677-9D79-1867-2288-15B819504A5A}"/>
              </a:ext>
            </a:extLst>
          </p:cNvPr>
          <p:cNvSpPr/>
          <p:nvPr/>
        </p:nvSpPr>
        <p:spPr>
          <a:xfrm>
            <a:off x="3669175" y="3734282"/>
            <a:ext cx="8403220" cy="1076446"/>
          </a:xfrm>
          <a:prstGeom prst="roundRect">
            <a:avLst/>
          </a:prstGeom>
          <a:solidFill>
            <a:srgbClr val="F8F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D4F4CB-A50D-B1EB-52B0-D2EB4CD54A79}"/>
              </a:ext>
            </a:extLst>
          </p:cNvPr>
          <p:cNvSpPr/>
          <p:nvPr/>
        </p:nvSpPr>
        <p:spPr>
          <a:xfrm>
            <a:off x="3669175" y="2537749"/>
            <a:ext cx="8403220" cy="1076446"/>
          </a:xfrm>
          <a:prstGeom prst="roundRect">
            <a:avLst/>
          </a:prstGeom>
          <a:solidFill>
            <a:srgbClr val="F8F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9281DB-66D3-4C33-F786-021539371087}"/>
              </a:ext>
            </a:extLst>
          </p:cNvPr>
          <p:cNvSpPr/>
          <p:nvPr/>
        </p:nvSpPr>
        <p:spPr>
          <a:xfrm>
            <a:off x="3669175" y="1341215"/>
            <a:ext cx="8403220" cy="1196533"/>
          </a:xfrm>
          <a:prstGeom prst="roundRect">
            <a:avLst/>
          </a:prstGeom>
          <a:solidFill>
            <a:srgbClr val="F8F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8F5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95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22E7C-8D3C-B45C-82CB-473D33FA1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48025-D168-6A92-31D3-4EBFEE4F8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25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2025-04-20T03:57:45Z</cp:lastPrinted>
  <dcterms:created xsi:type="dcterms:W3CDTF">2025-04-20T03:51:46Z</dcterms:created>
  <dcterms:modified xsi:type="dcterms:W3CDTF">2025-04-20T04:01:24Z</dcterms:modified>
</cp:coreProperties>
</file>