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C92F14-D42F-AE10-B75C-31F9AF0D2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825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BadaBoom BB" panose="020B0603050302020204" pitchFamily="34" charset="0"/>
              </a:rPr>
              <a:t>The Bread of Life</a:t>
            </a:r>
          </a:p>
          <a:p>
            <a:r>
              <a:rPr lang="en-US" dirty="0"/>
              <a:t>(John 6:25-33)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3BBAF-6470-110A-7C64-BA0998C57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April 20, 2025 @ 9am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D604-7F97-48BB-522C-635DCE8A7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5CBE-00B0-98CD-C873-8498C2F070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 </a:t>
            </a:r>
            <a:fld id="{6ACC572C-8F10-4538-ACB1-6D26C5E4D7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5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14E0-7604-FADE-F015-6B5B965C5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F3C82-6CF3-8E9D-F0A1-C6EF6A752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E39E2-2D1C-4107-07D9-9ACDDF3B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4D97-ECB8-7EAF-148D-836E3CA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C04-A279-8CEF-53E1-271654EF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5698A-4971-1394-325E-385AF4A9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A24BF4-7B19-8F24-75E2-D4778BDC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4DC6F-0F3B-3FC3-6992-AF482137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BB9B-9150-DC6B-14C6-3498E2CE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E5FCC-A377-5830-606E-7F51FEB7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D7E2D-7725-081B-D1C7-84674989D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1525B-3BFE-D17C-B78D-2DB06ECE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5219-4702-2B89-D13E-87074BDD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5C21-9805-4BD1-D7D2-240AEC12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7D9B-AE8F-4AF6-C635-294C48E6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0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F54D-B8F5-9603-7D13-EFD4F9E1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5F37-FB00-60DB-707D-6E83C279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2B8E-CDE5-44EC-C1DC-605AC0F6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7E339-557E-1731-80CB-3774E884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8939-66EE-E3A4-F231-8524E005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0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7BFE-3E18-7747-EA71-8565E96FF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29565-5EFB-C778-3661-DA80DF71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CF1D3-FD56-1E33-C1D3-43884390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8939-FB88-C9F7-303B-6796642A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D6264-8F72-215A-80C2-E6F76242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4EBC-98BE-1EB8-DFB3-6D42EDF9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B99D-85CD-F246-E68A-8624B742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36DD2-2D5C-29E8-D1BA-B7D86B095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4125B-5822-8522-CDEC-24DF958B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CE16-02ED-BFF7-85A4-EEA5261E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5296-EE8A-A2CD-953A-8E4719DF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9428-BABC-6452-4294-6F6F1307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D1BC2-8000-BCED-4366-65EC9D8B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A4DFF-A4ED-8A69-DA3E-864AC382D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BD51F-F61A-8871-1CB7-979EC4A9A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57636-3066-DF0B-C653-A03F7DF5F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CC9FA-7764-A983-66BC-2AB237F7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0A950-E4D1-6FCC-5876-223017B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D73F2-1188-5D3D-AA9E-00863982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4AE-B234-472E-2A67-9014854A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3D3EF-DFE5-4D5F-0D95-D0CBF1D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2DCA5-F0EF-DEC9-7B6A-C9A1DB4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AB240-123D-0528-9C02-D718A0EA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430B2-AA93-98B9-C067-8967C730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DCB1F-CDFB-2749-C881-6C586DB1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CB45E-1529-1334-37B8-1C55EE07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C0EF-1C43-8D6B-99EE-50031B53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D74D4-1519-9423-6311-70CED15D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5BD2A-629F-11EE-585C-9DD9F5350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21347-FCBA-77BB-B883-9D550790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4503-5346-3330-64F9-70D3B915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44F8A-3CF6-A456-2539-FCDCC154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311B-ED5A-874D-9462-85787B03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C92F9-98E0-3288-2FEC-F9F97F8C8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6D82B-B067-C332-2085-DAEA6A697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92DBF-5632-19CC-C107-BE38D524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0695C-F683-8314-949D-F5EBA4E2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CEF2D-C87A-BC69-9196-BDD8381B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BE55B-0BC3-9F9E-E38E-5BB95A1E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EF5A3-6E9F-7903-F07D-770FACD63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8423B-2E66-3B68-66A0-19E618A40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A483E9-3008-4ECC-AFB8-389DA580C6CE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84CE8-E0A9-582B-19B7-4F11BC265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4CCA-90FD-6FB6-61DA-E5254F14A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47B75-6C8B-4EB2-A825-127E745E1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reads and wheat&#10;&#10;AI-generated content may be incorrect.">
            <a:extLst>
              <a:ext uri="{FF2B5EF4-FFF2-40B4-BE49-F238E27FC236}">
                <a16:creationId xmlns:a16="http://schemas.microsoft.com/office/drawing/2014/main" id="{CF56EC14-14B9-485E-2B0A-3339F3F0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3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D147-3892-F00C-BB46-FF1ADFBFE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background&#10;&#10;AI-generated content may be incorrect.">
            <a:extLst>
              <a:ext uri="{FF2B5EF4-FFF2-40B4-BE49-F238E27FC236}">
                <a16:creationId xmlns:a16="http://schemas.microsoft.com/office/drawing/2014/main" id="{70E75F3E-6F44-2A03-558F-D21CFA013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6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BadaBoom BB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2025-04-20T00:24:02Z</dcterms:created>
  <dcterms:modified xsi:type="dcterms:W3CDTF">2025-04-20T00:27:39Z</dcterms:modified>
</cp:coreProperties>
</file>